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90" r:id="rId3"/>
    <p:sldId id="284" r:id="rId4"/>
    <p:sldId id="285" r:id="rId5"/>
    <p:sldId id="296" r:id="rId6"/>
    <p:sldId id="297" r:id="rId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B116"/>
    <a:srgbClr val="665C4E"/>
    <a:srgbClr val="554C41"/>
    <a:srgbClr val="504542"/>
    <a:srgbClr val="989184"/>
    <a:srgbClr val="8A8274"/>
    <a:srgbClr val="F5DA67"/>
    <a:srgbClr val="F1CB27"/>
    <a:srgbClr val="665242"/>
    <a:srgbClr val="F9E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7" autoAdjust="0"/>
    <p:restoredTop sz="92777" autoAdjust="0"/>
  </p:normalViewPr>
  <p:slideViewPr>
    <p:cSldViewPr>
      <p:cViewPr varScale="1">
        <p:scale>
          <a:sx n="64" d="100"/>
          <a:sy n="64" d="100"/>
        </p:scale>
        <p:origin x="62" y="4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6E7F4-5691-42DA-868C-AE1CAE67174A}" type="datetimeFigureOut">
              <a:rPr lang="ko-KR" altLang="en-US" smtClean="0"/>
              <a:pPr/>
              <a:t>2017-07-01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20B48-B87B-4601-B9A1-E7DB716FBD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658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285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87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87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830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B410-A7EA-4D7E-B04B-55BF82824488}" type="datetime1">
              <a:rPr lang="ko-KR" altLang="en-US" smtClean="0"/>
              <a:pPr/>
              <a:t>2017-07-01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6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7D2C-3300-4667-B48E-25153CB5DE74}" type="datetime1">
              <a:rPr lang="ko-KR" altLang="en-US" smtClean="0"/>
              <a:pPr/>
              <a:t>2017-07-01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9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6B6D-6851-45B7-B4FF-AFFE45965DC0}" type="datetime1">
              <a:rPr lang="ko-KR" altLang="en-US" smtClean="0"/>
              <a:pPr/>
              <a:t>2017-07-01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1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F2E4-63B5-4F32-B89C-FA639773278E}" type="datetime1">
              <a:rPr lang="ko-KR" altLang="en-US" smtClean="0"/>
              <a:pPr/>
              <a:t>2017-07-01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9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F0CF-58FC-4B3C-A21C-B4ABF217B5C5}" type="datetime1">
              <a:rPr lang="ko-KR" altLang="en-US" smtClean="0"/>
              <a:pPr/>
              <a:t>2017-07-01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7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AFE8-6D98-4A1E-B9A0-600BD9CF55D0}" type="datetime1">
              <a:rPr lang="ko-KR" altLang="en-US" smtClean="0"/>
              <a:pPr/>
              <a:t>2017-07-01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88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9AD1-4680-499E-BDAE-35DE22FE2B6F}" type="datetime1">
              <a:rPr lang="ko-KR" altLang="en-US" smtClean="0"/>
              <a:pPr/>
              <a:t>2017-07-01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8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A76E-0983-4F9A-9E28-B3B7B6094E46}" type="datetime1">
              <a:rPr lang="ko-KR" altLang="en-US" smtClean="0"/>
              <a:pPr/>
              <a:t>2017-07-01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81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3EC7-B0F4-4122-BA54-4854C946173A}" type="datetime1">
              <a:rPr lang="ko-KR" altLang="en-US" smtClean="0"/>
              <a:pPr/>
              <a:t>2017-07-01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74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3B2-67DA-4483-A7E5-A9B5B6034A05}" type="datetime1">
              <a:rPr lang="ko-KR" altLang="en-US" smtClean="0"/>
              <a:pPr/>
              <a:t>2017-07-01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3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364B-A2A6-463C-8B15-3581050BE7CF}" type="datetime1">
              <a:rPr lang="ko-KR" altLang="en-US" smtClean="0"/>
              <a:pPr/>
              <a:t>2017-07-01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14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E3E3E3"/>
            </a:gs>
            <a:gs pos="0">
              <a:schemeClr val="bg1"/>
            </a:gs>
            <a:gs pos="64000">
              <a:srgbClr val="EAEAEA"/>
            </a:gs>
            <a:gs pos="5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95174-ED13-499B-BEE3-63AE361BB010}" type="datetime1">
              <a:rPr lang="ko-KR" altLang="en-US" smtClean="0"/>
              <a:pPr/>
              <a:t>2017-07-01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01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micpc.net/problem/1045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91580" y="2276872"/>
            <a:ext cx="7488832" cy="584775"/>
          </a:xfrm>
          <a:prstGeom prst="rect">
            <a:avLst/>
          </a:prstGeom>
          <a:noFill/>
          <a:ln cmpd="sng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01600" stA="14000" endPos="36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반복수열</a:t>
            </a:r>
            <a:endParaRPr lang="ko-KR" altLang="ko-KR" sz="25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01600" stA="14000" endPos="36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3491880" y="3212976"/>
            <a:ext cx="2088232" cy="0"/>
          </a:xfrm>
          <a:prstGeom prst="line">
            <a:avLst/>
          </a:prstGeom>
          <a:ln w="101600" cmpd="sng">
            <a:solidFill>
              <a:srgbClr val="F1CB2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778683"/>
            <a:ext cx="945615" cy="101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85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971600" y="2708920"/>
            <a:ext cx="6516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그래프에서 싸이클에 대해 알아보기 위해서 </a:t>
            </a:r>
            <a:endParaRPr lang="en-US" altLang="ko-KR" sz="25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791" y="76644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출제의도</a:t>
            </a:r>
            <a:endParaRPr lang="ko-KR" altLang="en-US" sz="24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97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9588A77-F4B9-42BD-97F0-5E9F96742A41}"/>
              </a:ext>
            </a:extLst>
          </p:cNvPr>
          <p:cNvSpPr/>
          <p:nvPr/>
        </p:nvSpPr>
        <p:spPr>
          <a:xfrm>
            <a:off x="4717087" y="1314128"/>
            <a:ext cx="3418045" cy="32901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057219-2BE7-48C3-B19D-CCF2D1F24945}"/>
              </a:ext>
            </a:extLst>
          </p:cNvPr>
          <p:cNvSpPr txBox="1"/>
          <p:nvPr/>
        </p:nvSpPr>
        <p:spPr>
          <a:xfrm>
            <a:off x="1020696" y="1700808"/>
            <a:ext cx="1335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57</a:t>
            </a:r>
            <a:endParaRPr lang="en-US" altLang="ko-KR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1C1AF2-6B65-46B0-AE05-5BE49002E8A5}"/>
              </a:ext>
            </a:extLst>
          </p:cNvPr>
          <p:cNvSpPr txBox="1"/>
          <p:nvPr/>
        </p:nvSpPr>
        <p:spPr>
          <a:xfrm>
            <a:off x="2010737" y="1700808"/>
            <a:ext cx="1335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74</a:t>
            </a:r>
            <a:endParaRPr lang="en-US" altLang="ko-KR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638FAE-A970-4596-A5AF-0C53486813E1}"/>
              </a:ext>
            </a:extLst>
          </p:cNvPr>
          <p:cNvSpPr txBox="1"/>
          <p:nvPr/>
        </p:nvSpPr>
        <p:spPr>
          <a:xfrm>
            <a:off x="3012372" y="1700808"/>
            <a:ext cx="1335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65</a:t>
            </a:r>
            <a:endParaRPr lang="en-US" altLang="ko-KR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96F7A-048F-4E7A-A7FA-8263691311B6}"/>
              </a:ext>
            </a:extLst>
          </p:cNvPr>
          <p:cNvSpPr txBox="1"/>
          <p:nvPr/>
        </p:nvSpPr>
        <p:spPr>
          <a:xfrm>
            <a:off x="6015638" y="3571046"/>
            <a:ext cx="1335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20</a:t>
            </a:r>
            <a:endParaRPr lang="en-US" altLang="ko-KR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C32AC9-44E8-44A8-8413-A79D05A07E19}"/>
              </a:ext>
            </a:extLst>
          </p:cNvPr>
          <p:cNvSpPr txBox="1"/>
          <p:nvPr/>
        </p:nvSpPr>
        <p:spPr>
          <a:xfrm>
            <a:off x="5004048" y="1700807"/>
            <a:ext cx="1335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37</a:t>
            </a:r>
            <a:endParaRPr lang="en-US" altLang="ko-KR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91E538-45B1-49F3-814A-8E66C8F5E10A}"/>
              </a:ext>
            </a:extLst>
          </p:cNvPr>
          <p:cNvSpPr txBox="1"/>
          <p:nvPr/>
        </p:nvSpPr>
        <p:spPr>
          <a:xfrm>
            <a:off x="5994089" y="1700806"/>
            <a:ext cx="1335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58</a:t>
            </a:r>
            <a:endParaRPr lang="en-US" altLang="ko-KR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5ABF80-01DB-4C64-8E78-C2B27A7D7E9A}"/>
              </a:ext>
            </a:extLst>
          </p:cNvPr>
          <p:cNvSpPr txBox="1"/>
          <p:nvPr/>
        </p:nvSpPr>
        <p:spPr>
          <a:xfrm>
            <a:off x="6984130" y="1701038"/>
            <a:ext cx="1335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89</a:t>
            </a:r>
            <a:endParaRPr lang="en-US" altLang="ko-KR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658DB4-75A6-4F1A-81C7-9B0C53D6DCFD}"/>
              </a:ext>
            </a:extLst>
          </p:cNvPr>
          <p:cNvSpPr txBox="1"/>
          <p:nvPr/>
        </p:nvSpPr>
        <p:spPr>
          <a:xfrm>
            <a:off x="6975601" y="2636042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145</a:t>
            </a:r>
            <a:endParaRPr lang="en-US" altLang="ko-KR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B8690-A167-413D-A50E-292320798E65}"/>
              </a:ext>
            </a:extLst>
          </p:cNvPr>
          <p:cNvSpPr txBox="1"/>
          <p:nvPr/>
        </p:nvSpPr>
        <p:spPr>
          <a:xfrm>
            <a:off x="7027228" y="3572443"/>
            <a:ext cx="1335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42</a:t>
            </a:r>
            <a:endParaRPr lang="en-US" altLang="ko-KR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5BD415-1AA3-4DDE-93C0-66727CFD3E8E}"/>
              </a:ext>
            </a:extLst>
          </p:cNvPr>
          <p:cNvSpPr txBox="1"/>
          <p:nvPr/>
        </p:nvSpPr>
        <p:spPr>
          <a:xfrm>
            <a:off x="5101258" y="3579348"/>
            <a:ext cx="1335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4</a:t>
            </a:r>
            <a:endParaRPr lang="en-US" altLang="ko-KR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209E2-7956-4A93-A7D7-628BB80F6217}"/>
              </a:ext>
            </a:extLst>
          </p:cNvPr>
          <p:cNvSpPr txBox="1"/>
          <p:nvPr/>
        </p:nvSpPr>
        <p:spPr>
          <a:xfrm>
            <a:off x="4002413" y="1700808"/>
            <a:ext cx="1335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61</a:t>
            </a:r>
            <a:endParaRPr lang="en-US" altLang="ko-KR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0DA97C-DC49-45DB-B5F1-755291B11AD1}"/>
              </a:ext>
            </a:extLst>
          </p:cNvPr>
          <p:cNvSpPr txBox="1"/>
          <p:nvPr/>
        </p:nvSpPr>
        <p:spPr>
          <a:xfrm>
            <a:off x="5004047" y="2636042"/>
            <a:ext cx="1335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16</a:t>
            </a:r>
            <a:endParaRPr lang="en-US" altLang="ko-KR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cs typeface="Times New Roman" panose="02020603050405020304" pitchFamily="18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483D49D-EBFB-4A5A-BB15-C522F12C13C9}"/>
              </a:ext>
            </a:extLst>
          </p:cNvPr>
          <p:cNvCxnSpPr>
            <a:cxnSpLocks/>
          </p:cNvCxnSpPr>
          <p:nvPr/>
        </p:nvCxnSpPr>
        <p:spPr>
          <a:xfrm>
            <a:off x="1688406" y="2023971"/>
            <a:ext cx="4353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1375161-1AD5-4600-8D75-BF58834191A3}"/>
              </a:ext>
            </a:extLst>
          </p:cNvPr>
          <p:cNvCxnSpPr>
            <a:cxnSpLocks/>
          </p:cNvCxnSpPr>
          <p:nvPr/>
        </p:nvCxnSpPr>
        <p:spPr>
          <a:xfrm>
            <a:off x="2678447" y="2023971"/>
            <a:ext cx="4353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7F491BF-8C36-4EF1-B7C2-F5169683C808}"/>
              </a:ext>
            </a:extLst>
          </p:cNvPr>
          <p:cNvCxnSpPr>
            <a:cxnSpLocks/>
          </p:cNvCxnSpPr>
          <p:nvPr/>
        </p:nvCxnSpPr>
        <p:spPr>
          <a:xfrm>
            <a:off x="3680082" y="2001228"/>
            <a:ext cx="4353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3F3161A-682D-4773-A715-170CEEF4DCB8}"/>
              </a:ext>
            </a:extLst>
          </p:cNvPr>
          <p:cNvCxnSpPr>
            <a:cxnSpLocks/>
          </p:cNvCxnSpPr>
          <p:nvPr/>
        </p:nvCxnSpPr>
        <p:spPr>
          <a:xfrm>
            <a:off x="4670123" y="2001228"/>
            <a:ext cx="4353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8E8A329-82C4-47CE-9AFA-F5BD8B174869}"/>
              </a:ext>
            </a:extLst>
          </p:cNvPr>
          <p:cNvCxnSpPr>
            <a:cxnSpLocks/>
          </p:cNvCxnSpPr>
          <p:nvPr/>
        </p:nvCxnSpPr>
        <p:spPr>
          <a:xfrm>
            <a:off x="5671757" y="2001228"/>
            <a:ext cx="4353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601B95D-0024-4F03-B92D-7FDA2A5E91B0}"/>
              </a:ext>
            </a:extLst>
          </p:cNvPr>
          <p:cNvCxnSpPr>
            <a:cxnSpLocks/>
          </p:cNvCxnSpPr>
          <p:nvPr/>
        </p:nvCxnSpPr>
        <p:spPr>
          <a:xfrm>
            <a:off x="6661799" y="1999883"/>
            <a:ext cx="4353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5352474-08EA-4BCC-B9B8-630FA467C06E}"/>
              </a:ext>
            </a:extLst>
          </p:cNvPr>
          <p:cNvCxnSpPr>
            <a:cxnSpLocks/>
          </p:cNvCxnSpPr>
          <p:nvPr/>
        </p:nvCxnSpPr>
        <p:spPr>
          <a:xfrm>
            <a:off x="7341306" y="2276872"/>
            <a:ext cx="0" cy="459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A99AA13-4F39-46C6-84FF-9532E64888F6}"/>
              </a:ext>
            </a:extLst>
          </p:cNvPr>
          <p:cNvCxnSpPr>
            <a:cxnSpLocks/>
          </p:cNvCxnSpPr>
          <p:nvPr/>
        </p:nvCxnSpPr>
        <p:spPr>
          <a:xfrm>
            <a:off x="7351059" y="3140968"/>
            <a:ext cx="0" cy="430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114DBD6-1823-466A-B1EE-FC81550826F6}"/>
              </a:ext>
            </a:extLst>
          </p:cNvPr>
          <p:cNvCxnSpPr>
            <a:cxnSpLocks/>
          </p:cNvCxnSpPr>
          <p:nvPr/>
        </p:nvCxnSpPr>
        <p:spPr>
          <a:xfrm flipH="1">
            <a:off x="6661799" y="3894211"/>
            <a:ext cx="4241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A9E2AE4-B023-4977-9C9A-10146BFC6B2E}"/>
              </a:ext>
            </a:extLst>
          </p:cNvPr>
          <p:cNvCxnSpPr>
            <a:cxnSpLocks/>
          </p:cNvCxnSpPr>
          <p:nvPr/>
        </p:nvCxnSpPr>
        <p:spPr>
          <a:xfrm flipH="1">
            <a:off x="5591489" y="3894211"/>
            <a:ext cx="4241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75A0C8E-891C-4BC1-B105-EC0AC3B58B5A}"/>
              </a:ext>
            </a:extLst>
          </p:cNvPr>
          <p:cNvCxnSpPr>
            <a:cxnSpLocks/>
          </p:cNvCxnSpPr>
          <p:nvPr/>
        </p:nvCxnSpPr>
        <p:spPr>
          <a:xfrm flipV="1">
            <a:off x="5329401" y="3166621"/>
            <a:ext cx="0" cy="404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0DA8CA0-0C36-4139-9F5E-EC3ED9F88664}"/>
              </a:ext>
            </a:extLst>
          </p:cNvPr>
          <p:cNvCxnSpPr>
            <a:cxnSpLocks/>
          </p:cNvCxnSpPr>
          <p:nvPr/>
        </p:nvCxnSpPr>
        <p:spPr>
          <a:xfrm flipV="1">
            <a:off x="5337834" y="2288444"/>
            <a:ext cx="0" cy="404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4B595B4-EE4C-4B5C-A789-F63D54A16B9D}"/>
              </a:ext>
            </a:extLst>
          </p:cNvPr>
          <p:cNvCxnSpPr>
            <a:cxnSpLocks/>
          </p:cNvCxnSpPr>
          <p:nvPr/>
        </p:nvCxnSpPr>
        <p:spPr>
          <a:xfrm flipV="1">
            <a:off x="3346158" y="4509120"/>
            <a:ext cx="1181655" cy="57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2A5175B-2C64-4DB3-B63B-617A3FA6289A}"/>
              </a:ext>
            </a:extLst>
          </p:cNvPr>
          <p:cNvSpPr txBox="1"/>
          <p:nvPr/>
        </p:nvSpPr>
        <p:spPr>
          <a:xfrm>
            <a:off x="876385" y="5085184"/>
            <a:ext cx="2464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이런게 싸이클</a:t>
            </a:r>
            <a:endParaRPr lang="en-US" altLang="ko-KR" sz="28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89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791" y="76644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코드</a:t>
            </a:r>
            <a:endParaRPr lang="ko-KR" altLang="en-US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C27BBE-C1EE-4943-A6F7-AE41A6A02E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7704856" cy="418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9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791" y="76644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시간복잡도</a:t>
            </a:r>
            <a:endParaRPr lang="ko-KR" altLang="en-US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14C9F6-555C-4BD9-8EAE-97CD5B8A671B}"/>
              </a:ext>
            </a:extLst>
          </p:cNvPr>
          <p:cNvSpPr txBox="1"/>
          <p:nvPr/>
        </p:nvSpPr>
        <p:spPr>
          <a:xfrm>
            <a:off x="1352737" y="2636912"/>
            <a:ext cx="58416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싸이클 발생여부 탐색과정에서 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O(N^2)</a:t>
            </a:r>
            <a:endParaRPr lang="en-US" altLang="ko-KR" sz="25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72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791" y="76644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유사문제</a:t>
            </a:r>
            <a:endParaRPr lang="ko-KR" altLang="en-US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14C9F6-555C-4BD9-8EAE-97CD5B8A671B}"/>
              </a:ext>
            </a:extLst>
          </p:cNvPr>
          <p:cNvSpPr txBox="1"/>
          <p:nvPr/>
        </p:nvSpPr>
        <p:spPr>
          <a:xfrm>
            <a:off x="1259763" y="2636912"/>
            <a:ext cx="62891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  <a:hlinkClick r:id="rId4"/>
              </a:rPr>
              <a:t>https://www.acmicpc.net/problem/9466</a:t>
            </a:r>
            <a:endParaRPr lang="en-US" altLang="ko-KR" sz="25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65D1F8-0B08-4097-8B3F-0757AFD35ABD}"/>
              </a:ext>
            </a:extLst>
          </p:cNvPr>
          <p:cNvSpPr txBox="1"/>
          <p:nvPr/>
        </p:nvSpPr>
        <p:spPr>
          <a:xfrm>
            <a:off x="1259763" y="3645024"/>
            <a:ext cx="64751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  <a:hlinkClick r:id="rId4"/>
              </a:rPr>
              <a:t>https://www.acmicpc.net/problem/10451</a:t>
            </a:r>
            <a:endParaRPr lang="en-US" altLang="ko-KR" sz="25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64</Words>
  <Application>Microsoft Office PowerPoint</Application>
  <PresentationFormat>화면 슬라이드 쇼(4:3)</PresentationFormat>
  <Paragraphs>31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맑은 고딕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허연진</dc:creator>
  <cp:lastModifiedBy>허규정</cp:lastModifiedBy>
  <cp:revision>186</cp:revision>
  <dcterms:created xsi:type="dcterms:W3CDTF">2015-05-23T11:05:16Z</dcterms:created>
  <dcterms:modified xsi:type="dcterms:W3CDTF">2017-07-01T12:20:08Z</dcterms:modified>
</cp:coreProperties>
</file>