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70" r:id="rId3"/>
    <p:sldId id="274" r:id="rId4"/>
    <p:sldId id="275" r:id="rId5"/>
    <p:sldId id="276" r:id="rId6"/>
    <p:sldId id="272" r:id="rId7"/>
    <p:sldId id="273" r:id="rId8"/>
    <p:sldId id="271" r:id="rId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2"/>
    <a:srgbClr val="0D172D"/>
    <a:srgbClr val="010825"/>
    <a:srgbClr val="12194A"/>
    <a:srgbClr val="131939"/>
    <a:srgbClr val="0A0F30"/>
    <a:srgbClr val="111953"/>
    <a:srgbClr val="3C3630"/>
    <a:srgbClr val="A9EDD6"/>
    <a:srgbClr val="38A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91780" y="2480020"/>
            <a:ext cx="3960440" cy="144655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1764 </a:t>
            </a:r>
          </a:p>
          <a:p>
            <a:pPr algn="ctr"/>
            <a:r>
              <a:rPr lang="ko-KR" altLang="en-US" sz="4400" spc="-300" dirty="0" err="1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듣보잡</a:t>
            </a:r>
            <a:endParaRPr lang="ko-KR" altLang="en-US" sz="4400" spc="-3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대각선 방향의 모서리가 둥근 사각형 2"/>
          <p:cNvSpPr/>
          <p:nvPr/>
        </p:nvSpPr>
        <p:spPr>
          <a:xfrm>
            <a:off x="2699792" y="2204864"/>
            <a:ext cx="3888432" cy="1996862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735859"/>
            <a:ext cx="1728192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문제 풀이</a:t>
            </a: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395536" y="692696"/>
            <a:ext cx="1584176" cy="566383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7619" y="176784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김진영이 </a:t>
            </a:r>
            <a:r>
              <a:rPr lang="ko-KR" altLang="en-US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듣도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못한 사람의 명단과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보도 못한 사람의 명단이 주어질 때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듣도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보도 못한 사람의 명단을 구하는 프로그램을 </a:t>
            </a:r>
            <a:r>
              <a:rPr lang="ko-KR" altLang="en-US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작성하시오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endParaRPr lang="ko-KR" altLang="en-US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619" y="371673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ko-KR" altLang="en-US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듣도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못한 사람을 입력 받은 후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보지도 못한 사람을 </a:t>
            </a:r>
            <a:r>
              <a:rPr lang="ko-KR" altLang="en-US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입력받을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때 </a:t>
            </a:r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     </a:t>
            </a:r>
            <a:r>
              <a:rPr lang="ko-KR" altLang="en-US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듣도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못한 사람과 비교하면서 중복 되는 지 확인</a:t>
            </a:r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08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735859"/>
            <a:ext cx="1728192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풀이 목표</a:t>
            </a: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395536" y="692696"/>
            <a:ext cx="1584176" cy="566383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0582" y="146029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자료 구조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map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을 이용해서 문제를 풀어보자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endParaRPr lang="ko-KR" altLang="en-US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8776" y="2397877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map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: key, value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형태로 짝을 이뤄 자료를 보관하는 컨테이너</a:t>
            </a:r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Map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를 사용해야 하는 경우</a:t>
            </a:r>
          </a:p>
          <a:p>
            <a:endParaRPr lang="ko-KR" altLang="en-US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-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저장된 데이터들을 정렬해야 할 경우</a:t>
            </a:r>
          </a:p>
          <a:p>
            <a:endParaRPr lang="ko-KR" altLang="en-US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-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많은 자료들을 저장하고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특정 자료에 대해 검색을 빠르게 해야 할 경우</a:t>
            </a:r>
          </a:p>
        </p:txBody>
      </p:sp>
    </p:spTree>
    <p:extLst>
      <p:ext uri="{BB962C8B-B14F-4D97-AF65-F5344CB8AC3E}">
        <p14:creationId xmlns:p14="http://schemas.microsoft.com/office/powerpoint/2010/main" val="9791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735859"/>
            <a:ext cx="1728192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풀이 목표</a:t>
            </a: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395536" y="692696"/>
            <a:ext cx="1584176" cy="566383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0582" y="1460294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map&lt; key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자료형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value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자료형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&gt; </a:t>
            </a:r>
            <a:r>
              <a:rPr lang="ko-KR" altLang="en-US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변수명</a:t>
            </a:r>
            <a:endParaRPr lang="ko-KR" altLang="en-US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endParaRPr lang="ko-KR" altLang="en-US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map&lt; key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자료형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value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자료형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&gt;::iterator </a:t>
            </a:r>
            <a:r>
              <a:rPr lang="ko-KR" altLang="en-US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변수명</a:t>
            </a:r>
            <a:endParaRPr lang="ko-KR" altLang="en-US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endParaRPr lang="ko-KR" altLang="en-US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6789" y="3029954"/>
            <a:ext cx="707757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Insert -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원소 추가</a:t>
            </a:r>
          </a:p>
          <a:p>
            <a:endParaRPr lang="ko-KR" altLang="en-US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map&lt;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int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string&gt; m;</a:t>
            </a:r>
          </a:p>
          <a:p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m.insert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 map&lt;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int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string&gt;::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value_type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(1, "Hello");</a:t>
            </a:r>
          </a:p>
          <a:p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m.insert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 pair&lt;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int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string&gt;(2, "World") 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882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735859"/>
            <a:ext cx="1728192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풀이 목표</a:t>
            </a: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395536" y="692696"/>
            <a:ext cx="1584176" cy="566383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0891" y="1628800"/>
            <a:ext cx="76328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Find - key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와 연관된 원소의 반복자 반환</a:t>
            </a:r>
          </a:p>
          <a:p>
            <a:endParaRPr lang="ko-KR" altLang="en-US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map&lt;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int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string&gt; m;</a:t>
            </a:r>
          </a:p>
          <a:p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m.insert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 map&lt;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int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string&gt;::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value_type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(1, "Hello") );</a:t>
            </a:r>
          </a:p>
          <a:p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m.insert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 map&lt;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int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string&gt;::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value_type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(2, "World") );</a:t>
            </a:r>
          </a:p>
          <a:p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m.insert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 map&lt;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int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string&gt;::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value_type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(3, "Diary") );</a:t>
            </a:r>
          </a:p>
          <a:p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cout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&lt;&lt; 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m.find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(1)-&gt;second; // Hello 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9192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735859"/>
            <a:ext cx="1728192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소스 코드</a:t>
            </a: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395536" y="692696"/>
            <a:ext cx="1584176" cy="566383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92088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2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735859"/>
            <a:ext cx="201622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시간 복잡도</a:t>
            </a: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395536" y="692696"/>
            <a:ext cx="1944216" cy="566383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6577" y="2634304"/>
            <a:ext cx="79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Map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에서의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find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는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O(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nlogn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)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이 걸린다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endParaRPr lang="ko-KR" altLang="en-US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91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22104" y="2985919"/>
            <a:ext cx="3528392" cy="646331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 사 합 </a:t>
            </a:r>
            <a:r>
              <a:rPr lang="ko-KR" altLang="en-US" sz="3600" spc="-300" dirty="0" err="1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니</a:t>
            </a:r>
            <a:r>
              <a:rPr lang="ko-KR" altLang="en-US" sz="3600" spc="-300" dirty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2348880"/>
            <a:ext cx="3600400" cy="27699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NEW POWERPOINT</a:t>
            </a:r>
            <a:endParaRPr lang="ko-KR" altLang="en-US" sz="1200" b="1" spc="600" dirty="0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대각선 방향의 모서리가 둥근 사각형 2"/>
          <p:cNvSpPr/>
          <p:nvPr/>
        </p:nvSpPr>
        <p:spPr>
          <a:xfrm>
            <a:off x="2966120" y="2717249"/>
            <a:ext cx="3240360" cy="1132766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276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나눔명조</vt:lpstr>
      <vt:lpstr>나눔바른펜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정주학</dc:creator>
  <cp:lastModifiedBy>정보민</cp:lastModifiedBy>
  <cp:revision>97</cp:revision>
  <dcterms:created xsi:type="dcterms:W3CDTF">2013-12-07T14:00:08Z</dcterms:created>
  <dcterms:modified xsi:type="dcterms:W3CDTF">2017-07-03T13:09:03Z</dcterms:modified>
</cp:coreProperties>
</file>