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재형" initials="박" lastIdx="1" clrIdx="0">
    <p:extLst>
      <p:ext uri="{19B8F6BF-5375-455C-9EA6-DF929625EA0E}">
        <p15:presenceInfo xmlns:p15="http://schemas.microsoft.com/office/powerpoint/2012/main" userId="ecfaef249363c5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6T09:40:33.06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0C270-F1DE-4B39-B49A-7410065E9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1102 - </a:t>
            </a:r>
            <a:r>
              <a:rPr lang="ko-KR" altLang="en-US" sz="9600" dirty="0" err="1"/>
              <a:t>터렛</a:t>
            </a:r>
            <a:endParaRPr lang="ko-KR" altLang="en-US" sz="9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A3E08-2DC9-4CB9-BA5E-454816493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박재형</a:t>
            </a:r>
          </a:p>
        </p:txBody>
      </p:sp>
    </p:spTree>
    <p:extLst>
      <p:ext uri="{BB962C8B-B14F-4D97-AF65-F5344CB8AC3E}">
        <p14:creationId xmlns:p14="http://schemas.microsoft.com/office/powerpoint/2010/main" val="325325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5355C-292F-42B8-9C28-227E0EF1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기하 알고리즘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E217DE8-8827-40FE-8754-8598AA0CC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11" y="2245649"/>
            <a:ext cx="5103310" cy="3636963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EAADD4-FD75-45E3-8A12-3302FACA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646" y="2245649"/>
            <a:ext cx="2273102" cy="36369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F42736-7206-43BF-977D-E9B128FE7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79" y="2245649"/>
            <a:ext cx="1238530" cy="3634816"/>
          </a:xfrm>
          <a:prstGeom prst="rect">
            <a:avLst/>
          </a:prstGeom>
        </p:spPr>
      </p:pic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7419FF46-B195-43A3-9FA6-F9F78E319646}"/>
              </a:ext>
            </a:extLst>
          </p:cNvPr>
          <p:cNvSpPr/>
          <p:nvPr/>
        </p:nvSpPr>
        <p:spPr>
          <a:xfrm>
            <a:off x="8067553" y="2245649"/>
            <a:ext cx="1226917" cy="9258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두 원의 </a:t>
            </a:r>
            <a:br>
              <a:rPr lang="en-US" altLang="ko-KR" sz="1200" dirty="0"/>
            </a:br>
            <a:r>
              <a:rPr lang="ko-KR" altLang="en-US" sz="1200" dirty="0"/>
              <a:t>교점 </a:t>
            </a:r>
            <a:r>
              <a:rPr lang="en-US" altLang="ko-KR" sz="1200" dirty="0"/>
              <a:t>0</a:t>
            </a:r>
            <a:r>
              <a:rPr lang="ko-KR" altLang="en-US" sz="1200" dirty="0"/>
              <a:t>개</a:t>
            </a:r>
            <a:r>
              <a:rPr lang="en-US" altLang="ko-KR" sz="1200" dirty="0"/>
              <a:t>(</a:t>
            </a:r>
            <a:r>
              <a:rPr lang="ko-KR" altLang="en-US" sz="1200" dirty="0"/>
              <a:t>좌표가 다름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E40E063F-3EE6-4183-9045-72F7F2EED358}"/>
              </a:ext>
            </a:extLst>
          </p:cNvPr>
          <p:cNvSpPr/>
          <p:nvPr/>
        </p:nvSpPr>
        <p:spPr>
          <a:xfrm>
            <a:off x="8067553" y="3451345"/>
            <a:ext cx="1226917" cy="9258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두 원의</a:t>
            </a:r>
            <a:br>
              <a:rPr lang="en-US" altLang="ko-KR" sz="1200" dirty="0"/>
            </a:br>
            <a:r>
              <a:rPr lang="ko-KR" altLang="en-US" sz="1200" dirty="0"/>
              <a:t>교점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r>
              <a:rPr lang="en-US" altLang="ko-KR" sz="1200" dirty="0"/>
              <a:t>(</a:t>
            </a:r>
            <a:r>
              <a:rPr lang="ko-KR" altLang="en-US" sz="1200" dirty="0"/>
              <a:t>외접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6EB2298F-16AC-48EA-9ED2-193896F4B691}"/>
              </a:ext>
            </a:extLst>
          </p:cNvPr>
          <p:cNvSpPr/>
          <p:nvPr/>
        </p:nvSpPr>
        <p:spPr>
          <a:xfrm>
            <a:off x="8067552" y="4714914"/>
            <a:ext cx="1226917" cy="9258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두 원의</a:t>
            </a:r>
            <a:br>
              <a:rPr lang="en-US" altLang="ko-KR" sz="1200" dirty="0"/>
            </a:br>
            <a:r>
              <a:rPr lang="ko-KR" altLang="en-US" sz="1200" dirty="0"/>
              <a:t>교점</a:t>
            </a:r>
            <a:br>
              <a:rPr lang="en-US" altLang="ko-KR" sz="1200" dirty="0"/>
            </a:br>
            <a:r>
              <a:rPr lang="en-US" altLang="ko-KR" sz="1200" dirty="0"/>
              <a:t>2</a:t>
            </a:r>
            <a:r>
              <a:rPr lang="ko-KR" altLang="en-US" sz="1200" dirty="0"/>
              <a:t>개</a:t>
            </a:r>
          </a:p>
        </p:txBody>
      </p:sp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BC1B0228-9B27-46C0-9190-200EBBAE6481}"/>
              </a:ext>
            </a:extLst>
          </p:cNvPr>
          <p:cNvSpPr/>
          <p:nvPr/>
        </p:nvSpPr>
        <p:spPr>
          <a:xfrm>
            <a:off x="10746901" y="2245649"/>
            <a:ext cx="1226917" cy="9258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두 원의</a:t>
            </a:r>
            <a:br>
              <a:rPr lang="en-US" altLang="ko-KR" sz="1200" dirty="0"/>
            </a:br>
            <a:r>
              <a:rPr lang="ko-KR" altLang="en-US" sz="1200" dirty="0"/>
              <a:t>교점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r>
              <a:rPr lang="en-US" altLang="ko-KR" sz="1200" dirty="0"/>
              <a:t>(</a:t>
            </a:r>
            <a:r>
              <a:rPr lang="ko-KR" altLang="en-US" sz="1200" dirty="0"/>
              <a:t>내접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9FB7A8B3-A595-4A26-A267-E0F8B950751C}"/>
              </a:ext>
            </a:extLst>
          </p:cNvPr>
          <p:cNvSpPr/>
          <p:nvPr/>
        </p:nvSpPr>
        <p:spPr>
          <a:xfrm>
            <a:off x="10746900" y="3451345"/>
            <a:ext cx="1226917" cy="9258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두 원의 교점 </a:t>
            </a:r>
            <a:br>
              <a:rPr lang="en-US" altLang="ko-KR" sz="1200" dirty="0"/>
            </a:br>
            <a:r>
              <a:rPr lang="en-US" altLang="ko-KR" sz="1200" dirty="0"/>
              <a:t>0</a:t>
            </a:r>
            <a:r>
              <a:rPr lang="ko-KR" altLang="en-US" sz="1200" dirty="0"/>
              <a:t>개</a:t>
            </a:r>
            <a:r>
              <a:rPr lang="en-US" altLang="ko-KR" sz="1200" dirty="0"/>
              <a:t>(</a:t>
            </a:r>
            <a:r>
              <a:rPr lang="ko-KR" altLang="en-US" sz="1200" dirty="0"/>
              <a:t>좌표가 다름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말풍선: 타원형 23">
            <a:extLst>
              <a:ext uri="{FF2B5EF4-FFF2-40B4-BE49-F238E27FC236}">
                <a16:creationId xmlns:a16="http://schemas.microsoft.com/office/drawing/2014/main" id="{E9DC431D-A149-4F87-AB94-6CF047A848AD}"/>
              </a:ext>
            </a:extLst>
          </p:cNvPr>
          <p:cNvSpPr/>
          <p:nvPr/>
        </p:nvSpPr>
        <p:spPr>
          <a:xfrm>
            <a:off x="10768539" y="4742263"/>
            <a:ext cx="1226917" cy="9258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두 원의</a:t>
            </a:r>
            <a:br>
              <a:rPr lang="en-US" altLang="ko-KR" sz="1200" dirty="0"/>
            </a:br>
            <a:r>
              <a:rPr lang="ko-KR" altLang="en-US" sz="1200" dirty="0"/>
              <a:t>교점</a:t>
            </a:r>
            <a:br>
              <a:rPr lang="en-US" altLang="ko-KR" sz="1200" dirty="0"/>
            </a:br>
            <a:r>
              <a:rPr lang="en-US" altLang="ko-KR" sz="1200" dirty="0"/>
              <a:t>0</a:t>
            </a:r>
            <a:r>
              <a:rPr lang="ko-KR" altLang="en-US" sz="1200" dirty="0"/>
              <a:t>개</a:t>
            </a:r>
            <a:r>
              <a:rPr lang="en-US" altLang="ko-KR" sz="1200" dirty="0"/>
              <a:t>(</a:t>
            </a:r>
            <a:r>
              <a:rPr lang="ko-KR" altLang="en-US" sz="1200" dirty="0"/>
              <a:t>좌표가 같음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126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067D-5CED-4E0C-A7FF-E1941AD4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556A9-0897-4DAE-BCB7-BC37379B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dirty="0"/>
              <a:t>O(n)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38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EEDA0-7C14-4478-A86C-259331E0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456066"/>
            <a:ext cx="10571998" cy="970450"/>
          </a:xfrm>
        </p:spPr>
        <p:txBody>
          <a:bodyPr/>
          <a:lstStyle/>
          <a:p>
            <a:r>
              <a:rPr lang="ko-KR" altLang="en-US" dirty="0"/>
              <a:t>이상 쉬어 가는 문제였습니다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9B313-D90F-46B2-BE51-6D6EFC62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555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34</TotalTime>
  <Words>30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1102 - 터렛</vt:lpstr>
      <vt:lpstr>기하 알고리즘</vt:lpstr>
      <vt:lpstr>시간 복잡도</vt:lpstr>
      <vt:lpstr>이상 쉬어 가는 문제였습니다~~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1102 - 터렛</dc:title>
  <dc:creator>박재형</dc:creator>
  <cp:lastModifiedBy>박재형</cp:lastModifiedBy>
  <cp:revision>5</cp:revision>
  <dcterms:created xsi:type="dcterms:W3CDTF">2017-07-06T00:12:18Z</dcterms:created>
  <dcterms:modified xsi:type="dcterms:W3CDTF">2017-07-06T15:26:01Z</dcterms:modified>
</cp:coreProperties>
</file>