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70" r:id="rId3"/>
    <p:sldId id="274" r:id="rId4"/>
    <p:sldId id="272" r:id="rId5"/>
    <p:sldId id="273" r:id="rId6"/>
    <p:sldId id="271" r:id="rId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2"/>
    <a:srgbClr val="0D172D"/>
    <a:srgbClr val="010825"/>
    <a:srgbClr val="12194A"/>
    <a:srgbClr val="131939"/>
    <a:srgbClr val="0A0F30"/>
    <a:srgbClr val="111953"/>
    <a:srgbClr val="3C3630"/>
    <a:srgbClr val="A9EDD6"/>
    <a:srgbClr val="38A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91780" y="2480020"/>
            <a:ext cx="3960440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2302 </a:t>
            </a:r>
          </a:p>
          <a:p>
            <a:pPr algn="ctr"/>
            <a:r>
              <a:rPr lang="ko-KR" altLang="en-US" sz="4400" spc="-3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극장좌석</a:t>
            </a: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2699792" y="2204864"/>
            <a:ext cx="3888432" cy="1996862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735859"/>
            <a:ext cx="172819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풀이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58417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9545" y="1609737"/>
            <a:ext cx="7488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어떤 극장의 좌석은 한 줄로 되어 있으며 왼쪽부터 차례대로 </a:t>
            </a:r>
            <a:r>
              <a:rPr lang="en-US" altLang="ko-KR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1</a:t>
            </a:r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번부터 </a:t>
            </a:r>
            <a:r>
              <a:rPr lang="en-US" altLang="ko-KR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N</a:t>
            </a:r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번까지 번호가 매겨져 있다</a:t>
            </a:r>
            <a:r>
              <a:rPr lang="en-US" altLang="ko-KR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공연을 보러 온 사람들은 자기의 입장권에 표시되어 있는 좌석에 앉아야 한다</a:t>
            </a:r>
            <a:r>
              <a:rPr lang="en-US" altLang="ko-KR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  </a:t>
            </a:r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단</a:t>
            </a:r>
            <a:r>
              <a:rPr lang="en-US" altLang="ko-KR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자기의 바로 왼쪽 좌석 또는 바로 오른쪽 좌석으로는 자리를 옮길 수 있다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그런데 이 극장에는 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“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VIP </a:t>
            </a:r>
            <a:r>
              <a:rPr lang="ko-KR" altLang="en-US" sz="2400" dirty="0" err="1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회원”들이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 있다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이 사람들은 반드시 자기 좌석에만 앉아야 하며 옆 좌석으로 자리를 옮길 수 없다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r>
              <a:rPr lang="en-US" altLang="ko-KR" sz="2000" dirty="0">
                <a:solidFill>
                  <a:srgbClr val="FF0000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VIP </a:t>
            </a:r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회원들의 좌석 번호들이 주어졌을 때</a:t>
            </a:r>
            <a:r>
              <a:rPr lang="en-US" altLang="ko-KR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사람들이 좌석에 앉는 서로 다른 방법의 가짓수를 구하는 프로그램을 </a:t>
            </a:r>
            <a:r>
              <a:rPr lang="ko-KR" altLang="en-US" sz="20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작성하시오</a:t>
            </a:r>
            <a:r>
              <a:rPr lang="en-US" altLang="ko-KR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9545" y="4221088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sz="28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vip</a:t>
            </a:r>
            <a:r>
              <a:rPr lang="en-US" altLang="ko-KR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ko-KR" altLang="en-US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좌석을 기준으로 구간을 나누고</a:t>
            </a:r>
            <a:r>
              <a:rPr lang="en-US" altLang="ko-KR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각 구간마다 앉을 수 있는 경우의 수를 구한다</a:t>
            </a:r>
            <a:r>
              <a:rPr lang="en-US" altLang="ko-KR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그 후</a:t>
            </a:r>
            <a:r>
              <a:rPr lang="en-US" altLang="ko-KR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각 구간의 경우의 수를 곱해 서로 다른 방법의 가짓수를 구한다</a:t>
            </a:r>
            <a:r>
              <a:rPr lang="en-US" altLang="ko-KR" sz="28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08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735859"/>
            <a:ext cx="172819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58417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5051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각 구간의 경우의 수를 구할 때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DP(Dynamic Programming)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를 사용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내 전의 좌석과 바꿔 앉지 않을 경우의 수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: 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dp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[i-1]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내 전의 좌석과 바꿔 앉았을 경우의 수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: 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dp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[i-2]</a:t>
            </a:r>
          </a:p>
          <a:p>
            <a:endParaRPr lang="en-US" altLang="ko-KR" sz="24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-&gt; 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dp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[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i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] = 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dp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[i-1] + </a:t>
            </a:r>
            <a:r>
              <a:rPr lang="en-US" altLang="ko-KR" sz="2400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dp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[i-2]</a:t>
            </a:r>
          </a:p>
        </p:txBody>
      </p:sp>
    </p:spTree>
    <p:extLst>
      <p:ext uri="{BB962C8B-B14F-4D97-AF65-F5344CB8AC3E}">
        <p14:creationId xmlns:p14="http://schemas.microsoft.com/office/powerpoint/2010/main" val="128121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735859"/>
            <a:ext cx="172819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 코드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58417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7390581" cy="38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508" y="735859"/>
            <a:ext cx="237626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복잡도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395536" y="692696"/>
            <a:ext cx="1584176" cy="566383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6577" y="2634304"/>
            <a:ext cx="79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For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문을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N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번 만큼 실행하므로 최대 수행시간은 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O(N)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이다</a:t>
            </a:r>
            <a:r>
              <a:rPr lang="en-US" altLang="ko-KR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r>
              <a:rPr lang="ko-KR" altLang="en-US" sz="24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9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1142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2104" y="2985919"/>
            <a:ext cx="3528392" cy="646331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 사 합 </a:t>
            </a:r>
            <a:r>
              <a:rPr lang="ko-KR" altLang="en-US" sz="3600" spc="-300" dirty="0" err="1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니</a:t>
            </a:r>
            <a:r>
              <a:rPr lang="ko-KR" altLang="en-US" sz="3600" spc="-3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2348880"/>
            <a:ext cx="3600400" cy="27699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NEW POWERPOINT</a:t>
            </a:r>
            <a:endParaRPr lang="ko-KR" altLang="en-US" sz="1200" b="1" spc="600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2966120" y="2717249"/>
            <a:ext cx="3240360" cy="1132766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588951"/>
            <a:ext cx="9144000" cy="271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201</Words>
  <Application>Microsoft Office PowerPoint</Application>
  <PresentationFormat>화면 슬라이드 쇼(4:3)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나눔명조</vt:lpstr>
      <vt:lpstr>나눔바른펜</vt:lpstr>
      <vt:lpstr>맑은 고딕</vt:lpstr>
      <vt:lpstr>배달의민족 주아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정보민</cp:lastModifiedBy>
  <cp:revision>100</cp:revision>
  <dcterms:created xsi:type="dcterms:W3CDTF">2013-12-07T14:00:08Z</dcterms:created>
  <dcterms:modified xsi:type="dcterms:W3CDTF">2017-07-09T09:14:40Z</dcterms:modified>
</cp:coreProperties>
</file>