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85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8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8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2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3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9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4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C717DF-356F-4550-8B81-F80A6E29B85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487CB8-DEBF-4E57-A3CF-20F2DD822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1BF10A-4A74-426A-80E6-8B94B108C7EA}"/>
              </a:ext>
            </a:extLst>
          </p:cNvPr>
          <p:cNvSpPr/>
          <p:nvPr/>
        </p:nvSpPr>
        <p:spPr>
          <a:xfrm>
            <a:off x="2768806" y="2761345"/>
            <a:ext cx="66543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11568_</a:t>
            </a:r>
            <a:r>
              <a:rPr lang="ko-KR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민균이의 계략</a:t>
            </a:r>
            <a:endParaRPr lang="en-US" altLang="ko-KR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E9AD98-F16D-491E-96E8-5D78349F2B59}"/>
              </a:ext>
            </a:extLst>
          </p:cNvPr>
          <p:cNvSpPr/>
          <p:nvPr/>
        </p:nvSpPr>
        <p:spPr>
          <a:xfrm>
            <a:off x="1156371" y="641385"/>
            <a:ext cx="34163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11568</a:t>
            </a:r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민균이의 계략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54EFA6-B6C6-4670-8E59-A7DF4A23C37B}"/>
              </a:ext>
            </a:extLst>
          </p:cNvPr>
          <p:cNvSpPr/>
          <p:nvPr/>
        </p:nvSpPr>
        <p:spPr>
          <a:xfrm>
            <a:off x="1156371" y="1333898"/>
            <a:ext cx="192071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출제의도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B9B0-1AE0-4B8A-8DE3-D06557CFB09D}"/>
              </a:ext>
            </a:extLst>
          </p:cNvPr>
          <p:cNvSpPr txBox="1"/>
          <p:nvPr/>
        </p:nvSpPr>
        <p:spPr>
          <a:xfrm>
            <a:off x="3391268" y="3169329"/>
            <a:ext cx="56493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LIS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알고리즘을 사용하여 문제를 해결한다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5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3CA14-2E93-4887-84E4-B6B060D45496}"/>
              </a:ext>
            </a:extLst>
          </p:cNvPr>
          <p:cNvSpPr/>
          <p:nvPr/>
        </p:nvSpPr>
        <p:spPr>
          <a:xfrm>
            <a:off x="1156371" y="641385"/>
            <a:ext cx="34163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11568</a:t>
            </a:r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민균이의 계략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5090B8-044C-4F03-A30B-54DAFE424E91}"/>
              </a:ext>
            </a:extLst>
          </p:cNvPr>
          <p:cNvSpPr/>
          <p:nvPr/>
        </p:nvSpPr>
        <p:spPr>
          <a:xfrm>
            <a:off x="1156371" y="1319243"/>
            <a:ext cx="274786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en-US" altLang="ko-KR" sz="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LIS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 알고리즘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E74A9-CDF2-462E-B2F5-D14B5398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1014412"/>
            <a:ext cx="3810000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856EC-63D5-44AB-B7C2-2FA147926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2181017"/>
            <a:ext cx="3810000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366B8-8A26-4B15-95DC-C811E187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3395247"/>
            <a:ext cx="3810000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CF10D6-9319-4D6A-BC22-7618F7001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5085727"/>
            <a:ext cx="3810000" cy="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A57C9-06CF-4B3F-A330-BD56EB739622}"/>
              </a:ext>
            </a:extLst>
          </p:cNvPr>
          <p:cNvSpPr txBox="1"/>
          <p:nvPr/>
        </p:nvSpPr>
        <p:spPr>
          <a:xfrm>
            <a:off x="1662398" y="3093989"/>
            <a:ext cx="38683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증가하는 수열의 최대 개수를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위하여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앞에서부터 비교하며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값을 누적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저장한다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3CA14-2E93-4887-84E4-B6B060D45496}"/>
              </a:ext>
            </a:extLst>
          </p:cNvPr>
          <p:cNvSpPr/>
          <p:nvPr/>
        </p:nvSpPr>
        <p:spPr>
          <a:xfrm>
            <a:off x="1156371" y="641385"/>
            <a:ext cx="34163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11568</a:t>
            </a:r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민균이의 계략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69C690-3C1D-4D85-81DA-1E90EBB8628F}"/>
              </a:ext>
            </a:extLst>
          </p:cNvPr>
          <p:cNvSpPr/>
          <p:nvPr/>
        </p:nvSpPr>
        <p:spPr>
          <a:xfrm>
            <a:off x="1175757" y="1301487"/>
            <a:ext cx="110158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F7B826-58BC-4204-9E6A-EF175EA36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 t="6944" r="30349" b="42639"/>
          <a:stretch/>
        </p:blipFill>
        <p:spPr>
          <a:xfrm>
            <a:off x="5657013" y="190500"/>
            <a:ext cx="5279159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2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3CA14-2E93-4887-84E4-B6B060D45496}"/>
              </a:ext>
            </a:extLst>
          </p:cNvPr>
          <p:cNvSpPr/>
          <p:nvPr/>
        </p:nvSpPr>
        <p:spPr>
          <a:xfrm>
            <a:off x="1156371" y="641385"/>
            <a:ext cx="34163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11568</a:t>
            </a:r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_</a:t>
            </a:r>
            <a:r>
              <a:rPr lang="ko-KR" altLang="en-US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민균이의 계략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C9A1F-80FC-41B5-8E6B-AF0098296BA4}"/>
              </a:ext>
            </a:extLst>
          </p:cNvPr>
          <p:cNvSpPr/>
          <p:nvPr/>
        </p:nvSpPr>
        <p:spPr>
          <a:xfrm>
            <a:off x="1156371" y="1320368"/>
            <a:ext cx="236314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[</a:t>
            </a:r>
            <a:r>
              <a:rPr lang="ko-KR" alt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시간복잡도</a:t>
            </a:r>
            <a:r>
              <a:rPr lang="en-US" altLang="ko-KR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42AB7-557F-4490-A4E1-510AD4DE9FB8}"/>
              </a:ext>
            </a:extLst>
          </p:cNvPr>
          <p:cNvSpPr txBox="1"/>
          <p:nvPr/>
        </p:nvSpPr>
        <p:spPr>
          <a:xfrm>
            <a:off x="5646198" y="3071668"/>
            <a:ext cx="8034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O(n)</a:t>
            </a:r>
            <a:endParaRPr lang="ko-KR" altLang="en-US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5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457BC0-D3B7-4175-BD20-62905C7588CC}"/>
              </a:ext>
            </a:extLst>
          </p:cNvPr>
          <p:cNvSpPr/>
          <p:nvPr/>
        </p:nvSpPr>
        <p:spPr>
          <a:xfrm>
            <a:off x="1169500" y="2230486"/>
            <a:ext cx="999504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부족하지만 열심히 만들었습니다</a:t>
            </a:r>
            <a:r>
              <a:rPr lang="en-US" altLang="ko-KR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^^</a:t>
            </a:r>
          </a:p>
          <a:p>
            <a:pPr algn="ctr"/>
            <a:r>
              <a:rPr lang="ko-KR" alt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다들 수고하셨습니다</a:t>
            </a:r>
            <a:r>
              <a:rPr lang="en-US" altLang="ko-KR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14349654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</TotalTime>
  <Words>63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HY얕은샘물M</vt:lpstr>
      <vt:lpstr>맑은 고딕</vt:lpstr>
      <vt:lpstr>휴먼모음T</vt:lpstr>
      <vt:lpstr>휴먼편지체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1</cp:revision>
  <dcterms:created xsi:type="dcterms:W3CDTF">2017-07-12T16:22:30Z</dcterms:created>
  <dcterms:modified xsi:type="dcterms:W3CDTF">2017-07-12T16:25:22Z</dcterms:modified>
</cp:coreProperties>
</file>