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D145-ADB1-4409-A94D-71DE478484D0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20B8-17C2-4C51-B9EB-4E3C84074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49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D145-ADB1-4409-A94D-71DE478484D0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20B8-17C2-4C51-B9EB-4E3C84074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38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D145-ADB1-4409-A94D-71DE478484D0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20B8-17C2-4C51-B9EB-4E3C84074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779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D145-ADB1-4409-A94D-71DE478484D0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20B8-17C2-4C51-B9EB-4E3C84074D0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0778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D145-ADB1-4409-A94D-71DE478484D0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20B8-17C2-4C51-B9EB-4E3C84074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375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D145-ADB1-4409-A94D-71DE478484D0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20B8-17C2-4C51-B9EB-4E3C84074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042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D145-ADB1-4409-A94D-71DE478484D0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20B8-17C2-4C51-B9EB-4E3C84074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754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D145-ADB1-4409-A94D-71DE478484D0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20B8-17C2-4C51-B9EB-4E3C84074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396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D145-ADB1-4409-A94D-71DE478484D0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20B8-17C2-4C51-B9EB-4E3C84074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39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D145-ADB1-4409-A94D-71DE478484D0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20B8-17C2-4C51-B9EB-4E3C84074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4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D145-ADB1-4409-A94D-71DE478484D0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20B8-17C2-4C51-B9EB-4E3C84074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20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D145-ADB1-4409-A94D-71DE478484D0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20B8-17C2-4C51-B9EB-4E3C84074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71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D145-ADB1-4409-A94D-71DE478484D0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20B8-17C2-4C51-B9EB-4E3C84074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4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D145-ADB1-4409-A94D-71DE478484D0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20B8-17C2-4C51-B9EB-4E3C84074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22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D145-ADB1-4409-A94D-71DE478484D0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20B8-17C2-4C51-B9EB-4E3C84074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53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D145-ADB1-4409-A94D-71DE478484D0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20B8-17C2-4C51-B9EB-4E3C84074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6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D145-ADB1-4409-A94D-71DE478484D0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20B8-17C2-4C51-B9EB-4E3C84074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2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3C9D145-ADB1-4409-A94D-71DE478484D0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08420B8-17C2-4C51-B9EB-4E3C84074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47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E1BF10A-4A74-426A-80E6-8B94B108C7EA}"/>
              </a:ext>
            </a:extLst>
          </p:cNvPr>
          <p:cNvSpPr/>
          <p:nvPr/>
        </p:nvSpPr>
        <p:spPr>
          <a:xfrm>
            <a:off x="3696144" y="2752467"/>
            <a:ext cx="479971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2096_</a:t>
            </a:r>
            <a:r>
              <a:rPr lang="ko-KR" alt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내려가기</a:t>
            </a:r>
            <a:endParaRPr lang="en-US" altLang="ko-KR" sz="6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6305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5B57F44-3028-40E8-A2E6-850052F4308F}"/>
              </a:ext>
            </a:extLst>
          </p:cNvPr>
          <p:cNvSpPr/>
          <p:nvPr/>
        </p:nvSpPr>
        <p:spPr>
          <a:xfrm>
            <a:off x="1175757" y="641385"/>
            <a:ext cx="248978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2096_</a:t>
            </a:r>
            <a:r>
              <a:rPr lang="ko-KR" altLang="en-US" sz="3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내려가기</a:t>
            </a:r>
            <a:endParaRPr lang="en-US" altLang="ko-KR" sz="3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4E6410-5732-4D08-A397-57D35CAE3FF1}"/>
              </a:ext>
            </a:extLst>
          </p:cNvPr>
          <p:cNvSpPr/>
          <p:nvPr/>
        </p:nvSpPr>
        <p:spPr>
          <a:xfrm>
            <a:off x="1162131" y="1360476"/>
            <a:ext cx="1920719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얕은샘물M" panose="02030600000101010101" pitchFamily="18" charset="-127"/>
                <a:ea typeface="HY얕은샘물M" panose="02030600000101010101" pitchFamily="18" charset="-127"/>
              </a:rPr>
              <a:t>[</a:t>
            </a:r>
            <a:r>
              <a:rPr lang="ko-KR" altLang="en-US" sz="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얕은샘물M" panose="02030600000101010101" pitchFamily="18" charset="-127"/>
                <a:ea typeface="HY얕은샘물M" panose="02030600000101010101" pitchFamily="18" charset="-127"/>
              </a:rPr>
              <a:t>출제의도</a:t>
            </a:r>
            <a:r>
              <a:rPr lang="en-US" altLang="ko-KR" sz="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얕은샘물M" panose="02030600000101010101" pitchFamily="18" charset="-127"/>
                <a:ea typeface="HY얕은샘물M" panose="02030600000101010101" pitchFamily="18" charset="-127"/>
              </a:rPr>
              <a:t>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AE1A24-FD03-433F-AA21-6037893C7537}"/>
              </a:ext>
            </a:extLst>
          </p:cNvPr>
          <p:cNvSpPr txBox="1"/>
          <p:nvPr/>
        </p:nvSpPr>
        <p:spPr>
          <a:xfrm>
            <a:off x="1464814" y="3240350"/>
            <a:ext cx="94083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3*100,000 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크기의 배열을 만들어서 풀면 메모리 사용이 너무 커지므로</a:t>
            </a:r>
            <a:endParaRPr lang="en-US" altLang="ko-KR" sz="25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슬라이딩 윈도우와 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DP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를 사용하여 문제를 해결한다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25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0972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B3B535F-9C76-4F27-AF99-B2A8140FB514}"/>
              </a:ext>
            </a:extLst>
          </p:cNvPr>
          <p:cNvSpPr/>
          <p:nvPr/>
        </p:nvSpPr>
        <p:spPr>
          <a:xfrm>
            <a:off x="1175757" y="641385"/>
            <a:ext cx="248978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2096_</a:t>
            </a:r>
            <a:r>
              <a:rPr lang="ko-KR" altLang="en-US" sz="3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내려가기</a:t>
            </a:r>
            <a:endParaRPr lang="en-US" altLang="ko-KR" sz="3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36D16EF-0B7E-40D4-9ABB-D3765EEA4E32}"/>
              </a:ext>
            </a:extLst>
          </p:cNvPr>
          <p:cNvSpPr/>
          <p:nvPr/>
        </p:nvSpPr>
        <p:spPr>
          <a:xfrm>
            <a:off x="1175757" y="1316463"/>
            <a:ext cx="3203121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얕은샘물M" panose="02030600000101010101" pitchFamily="18" charset="-127"/>
                <a:ea typeface="HY얕은샘물M" panose="02030600000101010101" pitchFamily="18" charset="-127"/>
              </a:rPr>
              <a:t>[</a:t>
            </a:r>
            <a:r>
              <a:rPr lang="ko-KR" altLang="en-US" sz="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얕은샘물M" panose="02030600000101010101" pitchFamily="18" charset="-127"/>
                <a:ea typeface="HY얕은샘물M" panose="02030600000101010101" pitchFamily="18" charset="-127"/>
              </a:rPr>
              <a:t>슬라이딩 윈도우</a:t>
            </a:r>
            <a:r>
              <a:rPr lang="en-US" altLang="ko-KR" sz="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얕은샘물M" panose="02030600000101010101" pitchFamily="18" charset="-127"/>
                <a:ea typeface="HY얕은샘물M" panose="02030600000101010101" pitchFamily="18" charset="-127"/>
              </a:rPr>
              <a:t>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478686-FE68-4370-BED8-B896AFBF89C8}"/>
              </a:ext>
            </a:extLst>
          </p:cNvPr>
          <p:cNvSpPr/>
          <p:nvPr/>
        </p:nvSpPr>
        <p:spPr>
          <a:xfrm>
            <a:off x="1175757" y="4043458"/>
            <a:ext cx="4937570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얕은샘물M" panose="02030600000101010101" pitchFamily="18" charset="-127"/>
                <a:ea typeface="HY얕은샘물M" panose="02030600000101010101" pitchFamily="18" charset="-127"/>
              </a:rPr>
              <a:t>[</a:t>
            </a:r>
            <a:r>
              <a:rPr lang="ko-KR" altLang="en-US" sz="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얕은샘물M" panose="02030600000101010101" pitchFamily="18" charset="-127"/>
                <a:ea typeface="HY얕은샘물M" panose="02030600000101010101" pitchFamily="18" charset="-127"/>
              </a:rPr>
              <a:t>다이나믹 프로그래밍</a:t>
            </a:r>
            <a:r>
              <a:rPr lang="en-US" altLang="ko-KR" sz="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얕은샘물M" panose="02030600000101010101" pitchFamily="18" charset="-127"/>
                <a:ea typeface="HY얕은샘물M" panose="02030600000101010101" pitchFamily="18" charset="-127"/>
              </a:rPr>
              <a:t>(DP)]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12EF1-2FA8-4C27-BD82-D205B8527E53}"/>
              </a:ext>
            </a:extLst>
          </p:cNvPr>
          <p:cNvSpPr txBox="1"/>
          <p:nvPr/>
        </p:nvSpPr>
        <p:spPr>
          <a:xfrm>
            <a:off x="1535836" y="2679960"/>
            <a:ext cx="85170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창문을 한쪽으로 미듯이 구간을 훑으며 문제를 풀어가는 방식으로</a:t>
            </a:r>
            <a:endParaRPr lang="en-US" altLang="ko-KR" sz="25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구간의 넓이가 일정하다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25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3DFE54-661F-403F-99C0-E3A924D7F1AF}"/>
              </a:ext>
            </a:extLst>
          </p:cNvPr>
          <p:cNvSpPr txBox="1"/>
          <p:nvPr/>
        </p:nvSpPr>
        <p:spPr>
          <a:xfrm>
            <a:off x="1535836" y="5450248"/>
            <a:ext cx="92191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계산을 반복하지 않고 계산 결과를 저장해가면서 문제를 해결하는 방식</a:t>
            </a:r>
          </a:p>
        </p:txBody>
      </p:sp>
    </p:spTree>
    <p:extLst>
      <p:ext uri="{BB962C8B-B14F-4D97-AF65-F5344CB8AC3E}">
        <p14:creationId xmlns:p14="http://schemas.microsoft.com/office/powerpoint/2010/main" val="215528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91D2BF5-C5EE-4967-8FA7-24CAFD1F7592}"/>
              </a:ext>
            </a:extLst>
          </p:cNvPr>
          <p:cNvSpPr/>
          <p:nvPr/>
        </p:nvSpPr>
        <p:spPr>
          <a:xfrm>
            <a:off x="1175757" y="641385"/>
            <a:ext cx="248978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2096_</a:t>
            </a:r>
            <a:r>
              <a:rPr lang="ko-KR" altLang="en-US" sz="3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내려가기</a:t>
            </a:r>
            <a:endParaRPr lang="en-US" altLang="ko-KR" sz="3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B882FF-606F-4879-B4D5-3BBB671EAF3C}"/>
              </a:ext>
            </a:extLst>
          </p:cNvPr>
          <p:cNvSpPr/>
          <p:nvPr/>
        </p:nvSpPr>
        <p:spPr>
          <a:xfrm>
            <a:off x="1175757" y="1301487"/>
            <a:ext cx="1101584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얕은샘물M" panose="02030600000101010101" pitchFamily="18" charset="-127"/>
                <a:ea typeface="HY얕은샘물M" panose="02030600000101010101" pitchFamily="18" charset="-127"/>
              </a:rPr>
              <a:t>[</a:t>
            </a:r>
            <a:r>
              <a:rPr lang="ko-KR" altLang="en-US" sz="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얕은샘물M" panose="02030600000101010101" pitchFamily="18" charset="-127"/>
                <a:ea typeface="HY얕은샘물M" panose="02030600000101010101" pitchFamily="18" charset="-127"/>
              </a:rPr>
              <a:t>코드</a:t>
            </a:r>
            <a:r>
              <a:rPr lang="en-US" altLang="ko-KR" sz="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얕은샘물M" panose="02030600000101010101" pitchFamily="18" charset="-127"/>
                <a:ea typeface="HY얕은샘물M" panose="02030600000101010101" pitchFamily="18" charset="-127"/>
              </a:rPr>
              <a:t>]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FF0B13-EBF8-4FA7-B1CF-1764CF68E6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3" t="6806" r="10894" b="42778"/>
          <a:stretch/>
        </p:blipFill>
        <p:spPr>
          <a:xfrm>
            <a:off x="4261557" y="218148"/>
            <a:ext cx="6885918" cy="647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48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B7B7D98-014E-49AB-AB5C-C7BDC401EC12}"/>
              </a:ext>
            </a:extLst>
          </p:cNvPr>
          <p:cNvSpPr/>
          <p:nvPr/>
        </p:nvSpPr>
        <p:spPr>
          <a:xfrm>
            <a:off x="1175757" y="641385"/>
            <a:ext cx="248978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2096_</a:t>
            </a:r>
            <a:r>
              <a:rPr lang="ko-KR" altLang="en-US" sz="3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내려가기</a:t>
            </a:r>
            <a:endParaRPr lang="en-US" altLang="ko-KR" sz="3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E9A9DF-409C-4B33-AA0B-D56731240635}"/>
              </a:ext>
            </a:extLst>
          </p:cNvPr>
          <p:cNvSpPr/>
          <p:nvPr/>
        </p:nvSpPr>
        <p:spPr>
          <a:xfrm>
            <a:off x="1175757" y="1292612"/>
            <a:ext cx="2363146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얕은샘물M" panose="02030600000101010101" pitchFamily="18" charset="-127"/>
                <a:ea typeface="HY얕은샘물M" panose="02030600000101010101" pitchFamily="18" charset="-127"/>
              </a:rPr>
              <a:t>[</a:t>
            </a:r>
            <a:r>
              <a:rPr lang="ko-KR" altLang="en-US" sz="5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얕은샘물M" panose="02030600000101010101" pitchFamily="18" charset="-127"/>
                <a:ea typeface="HY얕은샘물M" panose="02030600000101010101" pitchFamily="18" charset="-127"/>
              </a:rPr>
              <a:t>시간복잡도</a:t>
            </a:r>
            <a:r>
              <a:rPr lang="en-US" altLang="ko-KR" sz="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얕은샘물M" panose="02030600000101010101" pitchFamily="18" charset="-127"/>
                <a:ea typeface="HY얕은샘물M" panose="02030600000101010101" pitchFamily="18" charset="-127"/>
              </a:rPr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FDFED7-0B6B-417B-B853-9869E1351DB2}"/>
              </a:ext>
            </a:extLst>
          </p:cNvPr>
          <p:cNvSpPr txBox="1"/>
          <p:nvPr/>
        </p:nvSpPr>
        <p:spPr>
          <a:xfrm>
            <a:off x="5646198" y="3071668"/>
            <a:ext cx="80342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O(n)</a:t>
            </a:r>
            <a:endParaRPr lang="ko-KR" altLang="en-US" sz="25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471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4457BC0-D3B7-4175-BD20-62905C7588CC}"/>
              </a:ext>
            </a:extLst>
          </p:cNvPr>
          <p:cNvSpPr/>
          <p:nvPr/>
        </p:nvSpPr>
        <p:spPr>
          <a:xfrm>
            <a:off x="1169500" y="2230486"/>
            <a:ext cx="9995044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부족하지만 열심히 만들었습니다</a:t>
            </a:r>
            <a:r>
              <a:rPr lang="en-US" altLang="ko-KR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^^</a:t>
            </a:r>
          </a:p>
          <a:p>
            <a:pPr algn="ctr"/>
            <a:r>
              <a:rPr lang="ko-KR" altLang="en-US" sz="6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다들 수고하셨습니다</a:t>
            </a:r>
            <a:r>
              <a:rPr lang="en-US" altLang="ko-KR" sz="6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3143496549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TM04033925[[fn=물방울]]</Template>
  <TotalTime>88</TotalTime>
  <Words>83</Words>
  <Application>Microsoft Office PowerPoint</Application>
  <PresentationFormat>와이드스크린</PresentationFormat>
  <Paragraphs>18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HY얕은샘물M</vt:lpstr>
      <vt:lpstr>맑은 고딕</vt:lpstr>
      <vt:lpstr>휴먼모음T</vt:lpstr>
      <vt:lpstr>휴먼편지체</vt:lpstr>
      <vt:lpstr>Arial</vt:lpstr>
      <vt:lpstr>Tw Cen MT</vt:lpstr>
      <vt:lpstr>물방울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syshim</dc:creator>
  <cp:lastModifiedBy>syshim</cp:lastModifiedBy>
  <cp:revision>9</cp:revision>
  <dcterms:created xsi:type="dcterms:W3CDTF">2017-07-09T08:56:43Z</dcterms:created>
  <dcterms:modified xsi:type="dcterms:W3CDTF">2017-07-12T16:25:46Z</dcterms:modified>
</cp:coreProperties>
</file>