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4"/>
  </p:normalViewPr>
  <p:slideViewPr>
    <p:cSldViewPr snapToGrid="0" snapToObjects="1">
      <p:cViewPr varScale="1">
        <p:scale>
          <a:sx n="117" d="100"/>
          <a:sy n="117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>
                <a:latin typeface="HeadLineA" charset="-127"/>
                <a:ea typeface="HeadLineA" charset="-127"/>
                <a:cs typeface="HeadLineA" charset="-127"/>
              </a:rPr>
              <a:t>1507 </a:t>
            </a:r>
            <a:r>
              <a:rPr kumimoji="1" lang="ko-KR" altLang="en-US" dirty="0" smtClean="0">
                <a:latin typeface="HeadLineA" charset="-127"/>
                <a:ea typeface="HeadLineA" charset="-127"/>
                <a:cs typeface="HeadLineA" charset="-127"/>
              </a:rPr>
              <a:t>궁금한민호</a:t>
            </a:r>
            <a:endParaRPr kumimoji="1" lang="ko-KR" altLang="en-US" dirty="0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한정민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9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6000" dirty="0" smtClean="0">
                <a:latin typeface="HeadLineA" charset="-127"/>
                <a:ea typeface="HeadLineA" charset="-127"/>
                <a:cs typeface="HeadLineA" charset="-127"/>
              </a:rPr>
              <a:t>알고리즘</a:t>
            </a:r>
            <a:endParaRPr kumimoji="1" lang="ko-KR" altLang="en-US" sz="6000" dirty="0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도로간 최단경로가 주어짐</a:t>
            </a:r>
            <a:endParaRPr lang="en-US" altLang="ko-KR" sz="3200" dirty="0" smtClean="0"/>
          </a:p>
          <a:p>
            <a:r>
              <a:rPr lang="ko-KR" altLang="en-US" sz="3200" dirty="0" smtClean="0"/>
              <a:t>플로이드워셜 알고리즘을 반대로 이용</a:t>
            </a:r>
            <a:endParaRPr lang="en-US" altLang="ko-KR" sz="3200" dirty="0"/>
          </a:p>
          <a:p>
            <a:r>
              <a:rPr lang="en-US" altLang="ko-KR" sz="3200" dirty="0" smtClean="0"/>
              <a:t>1</a:t>
            </a:r>
            <a:r>
              <a:rPr lang="en-US" altLang="ko-KR" sz="3200" dirty="0"/>
              <a:t>. </a:t>
            </a:r>
            <a:r>
              <a:rPr lang="ko-KR" altLang="en-US" sz="3200" dirty="0"/>
              <a:t>모든 도시를 간선으로 연결시킨다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거쳐가는 도시가 있을 경우 출발 도시와 도착 도시간의 간선은 없애버린다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8518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상자 7"/>
          <p:cNvSpPr txBox="1"/>
          <p:nvPr/>
        </p:nvSpPr>
        <p:spPr>
          <a:xfrm>
            <a:off x="1220449" y="55646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dirty="0" smtClean="0">
                <a:latin typeface="HeadLineA" charset="-127"/>
                <a:ea typeface="HeadLineA" charset="-127"/>
                <a:cs typeface="HeadLineA" charset="-127"/>
              </a:rPr>
              <a:t>핵심코드</a:t>
            </a:r>
            <a:endParaRPr kumimoji="1" lang="ko-KR" altLang="en-US" sz="4800" dirty="0">
              <a:latin typeface="HeadLineA" charset="-127"/>
              <a:ea typeface="HeadLineA" charset="-127"/>
              <a:cs typeface="HeadLineA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59" y="1184224"/>
            <a:ext cx="6258602" cy="51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800" dirty="0" smtClean="0">
                <a:latin typeface="HeadLineA" charset="-127"/>
                <a:ea typeface="HeadLineA" charset="-127"/>
                <a:cs typeface="HeadLineA" charset="-127"/>
              </a:rPr>
              <a:t>시간복잡도</a:t>
            </a:r>
            <a:endParaRPr kumimoji="1" lang="ko-KR" altLang="en-US" sz="4800" dirty="0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 smtClean="0"/>
              <a:t>플로이드 워셜</a:t>
            </a:r>
            <a:r>
              <a:rPr kumimoji="1" lang="en-US" altLang="ko-KR" sz="4400" dirty="0" smtClean="0"/>
              <a:t>=&gt;</a:t>
            </a:r>
            <a:r>
              <a:rPr kumimoji="1" lang="ko-KR" altLang="en-US" sz="4400" dirty="0" smtClean="0"/>
              <a:t>최대 </a:t>
            </a:r>
            <a:r>
              <a:rPr kumimoji="1" lang="en-US" altLang="ko-KR" sz="4400" dirty="0" smtClean="0"/>
              <a:t>o(n^3)</a:t>
            </a:r>
            <a:endParaRPr kumimoji="1"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69141725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자르기</Template>
  <TotalTime>25</TotalTime>
  <Words>39</Words>
  <Application>Microsoft Macintosh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</vt:lpstr>
      <vt:lpstr>Franklin Gothic Book</vt:lpstr>
      <vt:lpstr>HeadLineA</vt:lpstr>
      <vt:lpstr>TF10001025</vt:lpstr>
      <vt:lpstr>1507 궁금한민호</vt:lpstr>
      <vt:lpstr>알고리즘</vt:lpstr>
      <vt:lpstr>PowerPoint 프레젠테이션</vt:lpstr>
      <vt:lpstr>시간복잡도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4963 섬의개수</dc:title>
  <dc:creator>한정민</dc:creator>
  <cp:lastModifiedBy>한정민</cp:lastModifiedBy>
  <cp:revision>4</cp:revision>
  <dcterms:created xsi:type="dcterms:W3CDTF">2017-07-20T14:10:44Z</dcterms:created>
  <dcterms:modified xsi:type="dcterms:W3CDTF">2017-07-20T14:41:50Z</dcterms:modified>
</cp:coreProperties>
</file>