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74"/>
  </p:normalViewPr>
  <p:slideViewPr>
    <p:cSldViewPr snapToGrid="0" snapToObjects="1">
      <p:cViewPr varScale="1">
        <p:scale>
          <a:sx n="117" d="100"/>
          <a:sy n="117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HeadLineA" charset="-127"/>
                <a:ea typeface="HeadLineA" charset="-127"/>
                <a:cs typeface="HeadLineA" charset="-127"/>
              </a:rPr>
              <a:t>4963 </a:t>
            </a:r>
            <a:r>
              <a:rPr kumimoji="1" lang="ko-KR" altLang="en-US" dirty="0" smtClean="0">
                <a:latin typeface="HeadLineA" charset="-127"/>
                <a:ea typeface="HeadLineA" charset="-127"/>
                <a:cs typeface="HeadLineA" charset="-127"/>
              </a:rPr>
              <a:t>섬의개수</a:t>
            </a:r>
            <a:endParaRPr kumimoji="1" lang="ko-KR" altLang="en-US" dirty="0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한정민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90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6000" dirty="0" smtClean="0">
                <a:latin typeface="HeadLineA" charset="-127"/>
                <a:ea typeface="HeadLineA" charset="-127"/>
                <a:cs typeface="HeadLineA" charset="-127"/>
              </a:rPr>
              <a:t>알고리즘</a:t>
            </a:r>
            <a:endParaRPr kumimoji="1" lang="ko-KR" altLang="en-US" sz="6000" dirty="0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 err="1" smtClean="0"/>
              <a:t>Dfs</a:t>
            </a:r>
            <a:r>
              <a:rPr kumimoji="1" lang="ko-KR" altLang="en-US" sz="3200" dirty="0" smtClean="0"/>
              <a:t> </a:t>
            </a:r>
            <a:r>
              <a:rPr kumimoji="1" lang="en-US" altLang="ko-KR" sz="3200" dirty="0" smtClean="0"/>
              <a:t>or </a:t>
            </a:r>
            <a:r>
              <a:rPr kumimoji="1" lang="en-US" altLang="ko-KR" sz="3200" dirty="0" err="1" smtClean="0"/>
              <a:t>Bfs</a:t>
            </a:r>
            <a:endParaRPr kumimoji="1" lang="en-US" altLang="ko-KR" sz="3200" dirty="0" smtClean="0"/>
          </a:p>
          <a:p>
            <a:r>
              <a:rPr kumimoji="1" lang="ko-KR" altLang="en-US" sz="3200" dirty="0" smtClean="0"/>
              <a:t>탐색이 되는 지점이 생기면 </a:t>
            </a:r>
            <a:r>
              <a:rPr kumimoji="1" lang="en-US" altLang="ko-KR" sz="3200" dirty="0" smtClean="0"/>
              <a:t>o</a:t>
            </a:r>
          </a:p>
          <a:p>
            <a:r>
              <a:rPr kumimoji="1" lang="ko-KR" altLang="en-US" sz="3200" dirty="0" smtClean="0"/>
              <a:t>섬의 개수를 증가시킴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8518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5" y="1051288"/>
            <a:ext cx="4763006" cy="18580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5" y="3258695"/>
            <a:ext cx="5016669" cy="28819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184" y="2124394"/>
            <a:ext cx="3805420" cy="1417491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1220449" y="55646"/>
            <a:ext cx="2403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 smtClean="0">
                <a:latin typeface="HeadLineA" charset="-127"/>
                <a:ea typeface="HeadLineA" charset="-127"/>
                <a:cs typeface="HeadLineA" charset="-127"/>
              </a:rPr>
              <a:t>핵심코드</a:t>
            </a:r>
            <a:endParaRPr kumimoji="1" lang="ko-KR" altLang="en-US" sz="4800" dirty="0">
              <a:latin typeface="HeadLineA" charset="-127"/>
              <a:ea typeface="HeadLineA" charset="-127"/>
              <a:cs typeface="HeadLineA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667947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자르기</Template>
  <TotalTime>19</TotalTime>
  <Words>16</Words>
  <Application>Microsoft Macintosh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돋움</vt:lpstr>
      <vt:lpstr>Franklin Gothic Book</vt:lpstr>
      <vt:lpstr>HeadLineA</vt:lpstr>
      <vt:lpstr>TF10001025</vt:lpstr>
      <vt:lpstr>4963 섬의개수</vt:lpstr>
      <vt:lpstr>알고리즘</vt:lpstr>
      <vt:lpstr>PowerPoint 프레젠테이션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4963 섬의개수</dc:title>
  <dc:creator>한정민</dc:creator>
  <cp:lastModifiedBy>한정민</cp:lastModifiedBy>
  <cp:revision>2</cp:revision>
  <dcterms:created xsi:type="dcterms:W3CDTF">2017-07-20T14:10:44Z</dcterms:created>
  <dcterms:modified xsi:type="dcterms:W3CDTF">2017-07-20T14:41:20Z</dcterms:modified>
</cp:coreProperties>
</file>