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ABE9-D36C-4069-99E7-92A9F1ACCB22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FE03-A618-475D-B6A9-3CB333FCF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ABE9-D36C-4069-99E7-92A9F1ACCB22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FE03-A618-475D-B6A9-3CB333FCF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1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ABE9-D36C-4069-99E7-92A9F1ACCB22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FE03-A618-475D-B6A9-3CB333FCF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72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ABE9-D36C-4069-99E7-92A9F1ACCB22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FE03-A618-475D-B6A9-3CB333FCF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ABE9-D36C-4069-99E7-92A9F1ACCB22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FE03-A618-475D-B6A9-3CB333FCF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ABE9-D36C-4069-99E7-92A9F1ACCB22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FE03-A618-475D-B6A9-3CB333FCF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7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ABE9-D36C-4069-99E7-92A9F1ACCB22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FE03-A618-475D-B6A9-3CB333FCF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06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ABE9-D36C-4069-99E7-92A9F1ACCB22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FE03-A618-475D-B6A9-3CB333FCF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0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ABE9-D36C-4069-99E7-92A9F1ACCB22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FE03-A618-475D-B6A9-3CB333FCF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1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ABE9-D36C-4069-99E7-92A9F1ACCB22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FE03-A618-475D-B6A9-3CB333FCF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3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ABE9-D36C-4069-99E7-92A9F1ACCB22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FE03-A618-475D-B6A9-3CB333FCF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3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4ABE9-D36C-4069-99E7-92A9F1ACCB22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5FE03-A618-475D-B6A9-3CB333FCF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3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가장 긴 </a:t>
            </a:r>
            <a:r>
              <a:rPr lang="ko-KR" altLang="en-US" dirty="0" err="1"/>
              <a:t>바이토닉</a:t>
            </a:r>
            <a:r>
              <a:rPr lang="ko-KR" altLang="en-US" dirty="0"/>
              <a:t> 부분</a:t>
            </a:r>
            <a:br>
              <a:rPr lang="en-US" altLang="ko-KR" dirty="0"/>
            </a:br>
            <a:r>
              <a:rPr lang="ko-KR" altLang="en-US" dirty="0"/>
              <a:t>수열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4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54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9705"/>
            <a:ext cx="5753599" cy="2446232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35937"/>
            <a:ext cx="5738357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5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문제는 전에 했던 것과 비슷하게 </a:t>
            </a:r>
            <a:r>
              <a:rPr lang="en-US" altLang="ko-KR" dirty="0"/>
              <a:t>Lis</a:t>
            </a:r>
            <a:r>
              <a:rPr lang="ko-KR" altLang="en-US" dirty="0"/>
              <a:t>알고리즘을 이용하여 앞에서 증가하는 </a:t>
            </a:r>
            <a:r>
              <a:rPr lang="ko-KR" altLang="en-US" dirty="0" err="1"/>
              <a:t>부분수열을</a:t>
            </a:r>
            <a:r>
              <a:rPr lang="ko-KR" altLang="en-US" dirty="0"/>
              <a:t> </a:t>
            </a:r>
            <a:r>
              <a:rPr lang="en-US" altLang="ko-KR" dirty="0"/>
              <a:t>dp1</a:t>
            </a:r>
            <a:r>
              <a:rPr lang="ko-KR" altLang="en-US" dirty="0"/>
              <a:t>에 반대로 뒤를 기준으로 증가하는 수열을 </a:t>
            </a:r>
            <a:r>
              <a:rPr lang="en-US" altLang="ko-KR" dirty="0"/>
              <a:t>dp2</a:t>
            </a:r>
            <a:r>
              <a:rPr lang="ko-KR" altLang="en-US" dirty="0"/>
              <a:t>에 저장을 해주고</a:t>
            </a:r>
            <a:r>
              <a:rPr lang="en-US" altLang="ko-KR" dirty="0"/>
              <a:t>, </a:t>
            </a:r>
            <a:r>
              <a:rPr lang="ko-KR" altLang="en-US" dirty="0"/>
              <a:t>이 두개를 기준으로 가장 최댓값이 되는 부분을 구하여 겹치는 부분을 제외하기위해 </a:t>
            </a:r>
            <a:r>
              <a:rPr lang="en-US" altLang="ko-KR" dirty="0"/>
              <a:t>-1</a:t>
            </a:r>
            <a:r>
              <a:rPr lang="ko-KR" altLang="en-US" dirty="0"/>
              <a:t>을 해주고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03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45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61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가장 긴 바이토닉 부분 수열</vt:lpstr>
      <vt:lpstr>참고 알고리즘</vt:lpstr>
      <vt:lpstr>문제 풀이</vt:lpstr>
      <vt:lpstr>문제 풀이</vt:lpstr>
      <vt:lpstr>시간 복잡도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가장 긴 바이토닉 부분 수열</dc:title>
  <dc:creator>김도현</dc:creator>
  <cp:lastModifiedBy>김도현</cp:lastModifiedBy>
  <cp:revision>3</cp:revision>
  <dcterms:created xsi:type="dcterms:W3CDTF">2017-04-04T16:39:46Z</dcterms:created>
  <dcterms:modified xsi:type="dcterms:W3CDTF">2017-04-04T16:57:39Z</dcterms:modified>
</cp:coreProperties>
</file>