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5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18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6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48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2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6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0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4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0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0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B3A1-6D96-4C09-BEBA-C522D5CC79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0A0466-2BA3-4C1A-9F35-7EA464A08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2095125" y="2618917"/>
            <a:ext cx="83728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HY엽서M" panose="02030600000101010101" pitchFamily="18" charset="-127"/>
                <a:ea typeface="HY엽서M" panose="02030600000101010101" pitchFamily="18" charset="-127"/>
              </a:rPr>
              <a:t>Generations of Tribbles</a:t>
            </a:r>
            <a:endParaRPr lang="ko-KR" altLang="en-US" sz="5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0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664" y="481433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+mj-ea"/>
                <a:ea typeface="+mj-ea"/>
              </a:rPr>
              <a:t>문제풀이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14446" r="10109" b="39723"/>
          <a:stretch/>
        </p:blipFill>
        <p:spPr>
          <a:xfrm>
            <a:off x="6587350" y="1724023"/>
            <a:ext cx="5280945" cy="4345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t="10220" r="15473" b="50369"/>
          <a:stretch/>
        </p:blipFill>
        <p:spPr>
          <a:xfrm>
            <a:off x="967664" y="1906143"/>
            <a:ext cx="5195075" cy="39814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95635" y="4625266"/>
            <a:ext cx="1686757" cy="1262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/>
          <p:cNvSpPr/>
          <p:nvPr/>
        </p:nvSpPr>
        <p:spPr>
          <a:xfrm>
            <a:off x="3613212" y="4740676"/>
            <a:ext cx="2175029" cy="843378"/>
          </a:xfrm>
          <a:prstGeom prst="wedgeEllipseCallout">
            <a:avLst>
              <a:gd name="adj1" fmla="val -49813"/>
              <a:gd name="adj2" fmla="val 635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초기값 설정</a:t>
            </a:r>
            <a:endParaRPr lang="en-US" altLang="ko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  <a:t>(n-1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부터 </a:t>
            </a:r>
            <a: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  <a:t>n-4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까지 </a:t>
            </a:r>
            <a:r>
              <a:rPr lang="ko-KR" altLang="en-US" sz="1300" dirty="0" err="1">
                <a:solidFill>
                  <a:schemeClr val="tx1"/>
                </a:solidFill>
                <a:latin typeface="+mj-ea"/>
                <a:ea typeface="+mj-ea"/>
              </a:rPr>
              <a:t>더해야하므로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개</a:t>
            </a:r>
            <a: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13359" y="1793289"/>
            <a:ext cx="4767309" cy="142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7"/>
          <p:cNvSpPr/>
          <p:nvPr/>
        </p:nvSpPr>
        <p:spPr>
          <a:xfrm>
            <a:off x="5113537" y="2032986"/>
            <a:ext cx="1580225" cy="861134"/>
          </a:xfrm>
          <a:prstGeom prst="wedgeEllipseCallout">
            <a:avLst>
              <a:gd name="adj1" fmla="val 57194"/>
              <a:gd name="adj2" fmla="val 520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latin typeface="+mj-ea"/>
                <a:ea typeface="+mj-ea"/>
              </a:rPr>
              <a:t>꿍의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  <a:latin typeface="+mj-ea"/>
                <a:ea typeface="+mj-ea"/>
              </a:rPr>
              <a:t>피보나치수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  <a:latin typeface="+mj-ea"/>
                <a:ea typeface="+mj-ea"/>
              </a:rPr>
              <a:t>구현부</a:t>
            </a:r>
            <a:endParaRPr lang="ko-KR" altLang="en-US" sz="1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055223" y="4225771"/>
            <a:ext cx="177554" cy="186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/>
          <p:cNvSpPr/>
          <p:nvPr/>
        </p:nvSpPr>
        <p:spPr>
          <a:xfrm>
            <a:off x="9227822" y="4605755"/>
            <a:ext cx="1525810" cy="1207362"/>
          </a:xfrm>
          <a:prstGeom prst="wedgeEllipseCallout">
            <a:avLst>
              <a:gd name="adj1" fmla="val -48761"/>
              <a:gd name="adj2" fmla="val -610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이 </a:t>
            </a:r>
            <a: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부터 시작하므로 </a:t>
            </a:r>
            <a: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  <a:t>-1</a:t>
            </a:r>
            <a:r>
              <a:rPr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을 하지 않아도 됨</a:t>
            </a:r>
          </a:p>
        </p:txBody>
      </p:sp>
    </p:spTree>
    <p:extLst>
      <p:ext uri="{BB962C8B-B14F-4D97-AF65-F5344CB8AC3E}">
        <p14:creationId xmlns:p14="http://schemas.microsoft.com/office/powerpoint/2010/main" val="224983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050" y="2695575"/>
            <a:ext cx="90524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atin typeface="HY엽서M" panose="02030600000101010101" pitchFamily="18" charset="-127"/>
                <a:ea typeface="HY엽서M" panose="02030600000101010101" pitchFamily="18" charset="-127"/>
              </a:rPr>
              <a:t>이상 </a:t>
            </a:r>
            <a:r>
              <a:rPr lang="ko-KR" altLang="en-US" sz="50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쉬어가는</a:t>
            </a:r>
            <a:r>
              <a:rPr lang="ko-KR" altLang="en-US" sz="5000" dirty="0">
                <a:latin typeface="HY엽서M" panose="02030600000101010101" pitchFamily="18" charset="-127"/>
                <a:ea typeface="HY엽서M" panose="02030600000101010101" pitchFamily="18" charset="-127"/>
              </a:rPr>
              <a:t> 문제였습니다</a:t>
            </a:r>
            <a:r>
              <a:rPr lang="en-US" altLang="ko-KR" sz="5000" dirty="0">
                <a:latin typeface="HY엽서M" panose="02030600000101010101" pitchFamily="18" charset="-127"/>
                <a:ea typeface="HY엽서M" panose="02030600000101010101" pitchFamily="18" charset="-127"/>
              </a:rPr>
              <a:t>^^</a:t>
            </a:r>
            <a:endParaRPr lang="ko-KR" altLang="en-US" sz="5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58005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33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HY엽서M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7</cp:revision>
  <dcterms:created xsi:type="dcterms:W3CDTF">2017-04-27T11:40:11Z</dcterms:created>
  <dcterms:modified xsi:type="dcterms:W3CDTF">2017-05-01T03:14:26Z</dcterms:modified>
</cp:coreProperties>
</file>