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7B2027C-5A84-40B4-9AC9-F85D3B50BF05}">
          <p14:sldIdLst>
            <p14:sldId id="256"/>
            <p14:sldId id="257"/>
            <p14:sldId id="259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99B3230-B453-466E-A29E-D47206B9808D}" type="datetimeFigureOut">
              <a:rPr lang="ko-KR" altLang="en-US" smtClean="0"/>
              <a:t>2017-05-06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3D085D8-16A8-44F0-86E9-15A0988887F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9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3230-B453-466E-A29E-D47206B9808D}" type="datetimeFigureOut">
              <a:rPr lang="ko-KR" altLang="en-US" smtClean="0"/>
              <a:t>2017-05-06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85D8-16A8-44F0-86E9-15A098888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872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3230-B453-466E-A29E-D47206B9808D}" type="datetimeFigureOut">
              <a:rPr lang="ko-KR" altLang="en-US" smtClean="0"/>
              <a:t>2017-05-06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85D8-16A8-44F0-86E9-15A0988887F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892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3230-B453-466E-A29E-D47206B9808D}" type="datetimeFigureOut">
              <a:rPr lang="ko-KR" altLang="en-US" smtClean="0"/>
              <a:t>2017-05-06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85D8-16A8-44F0-86E9-15A0988887F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174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3230-B453-466E-A29E-D47206B9808D}" type="datetimeFigureOut">
              <a:rPr lang="ko-KR" altLang="en-US" smtClean="0"/>
              <a:t>2017-05-06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85D8-16A8-44F0-86E9-15A098888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457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3230-B453-466E-A29E-D47206B9808D}" type="datetimeFigureOut">
              <a:rPr lang="ko-KR" altLang="en-US" smtClean="0"/>
              <a:t>2017-05-06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85D8-16A8-44F0-86E9-15A0988887F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559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3230-B453-466E-A29E-D47206B9808D}" type="datetimeFigureOut">
              <a:rPr lang="ko-KR" altLang="en-US" smtClean="0"/>
              <a:t>2017-05-06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85D8-16A8-44F0-86E9-15A0988887F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931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3230-B453-466E-A29E-D47206B9808D}" type="datetimeFigureOut">
              <a:rPr lang="ko-KR" altLang="en-US" smtClean="0"/>
              <a:t>2017-05-06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85D8-16A8-44F0-86E9-15A0988887F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873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3230-B453-466E-A29E-D47206B9808D}" type="datetimeFigureOut">
              <a:rPr lang="ko-KR" altLang="en-US" smtClean="0"/>
              <a:t>2017-05-06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85D8-16A8-44F0-86E9-15A0988887F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382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3230-B453-466E-A29E-D47206B9808D}" type="datetimeFigureOut">
              <a:rPr lang="ko-KR" altLang="en-US" smtClean="0"/>
              <a:t>2017-05-06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85D8-16A8-44F0-86E9-15A098888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56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3230-B453-466E-A29E-D47206B9808D}" type="datetimeFigureOut">
              <a:rPr lang="ko-KR" altLang="en-US" smtClean="0"/>
              <a:t>2017-05-06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85D8-16A8-44F0-86E9-15A0988887F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164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3230-B453-466E-A29E-D47206B9808D}" type="datetimeFigureOut">
              <a:rPr lang="ko-KR" altLang="en-US" smtClean="0"/>
              <a:t>2017-05-06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85D8-16A8-44F0-86E9-15A098888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944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3230-B453-466E-A29E-D47206B9808D}" type="datetimeFigureOut">
              <a:rPr lang="ko-KR" altLang="en-US" smtClean="0"/>
              <a:t>2017-05-06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85D8-16A8-44F0-86E9-15A0988887F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975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3230-B453-466E-A29E-D47206B9808D}" type="datetimeFigureOut">
              <a:rPr lang="ko-KR" altLang="en-US" smtClean="0"/>
              <a:t>2017-05-06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85D8-16A8-44F0-86E9-15A0988887F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78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3230-B453-466E-A29E-D47206B9808D}" type="datetimeFigureOut">
              <a:rPr lang="ko-KR" altLang="en-US" smtClean="0"/>
              <a:t>2017-05-06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85D8-16A8-44F0-86E9-15A098888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73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3230-B453-466E-A29E-D47206B9808D}" type="datetimeFigureOut">
              <a:rPr lang="ko-KR" altLang="en-US" smtClean="0"/>
              <a:t>2017-05-06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85D8-16A8-44F0-86E9-15A0988887F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970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3230-B453-466E-A29E-D47206B9808D}" type="datetimeFigureOut">
              <a:rPr lang="ko-KR" altLang="en-US" smtClean="0"/>
              <a:t>2017-05-06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85D8-16A8-44F0-86E9-15A098888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668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99B3230-B453-466E-A29E-D47206B9808D}" type="datetimeFigureOut">
              <a:rPr lang="ko-KR" altLang="en-US" smtClean="0"/>
              <a:t>2017-05-06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3D085D8-16A8-44F0-86E9-15A098888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797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3949830" y="2856321"/>
            <a:ext cx="45248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9461 – </a:t>
            </a:r>
            <a:r>
              <a:rPr lang="ko-KR" altLang="en-US" sz="4000" dirty="0" err="1"/>
              <a:t>파도반</a:t>
            </a:r>
            <a:r>
              <a:rPr lang="ko-KR" altLang="en-US" sz="4000" dirty="0"/>
              <a:t> 수열</a:t>
            </a:r>
          </a:p>
        </p:txBody>
      </p:sp>
    </p:spTree>
    <p:extLst>
      <p:ext uri="{BB962C8B-B14F-4D97-AF65-F5344CB8AC3E}">
        <p14:creationId xmlns:p14="http://schemas.microsoft.com/office/powerpoint/2010/main" val="1435134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 소스 </a:t>
            </a:r>
            <a:r>
              <a:rPr lang="en-US" altLang="ko-KR" dirty="0"/>
              <a:t>(</a:t>
            </a:r>
            <a:r>
              <a:rPr lang="ko-KR" altLang="en-US" dirty="0"/>
              <a:t>반복 </a:t>
            </a:r>
            <a:r>
              <a:rPr lang="en-US" altLang="ko-KR" dirty="0" err="1"/>
              <a:t>dp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08" y="2612119"/>
            <a:ext cx="4908280" cy="3477596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729" y="2612119"/>
            <a:ext cx="5260156" cy="347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839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 소스 </a:t>
            </a:r>
            <a:r>
              <a:rPr lang="en-US" altLang="ko-KR" dirty="0"/>
              <a:t>(</a:t>
            </a:r>
            <a:r>
              <a:rPr lang="ko-KR" altLang="en-US" dirty="0"/>
              <a:t>재귀 </a:t>
            </a:r>
            <a:r>
              <a:rPr lang="en-US" altLang="ko-KR" dirty="0" err="1"/>
              <a:t>dp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61" y="2614898"/>
            <a:ext cx="2736991" cy="3437110"/>
          </a:xfr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552" y="2614898"/>
            <a:ext cx="3791145" cy="343711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697" y="2614898"/>
            <a:ext cx="3414901" cy="343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008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2812" y="3195686"/>
            <a:ext cx="8768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규칙만 찾으면 바로 풀리는 쉬운 </a:t>
            </a:r>
            <a:r>
              <a:rPr lang="ko-KR" altLang="en-US" sz="3200" dirty="0" err="1"/>
              <a:t>문제였습니당</a:t>
            </a:r>
            <a:r>
              <a:rPr lang="en-US" altLang="ko-KR" sz="3200" dirty="0"/>
              <a:t>~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679382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자연주의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자연주의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자연주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33</TotalTime>
  <Words>23</Words>
  <Application>Microsoft Office PowerPoint</Application>
  <PresentationFormat>와이드스크린</PresentationFormat>
  <Paragraphs>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돋움</vt:lpstr>
      <vt:lpstr>바탕</vt:lpstr>
      <vt:lpstr>Arial</vt:lpstr>
      <vt:lpstr>Garamond</vt:lpstr>
      <vt:lpstr>자연주의</vt:lpstr>
      <vt:lpstr>PowerPoint 프레젠테이션</vt:lpstr>
      <vt:lpstr>풀이 소스 (반복 dp)</vt:lpstr>
      <vt:lpstr>풀이 소스 (재귀 dp)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노욱래</dc:creator>
  <cp:lastModifiedBy>노욱래</cp:lastModifiedBy>
  <cp:revision>3</cp:revision>
  <dcterms:created xsi:type="dcterms:W3CDTF">2017-05-06T04:45:49Z</dcterms:created>
  <dcterms:modified xsi:type="dcterms:W3CDTF">2017-05-06T05:19:25Z</dcterms:modified>
</cp:coreProperties>
</file>