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3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607D-0011-43AF-892C-D6C78D1C71C9}" type="datetimeFigureOut">
              <a:rPr lang="ko-KR" altLang="en-US" smtClean="0"/>
              <a:pPr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C77D8-ED33-42A0-8FA0-271802E792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8000" dirty="0" smtClean="0"/>
              <a:t>출제 이유</a:t>
            </a:r>
            <a:endParaRPr lang="ko-KR" altLang="en-US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64502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• DP (dynamic programming) </a:t>
            </a:r>
            <a:r>
              <a:rPr lang="ko-KR" altLang="en-US" sz="2800" dirty="0" smtClean="0"/>
              <a:t>기본기 다지기 </a:t>
            </a:r>
            <a:endParaRPr lang="en-US" altLang="ko-KR" sz="2800" dirty="0" smtClean="0"/>
          </a:p>
          <a:p>
            <a:endParaRPr lang="ko-KR" alt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점화</a:t>
            </a:r>
            <a:r>
              <a:rPr lang="ko-KR" altLang="en-US" dirty="0" err="1" smtClean="0"/>
              <a:t>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• DP[m][n]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 :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, n : </a:t>
            </a:r>
            <a:r>
              <a:rPr lang="ko-KR" altLang="en-US" dirty="0" smtClean="0"/>
              <a:t>마지막에 쓴 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• </a:t>
            </a:r>
            <a:r>
              <a:rPr lang="en-US" altLang="ko-KR" dirty="0" smtClean="0"/>
              <a:t>DP[1][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 </a:t>
            </a:r>
            <a:r>
              <a:rPr lang="ko-KR" altLang="en-US" dirty="0" smtClean="0"/>
              <a:t>는 모두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( -&gt;</a:t>
            </a:r>
            <a:r>
              <a:rPr lang="ko-KR" altLang="en-US" dirty="0" smtClean="0"/>
              <a:t>한자리 수라서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• DP[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= (DP[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][j] + DP[i-1][k])%10007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(mod 10007)</a:t>
            </a:r>
            <a:r>
              <a:rPr lang="ko-KR" altLang="en-US" dirty="0" smtClean="0">
                <a:sym typeface="Wingdings" pitchFamily="2" charset="2"/>
              </a:rPr>
              <a:t>은 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범위라 미리 해준 것</a:t>
            </a:r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sym typeface="Wingdings" pitchFamily="2" charset="2"/>
              </a:rPr>
              <a:t>-&gt;(DP[</a:t>
            </a:r>
            <a:r>
              <a:rPr lang="en-US" altLang="ko-KR" dirty="0" err="1" smtClean="0">
                <a:sym typeface="Wingdings" pitchFamily="2" charset="2"/>
              </a:rPr>
              <a:t>i</a:t>
            </a:r>
            <a:r>
              <a:rPr lang="en-US" altLang="ko-KR" dirty="0" smtClean="0">
                <a:sym typeface="Wingdings" pitchFamily="2" charset="2"/>
              </a:rPr>
              <a:t>][j]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해당 길이</a:t>
            </a:r>
            <a:r>
              <a:rPr lang="en-US" altLang="ko-KR" dirty="0" smtClean="0">
                <a:sym typeface="Wingdings" pitchFamily="2" charset="2"/>
              </a:rPr>
              <a:t>-1)</a:t>
            </a:r>
            <a:r>
              <a:rPr lang="ko-KR" altLang="en-US" dirty="0" smtClean="0">
                <a:sym typeface="Wingdings" pitchFamily="2" charset="2"/>
              </a:rPr>
              <a:t>의 오르막수에 길이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만 더한 것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• 	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0 ~ 9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DP[n][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]</a:t>
            </a:r>
            <a:r>
              <a:rPr lang="ko-KR" altLang="en-US" dirty="0" smtClean="0"/>
              <a:t>를 모두 더한 것을 </a:t>
            </a:r>
            <a:r>
              <a:rPr lang="en-US" altLang="ko-KR" dirty="0" smtClean="0"/>
              <a:t>10007</a:t>
            </a:r>
            <a:r>
              <a:rPr lang="ko-KR" altLang="en-US" dirty="0" smtClean="0"/>
              <a:t>로 나눈 것이 결과값이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5"/>
            <a:ext cx="5472608" cy="5043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시간 복잡도</a:t>
            </a:r>
            <a:endParaRPr lang="ko-KR" altLang="en-US" sz="6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7"/>
            <a:ext cx="6984776" cy="534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683568" y="4005064"/>
            <a:ext cx="604867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08104" y="4941168"/>
            <a:ext cx="2088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O(N)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97</Words>
  <Application>Microsoft Office PowerPoint</Application>
  <PresentationFormat>화면 슬라이드 쇼(4:3)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출제 이유</vt:lpstr>
      <vt:lpstr>점화식</vt:lpstr>
      <vt:lpstr>코드</vt:lpstr>
      <vt:lpstr>시간 복잡도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출제 이유</dc:title>
  <dc:creator>Kim youngbin</dc:creator>
  <cp:lastModifiedBy>Kim youngbin</cp:lastModifiedBy>
  <cp:revision>24</cp:revision>
  <dcterms:created xsi:type="dcterms:W3CDTF">2017-03-14T09:00:35Z</dcterms:created>
  <dcterms:modified xsi:type="dcterms:W3CDTF">2017-05-13T07:16:57Z</dcterms:modified>
</cp:coreProperties>
</file>