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95" r:id="rId3"/>
    <p:sldId id="294" r:id="rId4"/>
    <p:sldId id="285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116"/>
    <a:srgbClr val="665C4E"/>
    <a:srgbClr val="554C41"/>
    <a:srgbClr val="504542"/>
    <a:srgbClr val="989184"/>
    <a:srgbClr val="8A8274"/>
    <a:srgbClr val="F5DA67"/>
    <a:srgbClr val="F1CB27"/>
    <a:srgbClr val="665242"/>
    <a:srgbClr val="F9E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92777" autoAdjust="0"/>
  </p:normalViewPr>
  <p:slideViewPr>
    <p:cSldViewPr>
      <p:cViewPr>
        <p:scale>
          <a:sx n="66" d="100"/>
          <a:sy n="66" d="100"/>
        </p:scale>
        <p:origin x="1949" y="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E7F4-5691-42DA-868C-AE1CAE67174A}" type="datetimeFigureOut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0B48-B87B-4601-B9A1-E7DB716FB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8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B410-A7EA-4D7E-B04B-55BF82824488}" type="datetime1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7D2C-3300-4667-B48E-25153CB5DE74}" type="datetime1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B6D-6851-45B7-B4FF-AFFE45965DC0}" type="datetime1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F2E4-63B5-4F32-B89C-FA639773278E}" type="datetime1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0CF-58FC-4B3C-A21C-B4ABF217B5C5}" type="datetime1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7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AFE8-6D98-4A1E-B9A0-600BD9CF55D0}" type="datetime1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9AD1-4680-499E-BDAE-35DE22FE2B6F}" type="datetime1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76E-0983-4F9A-9E28-B3B7B6094E46}" type="datetime1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EC7-B0F4-4122-BA54-4854C946173A}" type="datetime1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4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3B2-67DA-4483-A7E5-A9B5B6034A05}" type="datetime1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64B-A2A6-463C-8B15-3581050BE7CF}" type="datetime1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E3E3E3"/>
            </a:gs>
            <a:gs pos="0">
              <a:schemeClr val="bg1"/>
            </a:gs>
            <a:gs pos="64000">
              <a:srgbClr val="EAEAEA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5174-ED13-499B-BEE3-63AE361BB010}" type="datetime1">
              <a:rPr lang="ko-KR" altLang="en-US" smtClean="0"/>
              <a:pPr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1580" y="2420888"/>
            <a:ext cx="7488832" cy="1077218"/>
          </a:xfrm>
          <a:prstGeom prst="rect">
            <a:avLst/>
          </a:prstGeom>
          <a:noFill/>
          <a:ln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제곱수의 합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ko-KR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491880" y="3212976"/>
            <a:ext cx="2088232" cy="0"/>
          </a:xfrm>
          <a:prstGeom prst="line">
            <a:avLst/>
          </a:prstGeom>
          <a:ln w="101600" cmpd="sng">
            <a:solidFill>
              <a:srgbClr val="F1CB2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78683"/>
            <a:ext cx="945615" cy="101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428791" y="766445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접근방법</a:t>
            </a:r>
            <a:endParaRPr lang="en-US" altLang="ko-KR" sz="36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ko-KR" altLang="en-US" sz="24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3608" y="2060848"/>
            <a:ext cx="777686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자연수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은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보다 작은 제곱수들의 합으로 나타낼 수 있다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 </a:t>
            </a:r>
          </a:p>
          <a:p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즉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X1 + X2 + … Xk = N 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이라고 했을 때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Xk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에는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1,4,9…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와 같은 제곱수밖에 올 수 없다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 </a:t>
            </a:r>
          </a:p>
          <a:p>
            <a:endParaRPr lang="en-US" altLang="ko-KR" sz="25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이러한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N 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중에서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k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가 최소가 되는 경우의 수를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DP[N]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이라고 한다면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DP[N] = min(DP[N-1], DP[N-4], … DP[N-K ]) + 1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으로 생각할 수 있다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 (K  &lt;= N)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63895" y="4667271"/>
            <a:ext cx="36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endParaRPr lang="en-US" altLang="ko-KR" sz="14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5050586"/>
            <a:ext cx="36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endParaRPr lang="en-US" altLang="ko-KR" sz="14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2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8791" y="766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코드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1" y="2348880"/>
            <a:ext cx="8357696" cy="29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3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시간복잡도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2060848"/>
            <a:ext cx="67505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숫자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부터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까지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돌면서 각각의 숫자에 대한</a:t>
            </a:r>
            <a:endParaRPr lang="en-US" altLang="ko-KR" sz="25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검사를 √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번씩 진행하므로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O(N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√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N)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2576352" y="2557400"/>
            <a:ext cx="2880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6100296" y="2557400"/>
            <a:ext cx="2880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116</Words>
  <Application>Microsoft Office PowerPoint</Application>
  <PresentationFormat>화면 슬라이드 쇼(4:3)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허연진</dc:creator>
  <cp:lastModifiedBy>허규정</cp:lastModifiedBy>
  <cp:revision>185</cp:revision>
  <dcterms:created xsi:type="dcterms:W3CDTF">2015-05-23T11:05:16Z</dcterms:created>
  <dcterms:modified xsi:type="dcterms:W3CDTF">2017-05-22T11:18:06Z</dcterms:modified>
</cp:coreProperties>
</file>