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607D-0011-43AF-892C-D6C78D1C71C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77D8-ED33-42A0-8FA0-271802E792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출제 이유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64502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• DP (dynamic programming) </a:t>
            </a:r>
            <a:r>
              <a:rPr lang="ko-KR" altLang="en-US" sz="2800" dirty="0" smtClean="0"/>
              <a:t>기본기 다지기 </a:t>
            </a:r>
            <a:endParaRPr lang="en-US" altLang="ko-KR" sz="2800" dirty="0" smtClean="0"/>
          </a:p>
          <a:p>
            <a:endParaRPr lang="ko-KR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• DP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Memoization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메모이제이션</a:t>
            </a:r>
            <a:r>
              <a:rPr lang="en-US" altLang="ko-KR" dirty="0" smtClean="0"/>
              <a:t>)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배열에 저장하는 방식 </a:t>
            </a:r>
            <a:endParaRPr lang="en-US" altLang="ko-KR" sz="28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• 1463 (1</a:t>
            </a:r>
            <a:r>
              <a:rPr lang="ko-KR" altLang="en-US" dirty="0" smtClean="0"/>
              <a:t>로 만들기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문제의 경우 지금까지 풀어온 </a:t>
            </a:r>
            <a:r>
              <a:rPr lang="en-US" altLang="ko-KR" dirty="0" err="1" smtClean="0"/>
              <a:t>dp</a:t>
            </a:r>
            <a:r>
              <a:rPr lang="ko-KR" altLang="en-US" dirty="0" smtClean="0"/>
              <a:t>문제와는 달리 굳이 이차원 배열이 </a:t>
            </a:r>
            <a:r>
              <a:rPr lang="ko-KR" altLang="en-US" dirty="0" err="1" smtClean="0"/>
              <a:t>필요없이</a:t>
            </a:r>
            <a:r>
              <a:rPr lang="ko-KR" altLang="en-US" dirty="0" smtClean="0"/>
              <a:t> 풀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71296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1560" y="3429000"/>
            <a:ext cx="828092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04248" y="29249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핵심 코드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시간 복잡도</a:t>
            </a:r>
            <a:endParaRPr lang="ko-KR" alt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70892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메모제이션의</a:t>
            </a:r>
            <a:r>
              <a:rPr lang="ko-KR" altLang="en-US" sz="3200" dirty="0" smtClean="0"/>
              <a:t> 경우 시간복잡도는 </a:t>
            </a:r>
            <a:r>
              <a:rPr lang="en-US" altLang="ko-KR" sz="3200" dirty="0" smtClean="0"/>
              <a:t>O(n)</a:t>
            </a:r>
            <a:endParaRPr lang="ko-KR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출제 이유</vt:lpstr>
      <vt:lpstr>참고 알고리즘</vt:lpstr>
      <vt:lpstr>코드 소개</vt:lpstr>
      <vt:lpstr>시간 복잡도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출제 이유</dc:title>
  <dc:creator>Kim youngbin</dc:creator>
  <cp:lastModifiedBy>Kim youngbin</cp:lastModifiedBy>
  <cp:revision>22</cp:revision>
  <dcterms:created xsi:type="dcterms:W3CDTF">2017-03-14T09:00:35Z</dcterms:created>
  <dcterms:modified xsi:type="dcterms:W3CDTF">2017-03-14T14:41:46Z</dcterms:modified>
</cp:coreProperties>
</file>