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0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0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1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D422-4B0A-4BCB-94C0-3362812B022B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8508-551C-4890-BB56-E60CF8AF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9395" y="300990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DP</a:t>
            </a:r>
            <a:r>
              <a:rPr lang="ko-KR" altLang="en-US" sz="2800" dirty="0">
                <a:solidFill>
                  <a:schemeClr val="bg1"/>
                </a:solidFill>
              </a:rPr>
              <a:t> 기본기 다지기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9395" y="4035475"/>
            <a:ext cx="377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</a:rPr>
              <a:t>점화식</a:t>
            </a:r>
            <a:r>
              <a:rPr lang="ko-KR" altLang="en-US" sz="2800" dirty="0">
                <a:solidFill>
                  <a:schemeClr val="bg1"/>
                </a:solidFill>
              </a:rPr>
              <a:t> 세우는 연습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82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출제 이유</a:t>
            </a:r>
          </a:p>
        </p:txBody>
      </p:sp>
    </p:spTree>
    <p:extLst>
      <p:ext uri="{BB962C8B-B14F-4D97-AF65-F5344CB8AC3E}">
        <p14:creationId xmlns:p14="http://schemas.microsoft.com/office/powerpoint/2010/main" val="36823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395" y="3009900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</a:rPr>
              <a:t>메모이제이션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395" y="4035475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피보나치 수열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877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</a:rPr>
              <a:t>참고 알고리즘</a:t>
            </a:r>
          </a:p>
        </p:txBody>
      </p:sp>
    </p:spTree>
    <p:extLst>
      <p:ext uri="{BB962C8B-B14F-4D97-AF65-F5344CB8AC3E}">
        <p14:creationId xmlns:p14="http://schemas.microsoft.com/office/powerpoint/2010/main" val="8293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877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</a:rPr>
              <a:t>점화식</a:t>
            </a:r>
            <a:r>
              <a:rPr lang="ko-KR" altLang="en-US" sz="8000" dirty="0">
                <a:solidFill>
                  <a:schemeClr val="bg1"/>
                </a:solidFill>
              </a:rPr>
              <a:t> </a:t>
            </a:r>
            <a:r>
              <a:rPr lang="ko-KR" altLang="en-US" sz="8000" dirty="0" err="1">
                <a:solidFill>
                  <a:schemeClr val="bg1"/>
                </a:solidFill>
              </a:rPr>
              <a:t>찾는법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029" y="2646193"/>
            <a:ext cx="111460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</a:rPr>
              <a:t>물론 이 문제는 너무 쉬워서 그냥 </a:t>
            </a: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까지만 그려봐도 바로 규칙이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보이지만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더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어려운 문제도 풀어야 하니까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제가 사용한 방법 하나만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err="1">
                <a:solidFill>
                  <a:schemeClr val="bg1"/>
                </a:solidFill>
              </a:rPr>
              <a:t>소개할게요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사실 다들 이렇게 </a:t>
            </a:r>
            <a:r>
              <a:rPr lang="ko-KR" altLang="en-US" sz="2800" dirty="0" err="1">
                <a:solidFill>
                  <a:schemeClr val="bg1"/>
                </a:solidFill>
              </a:rPr>
              <a:t>했을듯</a:t>
            </a:r>
            <a:r>
              <a:rPr lang="en-US" altLang="ko-KR" sz="2800" dirty="0">
                <a:solidFill>
                  <a:schemeClr val="bg1"/>
                </a:solidFill>
              </a:rPr>
              <a:t>.. </a:t>
            </a:r>
            <a:r>
              <a:rPr lang="ko-KR" altLang="en-US" sz="2800" dirty="0">
                <a:solidFill>
                  <a:schemeClr val="bg1"/>
                </a:solidFill>
              </a:rPr>
              <a:t>몰랐던 사람만 참고하세요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2771" y="1302215"/>
            <a:ext cx="4106478" cy="112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DP[N]</a:t>
            </a: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1322771" y="1068159"/>
            <a:ext cx="4139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95512" y="6698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96" y="2756193"/>
            <a:ext cx="6388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2*N</a:t>
            </a:r>
            <a:r>
              <a:rPr lang="ko-KR" altLang="en-US" dirty="0" err="1">
                <a:solidFill>
                  <a:schemeClr val="bg1"/>
                </a:solidFill>
              </a:rPr>
              <a:t>짜리</a:t>
            </a:r>
            <a:r>
              <a:rPr lang="ko-KR" altLang="en-US" dirty="0">
                <a:solidFill>
                  <a:schemeClr val="bg1"/>
                </a:solidFill>
              </a:rPr>
              <a:t> 직사각형을 채우는 방법의 수를 </a:t>
            </a:r>
            <a:r>
              <a:rPr lang="en-US" altLang="ko-KR" dirty="0">
                <a:solidFill>
                  <a:schemeClr val="bg1"/>
                </a:solidFill>
              </a:rPr>
              <a:t>DP[N]</a:t>
            </a:r>
            <a:r>
              <a:rPr lang="ko-KR" altLang="en-US" dirty="0">
                <a:solidFill>
                  <a:schemeClr val="bg1"/>
                </a:solidFill>
              </a:rPr>
              <a:t>이라고 하면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 직사각형의 끝을 채울 수 있는 경우의 수는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34135" y="4034866"/>
            <a:ext cx="4106478" cy="112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945238" y="4034865"/>
            <a:ext cx="1095375" cy="57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945237" y="4610541"/>
            <a:ext cx="1095375" cy="55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50093" y="4023202"/>
            <a:ext cx="4106478" cy="112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6200000">
            <a:off x="4604724" y="4299373"/>
            <a:ext cx="1128019" cy="57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07169" y="5517812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이렇게 두 가지 밖에 나올 수 없는데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1517" y="163053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 flipV="1">
            <a:off x="1158179" y="1302214"/>
            <a:ext cx="1" cy="1128020"/>
          </a:xfrm>
          <a:prstGeom prst="straightConnector1">
            <a:avLst/>
          </a:prstGeom>
          <a:ln>
            <a:solidFill>
              <a:schemeClr val="accent2">
                <a:alpha val="99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53160" y="1529791"/>
            <a:ext cx="4106478" cy="112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64263" y="1529790"/>
            <a:ext cx="1095375" cy="57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64262" y="2105466"/>
            <a:ext cx="1095375" cy="55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69118" y="1518127"/>
            <a:ext cx="4106478" cy="1128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6200000">
            <a:off x="4423749" y="1794298"/>
            <a:ext cx="1128019" cy="57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7467" y="3012736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 경우에서 또 나머지 </a:t>
            </a:r>
            <a:r>
              <a:rPr lang="en-US" altLang="ko-KR" dirty="0">
                <a:solidFill>
                  <a:schemeClr val="bg1"/>
                </a:solidFill>
              </a:rPr>
              <a:t>2*(N-1)</a:t>
            </a:r>
            <a:r>
              <a:rPr lang="ko-KR" altLang="en-US" dirty="0" err="1">
                <a:solidFill>
                  <a:schemeClr val="bg1"/>
                </a:solidFill>
              </a:rPr>
              <a:t>짜리</a:t>
            </a:r>
            <a:r>
              <a:rPr lang="ko-KR" altLang="en-US" dirty="0">
                <a:solidFill>
                  <a:schemeClr val="bg1"/>
                </a:solidFill>
              </a:rPr>
              <a:t> 직사각형을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채우는 방법의 수는 </a:t>
            </a:r>
            <a:r>
              <a:rPr lang="en-US" altLang="ko-KR" dirty="0">
                <a:solidFill>
                  <a:schemeClr val="bg1"/>
                </a:solidFill>
              </a:rPr>
              <a:t>DP[N-1]</a:t>
            </a:r>
            <a:r>
              <a:rPr lang="ko-KR" altLang="en-US" dirty="0">
                <a:solidFill>
                  <a:schemeClr val="bg1"/>
                </a:solidFill>
              </a:rPr>
              <a:t>이고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>
            <a:cxnSpLocks/>
          </p:cNvCxnSpPr>
          <p:nvPr/>
        </p:nvCxnSpPr>
        <p:spPr>
          <a:xfrm>
            <a:off x="1169118" y="1353908"/>
            <a:ext cx="3530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3413" y="99867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>
          <a:xfrm flipH="1" flipV="1">
            <a:off x="987293" y="1529790"/>
            <a:ext cx="1" cy="1128020"/>
          </a:xfrm>
          <a:prstGeom prst="straightConnector1">
            <a:avLst/>
          </a:prstGeom>
          <a:ln>
            <a:solidFill>
              <a:schemeClr val="accent2">
                <a:alpha val="99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21" y="185810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0031" y="185810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 flipV="1">
            <a:off x="6571335" y="1541455"/>
            <a:ext cx="1" cy="1128020"/>
          </a:xfrm>
          <a:prstGeom prst="straightConnector1">
            <a:avLst/>
          </a:prstGeom>
          <a:ln>
            <a:solidFill>
              <a:schemeClr val="accent2">
                <a:alpha val="99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6712668" y="1353908"/>
            <a:ext cx="3051594" cy="2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7359" y="97434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8548" y="189746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DP[N-2]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24602" y="186374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DP[N-1]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9510" y="3012736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여기서 </a:t>
            </a:r>
            <a:r>
              <a:rPr lang="en-US" altLang="ko-KR" dirty="0">
                <a:solidFill>
                  <a:schemeClr val="bg1"/>
                </a:solidFill>
              </a:rPr>
              <a:t>2*(N-2)</a:t>
            </a:r>
            <a:r>
              <a:rPr lang="ko-KR" altLang="en-US" dirty="0" err="1">
                <a:solidFill>
                  <a:schemeClr val="bg1"/>
                </a:solidFill>
              </a:rPr>
              <a:t>짜리</a:t>
            </a:r>
            <a:r>
              <a:rPr lang="ko-KR" altLang="en-US" dirty="0">
                <a:solidFill>
                  <a:schemeClr val="bg1"/>
                </a:solidFill>
              </a:rPr>
              <a:t> 직사각형을 채우는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방법의 수는 </a:t>
            </a:r>
            <a:r>
              <a:rPr lang="en-US" altLang="ko-KR" dirty="0">
                <a:solidFill>
                  <a:schemeClr val="bg1"/>
                </a:solidFill>
              </a:rPr>
              <a:t>DP[N-2]</a:t>
            </a:r>
            <a:r>
              <a:rPr lang="ko-KR" altLang="en-US" dirty="0">
                <a:solidFill>
                  <a:schemeClr val="bg1"/>
                </a:solidFill>
              </a:rPr>
              <a:t>이기 때문에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293" y="4340964"/>
            <a:ext cx="101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So, DP[N] = DP[N-1] + DP[N-2]</a:t>
            </a:r>
            <a:r>
              <a:rPr lang="ko-KR" altLang="en-US" sz="2400" dirty="0">
                <a:solidFill>
                  <a:schemeClr val="bg1"/>
                </a:solidFill>
              </a:rPr>
              <a:t>라는 점화식을 쉽게 구해낼 수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8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4" y="2262944"/>
            <a:ext cx="7277731" cy="3566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3877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</a:rPr>
              <a:t>C O D E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77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시간 복잡도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7779" y="2608093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4800" dirty="0">
                <a:solidFill>
                  <a:schemeClr val="bg1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4423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8772" y="542925"/>
            <a:ext cx="682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</a:rPr>
              <a:t>추천 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8444" y="2676852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11727 (2xn </a:t>
            </a:r>
            <a:r>
              <a:rPr lang="ko-KR" altLang="en-US" sz="2800" dirty="0" err="1">
                <a:solidFill>
                  <a:schemeClr val="bg1"/>
                </a:solidFill>
              </a:rPr>
              <a:t>타일링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2)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7763" y="3748950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2133 (</a:t>
            </a:r>
            <a:r>
              <a:rPr lang="ko-KR" altLang="en-US" sz="2800" dirty="0">
                <a:solidFill>
                  <a:schemeClr val="bg1"/>
                </a:solidFill>
              </a:rPr>
              <a:t>타일 채우기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7763" y="482104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</a:rPr>
              <a:t>2718 (</a:t>
            </a:r>
            <a:r>
              <a:rPr lang="ko-KR" altLang="en-US" sz="2800" dirty="0">
                <a:solidFill>
                  <a:schemeClr val="bg1"/>
                </a:solidFill>
              </a:rPr>
              <a:t>타일 채우기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179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허규정</dc:creator>
  <cp:lastModifiedBy>허규정</cp:lastModifiedBy>
  <cp:revision>6</cp:revision>
  <dcterms:created xsi:type="dcterms:W3CDTF">2017-03-18T06:46:02Z</dcterms:created>
  <dcterms:modified xsi:type="dcterms:W3CDTF">2017-03-18T07:43:15Z</dcterms:modified>
</cp:coreProperties>
</file>