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5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7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9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BC16-824E-4EBF-A7E2-E303062B6925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FF83-9BE3-40BA-83AB-5D156225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3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붕어빵 판매하기</a:t>
            </a:r>
          </a:p>
        </p:txBody>
      </p:sp>
    </p:spTree>
    <p:extLst>
      <p:ext uri="{BB962C8B-B14F-4D97-AF65-F5344CB8AC3E}">
        <p14:creationId xmlns:p14="http://schemas.microsoft.com/office/powerpoint/2010/main" val="7415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DP</a:t>
            </a:r>
            <a:r>
              <a:rPr lang="ko-KR" altLang="en-US" dirty="0"/>
              <a:t>의 </a:t>
            </a:r>
            <a:r>
              <a:rPr lang="ko-KR" altLang="en-US" dirty="0" err="1"/>
              <a:t>메모이제이션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04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560"/>
            <a:ext cx="7646533" cy="283945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720262" y="1876927"/>
            <a:ext cx="6380747" cy="487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33137" y="4501251"/>
            <a:ext cx="11557972" cy="2251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</a:t>
            </a:r>
            <a:r>
              <a:rPr lang="ko-KR" altLang="en-US" dirty="0"/>
              <a:t>개 일 때 최대 이익을 구하기 위해 </a:t>
            </a:r>
            <a:r>
              <a:rPr lang="en-US" altLang="ko-KR" dirty="0"/>
              <a:t>i-1</a:t>
            </a:r>
            <a:r>
              <a:rPr lang="ko-KR" altLang="en-US" dirty="0"/>
              <a:t>일 때의 최대 이익과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set</a:t>
            </a:r>
            <a:r>
              <a:rPr lang="ko-KR" altLang="en-US" dirty="0"/>
              <a:t>일 때</a:t>
            </a:r>
            <a:r>
              <a:rPr lang="en-US" altLang="ko-KR" dirty="0"/>
              <a:t>, i-2+2 ,… , 1+i-1</a:t>
            </a:r>
            <a:r>
              <a:rPr lang="ko-KR" altLang="en-US" dirty="0"/>
              <a:t>을 했을 때의 가격들을 구하는 점화식은 </a:t>
            </a:r>
            <a:r>
              <a:rPr lang="en-US" altLang="ko-KR" dirty="0" err="1"/>
              <a:t>dp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-j] + </a:t>
            </a:r>
            <a:r>
              <a:rPr lang="en-US" altLang="ko-KR" dirty="0" err="1"/>
              <a:t>barr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개 </a:t>
            </a:r>
            <a:r>
              <a:rPr lang="en-US" altLang="ko-KR" dirty="0"/>
              <a:t>set</a:t>
            </a:r>
            <a:r>
              <a:rPr lang="ko-KR" altLang="en-US" dirty="0"/>
              <a:t>일 때의 값까지 비교하여 최대값을 구하고 그 값을 </a:t>
            </a:r>
            <a:r>
              <a:rPr lang="en-US" altLang="ko-KR" dirty="0" err="1"/>
              <a:t>dp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dp</a:t>
            </a:r>
            <a:r>
              <a:rPr lang="en-US" altLang="ko-KR" dirty="0"/>
              <a:t>[N]</a:t>
            </a:r>
            <a:r>
              <a:rPr lang="ko-KR" altLang="en-US" dirty="0"/>
              <a:t>일 때 최대이익이 됨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9883" y="814311"/>
            <a:ext cx="520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mval</a:t>
            </a:r>
            <a:r>
              <a:rPr lang="en-US" altLang="ko-KR" dirty="0"/>
              <a:t> : </a:t>
            </a:r>
            <a:r>
              <a:rPr lang="ko-KR" altLang="en-US" dirty="0"/>
              <a:t>최대값 비교 위한 변수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barr</a:t>
            </a:r>
            <a:r>
              <a:rPr lang="en-US" altLang="ko-KR" dirty="0"/>
              <a:t> : </a:t>
            </a:r>
            <a:r>
              <a:rPr lang="ko-KR" altLang="en-US" dirty="0"/>
              <a:t>붕어빵이 </a:t>
            </a:r>
            <a:r>
              <a:rPr lang="en-US" altLang="ko-KR" dirty="0" err="1"/>
              <a:t>i</a:t>
            </a:r>
            <a:r>
              <a:rPr lang="ko-KR" altLang="en-US" dirty="0"/>
              <a:t>개 </a:t>
            </a:r>
            <a:r>
              <a:rPr lang="en-US" altLang="ko-KR" dirty="0"/>
              <a:t>set</a:t>
            </a:r>
            <a:r>
              <a:rPr lang="ko-KR" altLang="en-US" dirty="0"/>
              <a:t>일 때의 가격을 저장</a:t>
            </a:r>
          </a:p>
        </p:txBody>
      </p:sp>
    </p:spTree>
    <p:extLst>
      <p:ext uri="{BB962C8B-B14F-4D97-AF65-F5344CB8AC3E}">
        <p14:creationId xmlns:p14="http://schemas.microsoft.com/office/powerpoint/2010/main" val="260760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</a:p>
          <a:p>
            <a:r>
              <a:rPr lang="ko-KR" altLang="en-US" dirty="0"/>
              <a:t>바깥 </a:t>
            </a:r>
            <a:r>
              <a:rPr lang="en-US" altLang="ko-KR" dirty="0"/>
              <a:t>for</a:t>
            </a:r>
            <a:r>
              <a:rPr lang="ko-KR" altLang="en-US" dirty="0"/>
              <a:t>문이 </a:t>
            </a:r>
            <a:r>
              <a:rPr lang="en-US" altLang="ko-KR" dirty="0"/>
              <a:t>n</a:t>
            </a:r>
            <a:r>
              <a:rPr lang="ko-KR" altLang="en-US" dirty="0"/>
              <a:t>번 수행할 때 안의 </a:t>
            </a:r>
            <a:r>
              <a:rPr lang="en-US" altLang="ko-KR" dirty="0"/>
              <a:t>for</a:t>
            </a:r>
            <a:r>
              <a:rPr lang="ko-KR" altLang="en-US" dirty="0"/>
              <a:t>문이 </a:t>
            </a:r>
            <a:r>
              <a:rPr lang="en-US" altLang="ko-KR" dirty="0"/>
              <a:t>n(n-1)/2 </a:t>
            </a:r>
            <a:r>
              <a:rPr lang="ko-KR" altLang="en-US" dirty="0"/>
              <a:t>만큼 수행하므로 총 </a:t>
            </a:r>
            <a:r>
              <a:rPr lang="en-US" altLang="ko-KR" dirty="0"/>
              <a:t>O(n^2)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29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붕어빵 판매하기</vt:lpstr>
      <vt:lpstr>참고 알고리즘</vt:lpstr>
      <vt:lpstr>문제 풀이</vt:lpstr>
      <vt:lpstr>시간복잡도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붕어빵 판매하기</dc:title>
  <dc:creator>정보민</dc:creator>
  <cp:lastModifiedBy>정보민</cp:lastModifiedBy>
  <cp:revision>6</cp:revision>
  <dcterms:created xsi:type="dcterms:W3CDTF">2017-03-26T14:07:33Z</dcterms:created>
  <dcterms:modified xsi:type="dcterms:W3CDTF">2017-03-26T14:38:06Z</dcterms:modified>
</cp:coreProperties>
</file>