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66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B8E"/>
    <a:srgbClr val="1EB4DC"/>
    <a:srgbClr val="FEE95C"/>
    <a:srgbClr val="FC5656"/>
    <a:srgbClr val="5A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52294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204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err="1" smtClean="0">
                <a:latin typeface="HY견고딕" pitchFamily="18" charset="-127"/>
                <a:ea typeface="HY견고딕" pitchFamily="18" charset="-127"/>
              </a:rPr>
              <a:t>backjoon</a:t>
            </a:r>
            <a:r>
              <a:rPr lang="ko-KR" altLang="en-US" sz="6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judge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67248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2631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문제 풀이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2205706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300192" y="5710523"/>
            <a:ext cx="2952328" cy="11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정민교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8470" y="1700808"/>
            <a:ext cx="7200800" cy="936104"/>
            <a:chOff x="1115616" y="1268760"/>
            <a:chExt cx="7200800" cy="1211180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FC5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출제 이유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FC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8470" y="2780928"/>
            <a:ext cx="7200800" cy="936104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참고 알고리즘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FEE95C"/>
            </a:solidFill>
            <a:ln>
              <a:solidFill>
                <a:srgbClr val="FEE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8470" y="3861048"/>
            <a:ext cx="7200800" cy="936104"/>
            <a:chOff x="1115616" y="1268760"/>
            <a:chExt cx="7200800" cy="1211180"/>
          </a:xfrm>
        </p:grpSpPr>
        <p:sp>
          <p:nvSpPr>
            <p:cNvPr id="32" name="직사각형 31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코드소개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1EB4DC"/>
            </a:solidFill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28470" y="4941168"/>
            <a:ext cx="7200800" cy="936104"/>
            <a:chOff x="1115616" y="1268760"/>
            <a:chExt cx="7200800" cy="1211180"/>
          </a:xfrm>
        </p:grpSpPr>
        <p:sp>
          <p:nvSpPr>
            <p:cNvPr id="35" name="직사각형 34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시간복잡도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57CB8E"/>
            </a:solidFill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3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출제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7627" y="170080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다른 방식의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dp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문제를 풀어보자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462" y="1710100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7627" y="2852936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알고리즘을 적용 시켜 보자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2462" y="2862228"/>
            <a:ext cx="1215068" cy="83428"/>
          </a:xfrm>
          <a:prstGeom prst="rect">
            <a:avLst/>
          </a:prstGeom>
          <a:solidFill>
            <a:srgbClr val="FEE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8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참고 알고리즘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2462" y="170080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앞에서부터 뒤로 숫자를 선택하며 부분 수열을 구성해 나갈 때 증가하는 순서대로 숫자를 고르면서 고른 부분 수열의 길이가 최대 길이가 되도록 숫자를 선택하는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경우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462" y="1513434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8442" y="1196752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462" y="2420888"/>
            <a:ext cx="716878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dp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[x] : x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번째 수를 마지막 원소로 가지는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길이라 하면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14" y="3140968"/>
            <a:ext cx="582464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2462" y="308249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 풀이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7627" y="1700808"/>
            <a:ext cx="7168789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접근 방식 </a:t>
            </a:r>
            <a:r>
              <a:rPr lang="en-US" altLang="ko-KR" sz="1400" b="1" dirty="0"/>
              <a:t>:  </a:t>
            </a:r>
            <a:r>
              <a:rPr lang="ko-KR" altLang="en-US" sz="1400" dirty="0"/>
              <a:t>앞서 말했다시피 이 문제는 </a:t>
            </a:r>
            <a:r>
              <a:rPr lang="en-US" altLang="ko-KR" sz="1400" b="1" dirty="0"/>
              <a:t>LIS(</a:t>
            </a:r>
            <a:r>
              <a:rPr lang="ko-KR" altLang="en-US" sz="1400" b="1" dirty="0"/>
              <a:t>최장 부분 증가 수열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이용</a:t>
            </a:r>
            <a:r>
              <a:rPr lang="ko-KR" altLang="en-US" sz="1400" dirty="0"/>
              <a:t>한 문제이다</a:t>
            </a:r>
            <a:r>
              <a:rPr lang="en-US" altLang="ko-KR" sz="1400" dirty="0"/>
              <a:t>. </a:t>
            </a:r>
            <a:r>
              <a:rPr lang="ko-KR" altLang="en-US" sz="1400" dirty="0"/>
              <a:t>자리를 최소횟수로 바꾸는 방식은 결국 </a:t>
            </a:r>
            <a:r>
              <a:rPr lang="ko-KR" altLang="en-US" sz="1400" b="1" dirty="0"/>
              <a:t>전체 중 가장 길게 오름차순으로 정렬된 </a:t>
            </a:r>
            <a:r>
              <a:rPr lang="ko-KR" altLang="en-US" sz="1400" b="1" dirty="0" smtClean="0"/>
              <a:t>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462" y="1793528"/>
            <a:ext cx="1215068" cy="83428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1" y="14847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접근방식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8442" y="2564904"/>
            <a:ext cx="7168789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앞서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말했다시피 이 문제는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최장 부분 증가 수열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이용한 문제이다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자리를 최소횟수로 바꾸는 방식은 결국 전체 중 가장 길게 오름차순으로 정렬된 부분을 기준으로 잡고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나머지 값들만 옮겨주면 되기 때문이다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정렬이 가장 잘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되있는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부분을 기준으로 잡고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나머지 값들을 이동시켜주는 것이 합리적이다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여기서 우리가 구해야 할 것은 정렬하는 최소 횟수이므로 결국 전체 길이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(n) - LIS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되는 것이다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코드 소개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19701"/>
            <a:ext cx="3877216" cy="4801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620970"/>
            <a:ext cx="3877216" cy="7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08248"/>
            <a:ext cx="6400800" cy="67248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 복잡도</a:t>
            </a:r>
            <a:endParaRPr lang="ko-KR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88638"/>
            <a:ext cx="792088" cy="79209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7979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1615" y="6639163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47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O(n^2)</a:t>
            </a:r>
          </a:p>
          <a:p>
            <a:endParaRPr lang="en-US" altLang="ko-KR" dirty="0"/>
          </a:p>
          <a:p>
            <a:r>
              <a:rPr lang="en-US" altLang="ko-KR" dirty="0" smtClean="0"/>
              <a:t>O(</a:t>
            </a:r>
            <a:r>
              <a:rPr lang="en-US" altLang="ko-KR" dirty="0" err="1" smtClean="0"/>
              <a:t>NlogN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하는 방식도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궁금하면 직접 찾아 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 smtClean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42"/>
            <a:ext cx="9144000" cy="189482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3573016"/>
            <a:ext cx="396044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2816" y="3645024"/>
            <a:ext cx="281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HTTP://KACI02.BLOG.ME/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196</Words>
  <Application>Microsoft Office PowerPoint</Application>
  <PresentationFormat>화면 슬라이드 쇼(4:3)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backjoon judge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z930</cp:lastModifiedBy>
  <cp:revision>11</cp:revision>
  <dcterms:created xsi:type="dcterms:W3CDTF">2016-12-03T02:22:10Z</dcterms:created>
  <dcterms:modified xsi:type="dcterms:W3CDTF">2017-03-28T13:43:27Z</dcterms:modified>
</cp:coreProperties>
</file>