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나눔고딕" panose="020D0604000000000000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7" autoAdjust="0"/>
    <p:restoredTop sz="80330" autoAdjust="0"/>
  </p:normalViewPr>
  <p:slideViewPr>
    <p:cSldViewPr>
      <p:cViewPr varScale="1">
        <p:scale>
          <a:sx n="67" d="100"/>
          <a:sy n="67" d="100"/>
        </p:scale>
        <p:origin x="11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3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어느 대학의 컴퓨터 공학과의 과목 순서도를 나타낸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자료구조’를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듣고자 한다면 그 이전에 ‘컴퓨터공학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입문‘부터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’컴퓨터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듣기 위해서는 ’논리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회로’부터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들어야 ‘컴퓨터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들을 때 좀 더 공부하기 쉬울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일상생활에서는 순서가 복잡하지 않기 때문에 따로 정리하지 않더라도 일의 순서를 금방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공장에서 로봇이나 자동차를 만드는 등 복잡한 과정이 요구되는 작업이라면 먼저 작업의 순서를 정해야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유용하게 쓰이는 알고리즘이 위상 정렬 알고리즘이다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5374" y="1631528"/>
            <a:ext cx="7488832" cy="1461939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01600" stA="14000" endPos="36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2017-2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01600" stA="14000" endPos="36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학기 알고리즘 스터디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01600" stA="14000" endPos="36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01600" stA="14000" endPos="36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에라토스테네스의</a:t>
            </a: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01600" stA="14000" endPos="36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체</a:t>
            </a:r>
            <a:endParaRPr lang="ko-KR" altLang="ko-KR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01600" stA="14000" endPos="36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250" y="3451995"/>
            <a:ext cx="262108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rgbClr val="989184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2017 / 09 / 26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2500" y="692696"/>
            <a:ext cx="59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에라토스테네스의</a:t>
            </a:r>
            <a:r>
              <a:rPr lang="ko-KR" altLang="en-US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체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71600" y="2420888"/>
            <a:ext cx="7820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소수를 구하는 알고리즘</a:t>
            </a:r>
            <a:endParaRPr lang="en-US" altLang="ko-KR" sz="24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소수란 양의 약수가 </a:t>
            </a:r>
            <a:r>
              <a:rPr lang="en-US" altLang="ko-KR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과 자기 자신 뿐인 </a:t>
            </a:r>
            <a:r>
              <a:rPr lang="en-US" altLang="ko-KR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보다 큰 자연수</a:t>
            </a:r>
            <a:endParaRPr lang="en-US" altLang="ko-KR" sz="24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어떤 수의 배수인 수들을 지워 나가면서 소수를 찾는다</a:t>
            </a:r>
            <a:r>
              <a:rPr lang="en-US" altLang="ko-KR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2500" y="692696"/>
            <a:ext cx="59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에라토스테네스의</a:t>
            </a:r>
            <a:r>
              <a:rPr lang="ko-KR" altLang="en-US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체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8F1F15-9692-4E03-8140-850FE27B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46075"/>
            <a:ext cx="5680413" cy="4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3888" y="70885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알고리즘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411B2B-B16A-458C-852D-E0ABC71F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942128"/>
            <a:ext cx="691887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18448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boj</a:t>
            </a:r>
            <a:r>
              <a:rPr lang="ko-KR" altLang="en-US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1978</a:t>
            </a:r>
            <a:endParaRPr lang="ko-KR" altLang="en-US" sz="36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CB6A-E453-4B2F-9CDF-747AA1A03FC3}"/>
              </a:ext>
            </a:extLst>
          </p:cNvPr>
          <p:cNvSpPr txBox="1"/>
          <p:nvPr/>
        </p:nvSpPr>
        <p:spPr>
          <a:xfrm>
            <a:off x="2699792" y="285293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수고하셨습니다 </a:t>
            </a:r>
            <a:r>
              <a:rPr lang="en-US" altLang="ko-KR" sz="3600" b="1" dirty="0">
                <a:solidFill>
                  <a:srgbClr val="554C41"/>
                </a:solidFill>
                <a:effectLst>
                  <a:reflection blurRad="165100" stA="22000" endPos="310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:-)</a:t>
            </a:r>
            <a:endParaRPr lang="ko-KR" altLang="en-US" sz="3600" b="1" dirty="0">
              <a:solidFill>
                <a:srgbClr val="554C41"/>
              </a:solidFill>
              <a:effectLst>
                <a:reflection blurRad="165100" stA="22000" endPos="310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2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54</Words>
  <Application>Microsoft Office PowerPoint</Application>
  <PresentationFormat>화면 슬라이드 쇼(4:3)</PresentationFormat>
  <Paragraphs>28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Times New Roman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허규정</dc:creator>
  <cp:lastModifiedBy>정보민</cp:lastModifiedBy>
  <cp:revision>223</cp:revision>
  <dcterms:created xsi:type="dcterms:W3CDTF">2015-05-23T11:05:16Z</dcterms:created>
  <dcterms:modified xsi:type="dcterms:W3CDTF">2017-09-25T15:13:18Z</dcterms:modified>
</cp:coreProperties>
</file>