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5" r:id="rId4"/>
    <p:sldId id="258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  <p15:guide id="3" pos="4908">
          <p15:clr>
            <a:srgbClr val="A4A3A4"/>
          </p15:clr>
        </p15:guide>
        <p15:guide id="4" pos="52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55"/>
        <p:guide pos="3838"/>
        <p:guide pos="4908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0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8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8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8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1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9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7415" y="2898232"/>
            <a:ext cx="4477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10942_</a:t>
            </a:r>
            <a:r>
              <a:rPr lang="ko-KR" altLang="en-US" sz="4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팰린드롬</a:t>
            </a:r>
            <a:r>
              <a:rPr lang="en-US" altLang="ko-KR" sz="4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?</a:t>
            </a:r>
            <a:endParaRPr lang="en-US" altLang="ko-KR" sz="4000" b="1" dirty="0">
              <a:ln w="9525">
                <a:solidFill>
                  <a:schemeClr val="bg1">
                    <a:alpha val="100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60889" y="6082163"/>
            <a:ext cx="8527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605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규정</a:t>
            </a:r>
            <a:endParaRPr lang="ko-KR" altLang="en-US" sz="2000" b="1" spc="605" dirty="0">
              <a:ln w="9525">
                <a:solidFill>
                  <a:schemeClr val="bg1">
                    <a:alpha val="100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78491" y="2545374"/>
            <a:ext cx="4605528" cy="282376"/>
          </a:xfrm>
          <a:prstGeom prst="rect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35581" y="2474892"/>
            <a:ext cx="251709" cy="390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2000" spc="605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3815" y="1916431"/>
            <a:ext cx="6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           Problem Solving</a:t>
            </a:r>
            <a:endParaRPr lang="ko-KR" altLang="en-US" sz="28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438890" cy="57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1</a:t>
            </a:r>
            <a:endParaRPr lang="ko-KR" altLang="en-US" sz="320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07A73-86E5-4FB2-A2CC-8B8DA27E54F0}"/>
              </a:ext>
            </a:extLst>
          </p:cNvPr>
          <p:cNvSpPr txBox="1"/>
          <p:nvPr/>
        </p:nvSpPr>
        <p:spPr>
          <a:xfrm>
            <a:off x="1378635" y="1737474"/>
            <a:ext cx="83690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수열을 입력받고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그 수열의  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S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번째 수부터 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E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번째 수까지가 팰린드롬인지 확인하는 문제 </a:t>
            </a:r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수열의 크기 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N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: 1~2,000</a:t>
            </a:r>
          </a:p>
          <a:p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질문의 개수 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M: 1~1,000,000</a:t>
            </a:r>
          </a:p>
          <a:p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질문 받을때마다 팰린드롬인지 확인한다면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O(N)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시간에 검사한다고 해도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2000 * 1000000 = 20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억이므로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시간제한에 걸린다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수열 입력받고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(0, 0)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부터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(n, n)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까지 다 저장해 놓고 질문 들어오면 저장해 놓은 값을 사용해야 함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(DP)</a:t>
            </a:r>
            <a:endParaRPr lang="ko-KR" altLang="en-US" sz="2000" dirty="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38F6A-457B-4B81-AF2C-182AD613B1C7}"/>
              </a:ext>
            </a:extLst>
          </p:cNvPr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문제 인식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2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문제 해결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1458" y="1737473"/>
            <a:ext cx="85214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(S, E)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를 세 가지 경우로 나눈다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1. S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와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E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가 같을 때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한글자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	=&gt;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DP[S][E] = 1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2. E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가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S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보다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클 때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(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두글자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arr[S] == arr[E]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일 때만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DP[S][E] = 1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3.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세 글자 이상인 경우</a:t>
            </a:r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 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=&gt; arr[S] == arr[E]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이면서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DP[S+1][E-1]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==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일 때만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DP[S][E] = 1</a:t>
            </a: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    (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첫 글자와 마지막 글자가 같으면서 두 글자 사이가 팰린드롬일 때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40822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3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핵심 코드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CAE3F3-FE6B-4F93-A43B-3D25B8AD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52" y="1826488"/>
            <a:ext cx="5743575" cy="3790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4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3279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시간 복잡도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03881" y="722506"/>
            <a:ext cx="6365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D099A-935B-4EDD-9C49-9E513720AA30}"/>
              </a:ext>
            </a:extLst>
          </p:cNvPr>
          <p:cNvSpPr txBox="1"/>
          <p:nvPr/>
        </p:nvSpPr>
        <p:spPr>
          <a:xfrm>
            <a:off x="1510336" y="2243501"/>
            <a:ext cx="852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팰린드롬인지 찾는데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N^2,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질문이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M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개이므로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O(N^2 + M)</a:t>
            </a:r>
          </a:p>
        </p:txBody>
      </p:sp>
    </p:spTree>
    <p:extLst>
      <p:ext uri="{BB962C8B-B14F-4D97-AF65-F5344CB8AC3E}">
        <p14:creationId xmlns:p14="http://schemas.microsoft.com/office/powerpoint/2010/main" val="13095599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98324" y="2875002"/>
            <a:ext cx="3417891" cy="694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THANK YOU !</a:t>
            </a:r>
            <a:endParaRPr lang="ko-KR" altLang="en-US" sz="4000">
              <a:ln w="9525">
                <a:solidFill>
                  <a:schemeClr val="bg1">
                    <a:alpha val="100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90107" y="2533759"/>
            <a:ext cx="4605528" cy="282376"/>
          </a:xfrm>
          <a:prstGeom prst="rect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35104" y="2474892"/>
            <a:ext cx="1776261" cy="390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spc="605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감사합니다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n w="9525">
              <a:solidFill>
                <a:schemeClr val="bg1">
                  <a:alpha val="1000"/>
                </a:schemeClr>
              </a:solidFill>
            </a:ln>
            <a:solidFill>
              <a:schemeClr val="accent2">
                <a:lumMod val="50000"/>
              </a:schemeClr>
            </a:solidFill>
            <a:latin typeface="나눔바른고딕"/>
            <a:ea typeface="나눔바른고딕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134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나눔바른고딕</vt:lpstr>
      <vt:lpstr>맑은 고딕</vt:lpstr>
      <vt:lpstr>휴먼둥근헤드라인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허규정</cp:lastModifiedBy>
  <cp:revision>67</cp:revision>
  <dcterms:created xsi:type="dcterms:W3CDTF">2015-10-18T12:13:51Z</dcterms:created>
  <dcterms:modified xsi:type="dcterms:W3CDTF">2018-01-07T10:21:41Z</dcterms:modified>
</cp:coreProperties>
</file>