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438151" y="0"/>
            <a:ext cx="11315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834968" y="1885950"/>
            <a:ext cx="2290233" cy="4972050"/>
          </a:xfrm>
          <a:custGeom>
            <a:avLst/>
            <a:gdLst>
              <a:gd name="T0" fmla="*/ 2147483646 w 1082"/>
              <a:gd name="T1" fmla="*/ 2147483646 h 3132"/>
              <a:gd name="T2" fmla="*/ 2147483646 w 1082"/>
              <a:gd name="T3" fmla="*/ 2147483646 h 3132"/>
              <a:gd name="T4" fmla="*/ 2147483646 w 1082"/>
              <a:gd name="T5" fmla="*/ 2147483646 h 3132"/>
              <a:gd name="T6" fmla="*/ 2147483646 w 1082"/>
              <a:gd name="T7" fmla="*/ 2147483646 h 3132"/>
              <a:gd name="T8" fmla="*/ 2147483646 w 1082"/>
              <a:gd name="T9" fmla="*/ 2147483646 h 3132"/>
              <a:gd name="T10" fmla="*/ 2147483646 w 1082"/>
              <a:gd name="T11" fmla="*/ 2147483646 h 3132"/>
              <a:gd name="T12" fmla="*/ 2147483646 w 1082"/>
              <a:gd name="T13" fmla="*/ 2147483646 h 3132"/>
              <a:gd name="T14" fmla="*/ 2147483646 w 1082"/>
              <a:gd name="T15" fmla="*/ 2147483646 h 3132"/>
              <a:gd name="T16" fmla="*/ 2147483646 w 1082"/>
              <a:gd name="T17" fmla="*/ 2147483646 h 3132"/>
              <a:gd name="T18" fmla="*/ 2147483646 w 1082"/>
              <a:gd name="T19" fmla="*/ 2147483646 h 3132"/>
              <a:gd name="T20" fmla="*/ 2147483646 w 1082"/>
              <a:gd name="T21" fmla="*/ 2147483646 h 3132"/>
              <a:gd name="T22" fmla="*/ 2147483646 w 1082"/>
              <a:gd name="T23" fmla="*/ 2147483646 h 3132"/>
              <a:gd name="T24" fmla="*/ 2147483646 w 1082"/>
              <a:gd name="T25" fmla="*/ 2147483646 h 3132"/>
              <a:gd name="T26" fmla="*/ 2147483646 w 1082"/>
              <a:gd name="T27" fmla="*/ 2147483646 h 3132"/>
              <a:gd name="T28" fmla="*/ 2147483646 w 1082"/>
              <a:gd name="T29" fmla="*/ 2147483646 h 3132"/>
              <a:gd name="T30" fmla="*/ 2147483646 w 1082"/>
              <a:gd name="T31" fmla="*/ 2147483646 h 3132"/>
              <a:gd name="T32" fmla="*/ 2147483646 w 1082"/>
              <a:gd name="T33" fmla="*/ 2147483646 h 3132"/>
              <a:gd name="T34" fmla="*/ 2147483646 w 1082"/>
              <a:gd name="T35" fmla="*/ 2147483646 h 3132"/>
              <a:gd name="T36" fmla="*/ 2147483646 w 1082"/>
              <a:gd name="T37" fmla="*/ 2147483646 h 3132"/>
              <a:gd name="T38" fmla="*/ 2147483646 w 1082"/>
              <a:gd name="T39" fmla="*/ 2147483646 h 3132"/>
              <a:gd name="T40" fmla="*/ 2147483646 w 1082"/>
              <a:gd name="T41" fmla="*/ 2147483646 h 3132"/>
              <a:gd name="T42" fmla="*/ 2147483646 w 1082"/>
              <a:gd name="T43" fmla="*/ 2147483646 h 3132"/>
              <a:gd name="T44" fmla="*/ 2147483646 w 1082"/>
              <a:gd name="T45" fmla="*/ 2147483646 h 3132"/>
              <a:gd name="T46" fmla="*/ 2147483646 w 1082"/>
              <a:gd name="T47" fmla="*/ 2147483646 h 3132"/>
              <a:gd name="T48" fmla="*/ 2147483646 w 1082"/>
              <a:gd name="T49" fmla="*/ 2147483646 h 3132"/>
              <a:gd name="T50" fmla="*/ 2147483646 w 1082"/>
              <a:gd name="T51" fmla="*/ 2147483646 h 3132"/>
              <a:gd name="T52" fmla="*/ 2147483646 w 1082"/>
              <a:gd name="T53" fmla="*/ 2147483646 h 3132"/>
              <a:gd name="T54" fmla="*/ 2147483646 w 1082"/>
              <a:gd name="T55" fmla="*/ 2147483646 h 3132"/>
              <a:gd name="T56" fmla="*/ 2147483646 w 1082"/>
              <a:gd name="T57" fmla="*/ 2147483646 h 3132"/>
              <a:gd name="T58" fmla="*/ 0 w 1082"/>
              <a:gd name="T59" fmla="*/ 2147483646 h 3132"/>
              <a:gd name="T60" fmla="*/ 2147483646 w 1082"/>
              <a:gd name="T61" fmla="*/ 2147483646 h 3132"/>
              <a:gd name="T62" fmla="*/ 2147483646 w 1082"/>
              <a:gd name="T63" fmla="*/ 2147483646 h 3132"/>
              <a:gd name="T64" fmla="*/ 2147483646 w 1082"/>
              <a:gd name="T65" fmla="*/ 2147483646 h 3132"/>
              <a:gd name="T66" fmla="*/ 2147483646 w 1082"/>
              <a:gd name="T67" fmla="*/ 0 h 3132"/>
              <a:gd name="T68" fmla="*/ 2147483646 w 1082"/>
              <a:gd name="T69" fmla="*/ 2147483646 h 3132"/>
              <a:gd name="T70" fmla="*/ 2147483646 w 1082"/>
              <a:gd name="T71" fmla="*/ 2147483646 h 3132"/>
              <a:gd name="T72" fmla="*/ 2147483646 w 1082"/>
              <a:gd name="T73" fmla="*/ 2147483646 h 3132"/>
              <a:gd name="T74" fmla="*/ 2147483646 w 1082"/>
              <a:gd name="T75" fmla="*/ 2147483646 h 3132"/>
              <a:gd name="T76" fmla="*/ 2147483646 w 1082"/>
              <a:gd name="T77" fmla="*/ 2147483646 h 3132"/>
              <a:gd name="T78" fmla="*/ 2147483646 w 1082"/>
              <a:gd name="T79" fmla="*/ 2147483646 h 3132"/>
              <a:gd name="T80" fmla="*/ 2147483646 w 1082"/>
              <a:gd name="T81" fmla="*/ 2147483646 h 3132"/>
              <a:gd name="T82" fmla="*/ 2147483646 w 1082"/>
              <a:gd name="T83" fmla="*/ 2147483646 h 3132"/>
              <a:gd name="T84" fmla="*/ 2147483646 w 1082"/>
              <a:gd name="T85" fmla="*/ 2147483646 h 3132"/>
              <a:gd name="T86" fmla="*/ 2147483646 w 1082"/>
              <a:gd name="T87" fmla="*/ 2147483646 h 3132"/>
              <a:gd name="T88" fmla="*/ 2147483646 w 1082"/>
              <a:gd name="T89" fmla="*/ 2147483646 h 313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82" h="3132">
                <a:moveTo>
                  <a:pt x="1009" y="1018"/>
                </a:moveTo>
                <a:lnTo>
                  <a:pt x="1009" y="1018"/>
                </a:lnTo>
                <a:lnTo>
                  <a:pt x="1023" y="1064"/>
                </a:lnTo>
                <a:lnTo>
                  <a:pt x="1037" y="1116"/>
                </a:lnTo>
                <a:lnTo>
                  <a:pt x="1047" y="1174"/>
                </a:lnTo>
                <a:lnTo>
                  <a:pt x="1056" y="1234"/>
                </a:lnTo>
                <a:lnTo>
                  <a:pt x="1064" y="1301"/>
                </a:lnTo>
                <a:lnTo>
                  <a:pt x="1070" y="1370"/>
                </a:lnTo>
                <a:lnTo>
                  <a:pt x="1075" y="1442"/>
                </a:lnTo>
                <a:lnTo>
                  <a:pt x="1078" y="1518"/>
                </a:lnTo>
                <a:lnTo>
                  <a:pt x="1080" y="1597"/>
                </a:lnTo>
                <a:lnTo>
                  <a:pt x="1082" y="1676"/>
                </a:lnTo>
                <a:lnTo>
                  <a:pt x="1082" y="1839"/>
                </a:lnTo>
                <a:lnTo>
                  <a:pt x="1076" y="2006"/>
                </a:lnTo>
                <a:lnTo>
                  <a:pt x="1070" y="2169"/>
                </a:lnTo>
                <a:lnTo>
                  <a:pt x="1063" y="2327"/>
                </a:lnTo>
                <a:lnTo>
                  <a:pt x="1052" y="2477"/>
                </a:lnTo>
                <a:lnTo>
                  <a:pt x="1042" y="2615"/>
                </a:lnTo>
                <a:lnTo>
                  <a:pt x="1032" y="2733"/>
                </a:lnTo>
                <a:lnTo>
                  <a:pt x="1016" y="2910"/>
                </a:lnTo>
                <a:lnTo>
                  <a:pt x="1009" y="2976"/>
                </a:lnTo>
                <a:lnTo>
                  <a:pt x="1008" y="2991"/>
                </a:lnTo>
                <a:lnTo>
                  <a:pt x="1006" y="3007"/>
                </a:lnTo>
                <a:lnTo>
                  <a:pt x="1003" y="3022"/>
                </a:lnTo>
                <a:lnTo>
                  <a:pt x="997" y="3036"/>
                </a:lnTo>
                <a:lnTo>
                  <a:pt x="991" y="3049"/>
                </a:lnTo>
                <a:lnTo>
                  <a:pt x="982" y="3063"/>
                </a:lnTo>
                <a:lnTo>
                  <a:pt x="973" y="3075"/>
                </a:lnTo>
                <a:lnTo>
                  <a:pt x="963" y="3086"/>
                </a:lnTo>
                <a:lnTo>
                  <a:pt x="953" y="3096"/>
                </a:lnTo>
                <a:lnTo>
                  <a:pt x="941" y="3104"/>
                </a:lnTo>
                <a:lnTo>
                  <a:pt x="927" y="3113"/>
                </a:lnTo>
                <a:lnTo>
                  <a:pt x="913" y="3120"/>
                </a:lnTo>
                <a:lnTo>
                  <a:pt x="899" y="3125"/>
                </a:lnTo>
                <a:lnTo>
                  <a:pt x="884" y="3129"/>
                </a:lnTo>
                <a:lnTo>
                  <a:pt x="868" y="3130"/>
                </a:lnTo>
                <a:lnTo>
                  <a:pt x="853" y="3132"/>
                </a:lnTo>
                <a:lnTo>
                  <a:pt x="838" y="3130"/>
                </a:lnTo>
                <a:lnTo>
                  <a:pt x="827" y="3127"/>
                </a:lnTo>
                <a:lnTo>
                  <a:pt x="819" y="3123"/>
                </a:lnTo>
                <a:lnTo>
                  <a:pt x="812" y="3117"/>
                </a:lnTo>
                <a:lnTo>
                  <a:pt x="808" y="3108"/>
                </a:lnTo>
                <a:lnTo>
                  <a:pt x="807" y="3099"/>
                </a:lnTo>
                <a:lnTo>
                  <a:pt x="807" y="3089"/>
                </a:lnTo>
                <a:lnTo>
                  <a:pt x="808" y="3077"/>
                </a:lnTo>
                <a:lnTo>
                  <a:pt x="813" y="3051"/>
                </a:lnTo>
                <a:lnTo>
                  <a:pt x="820" y="3022"/>
                </a:lnTo>
                <a:lnTo>
                  <a:pt x="827" y="2991"/>
                </a:lnTo>
                <a:lnTo>
                  <a:pt x="829" y="2976"/>
                </a:lnTo>
                <a:lnTo>
                  <a:pt x="829" y="2958"/>
                </a:lnTo>
                <a:lnTo>
                  <a:pt x="834" y="2895"/>
                </a:lnTo>
                <a:lnTo>
                  <a:pt x="846" y="2719"/>
                </a:lnTo>
                <a:lnTo>
                  <a:pt x="853" y="2601"/>
                </a:lnTo>
                <a:lnTo>
                  <a:pt x="858" y="2465"/>
                </a:lnTo>
                <a:lnTo>
                  <a:pt x="865" y="2317"/>
                </a:lnTo>
                <a:lnTo>
                  <a:pt x="868" y="2161"/>
                </a:lnTo>
                <a:lnTo>
                  <a:pt x="872" y="1997"/>
                </a:lnTo>
                <a:lnTo>
                  <a:pt x="872" y="1834"/>
                </a:lnTo>
                <a:lnTo>
                  <a:pt x="868" y="1673"/>
                </a:lnTo>
                <a:lnTo>
                  <a:pt x="867" y="1593"/>
                </a:lnTo>
                <a:lnTo>
                  <a:pt x="862" y="1516"/>
                </a:lnTo>
                <a:lnTo>
                  <a:pt x="858" y="1440"/>
                </a:lnTo>
                <a:lnTo>
                  <a:pt x="851" y="1368"/>
                </a:lnTo>
                <a:lnTo>
                  <a:pt x="844" y="1299"/>
                </a:lnTo>
                <a:lnTo>
                  <a:pt x="836" y="1234"/>
                </a:lnTo>
                <a:lnTo>
                  <a:pt x="825" y="1172"/>
                </a:lnTo>
                <a:lnTo>
                  <a:pt x="815" y="1116"/>
                </a:lnTo>
                <a:lnTo>
                  <a:pt x="801" y="1064"/>
                </a:lnTo>
                <a:lnTo>
                  <a:pt x="788" y="1018"/>
                </a:lnTo>
                <a:lnTo>
                  <a:pt x="777" y="993"/>
                </a:lnTo>
                <a:lnTo>
                  <a:pt x="764" y="966"/>
                </a:lnTo>
                <a:lnTo>
                  <a:pt x="746" y="937"/>
                </a:lnTo>
                <a:lnTo>
                  <a:pt x="728" y="906"/>
                </a:lnTo>
                <a:lnTo>
                  <a:pt x="705" y="873"/>
                </a:lnTo>
                <a:lnTo>
                  <a:pt x="681" y="840"/>
                </a:lnTo>
                <a:lnTo>
                  <a:pt x="626" y="773"/>
                </a:lnTo>
                <a:lnTo>
                  <a:pt x="564" y="701"/>
                </a:lnTo>
                <a:lnTo>
                  <a:pt x="499" y="629"/>
                </a:lnTo>
                <a:lnTo>
                  <a:pt x="428" y="559"/>
                </a:lnTo>
                <a:lnTo>
                  <a:pt x="360" y="488"/>
                </a:lnTo>
                <a:lnTo>
                  <a:pt x="291" y="421"/>
                </a:lnTo>
                <a:lnTo>
                  <a:pt x="226" y="359"/>
                </a:lnTo>
                <a:lnTo>
                  <a:pt x="110" y="254"/>
                </a:lnTo>
                <a:lnTo>
                  <a:pt x="30" y="182"/>
                </a:lnTo>
                <a:lnTo>
                  <a:pt x="0" y="156"/>
                </a:lnTo>
                <a:lnTo>
                  <a:pt x="2" y="141"/>
                </a:lnTo>
                <a:lnTo>
                  <a:pt x="7" y="125"/>
                </a:lnTo>
                <a:lnTo>
                  <a:pt x="14" y="110"/>
                </a:lnTo>
                <a:lnTo>
                  <a:pt x="24" y="94"/>
                </a:lnTo>
                <a:lnTo>
                  <a:pt x="36" y="81"/>
                </a:lnTo>
                <a:lnTo>
                  <a:pt x="50" y="69"/>
                </a:lnTo>
                <a:lnTo>
                  <a:pt x="64" y="57"/>
                </a:lnTo>
                <a:lnTo>
                  <a:pt x="78" y="45"/>
                </a:lnTo>
                <a:lnTo>
                  <a:pt x="107" y="26"/>
                </a:lnTo>
                <a:lnTo>
                  <a:pt x="133" y="12"/>
                </a:lnTo>
                <a:lnTo>
                  <a:pt x="157" y="0"/>
                </a:lnTo>
                <a:lnTo>
                  <a:pt x="172" y="0"/>
                </a:lnTo>
                <a:lnTo>
                  <a:pt x="188" y="3"/>
                </a:lnTo>
                <a:lnTo>
                  <a:pt x="203" y="7"/>
                </a:lnTo>
                <a:lnTo>
                  <a:pt x="217" y="12"/>
                </a:lnTo>
                <a:lnTo>
                  <a:pt x="231" y="19"/>
                </a:lnTo>
                <a:lnTo>
                  <a:pt x="244" y="26"/>
                </a:lnTo>
                <a:lnTo>
                  <a:pt x="257" y="36"/>
                </a:lnTo>
                <a:lnTo>
                  <a:pt x="267" y="45"/>
                </a:lnTo>
                <a:lnTo>
                  <a:pt x="277" y="57"/>
                </a:lnTo>
                <a:lnTo>
                  <a:pt x="286" y="69"/>
                </a:lnTo>
                <a:lnTo>
                  <a:pt x="294" y="81"/>
                </a:lnTo>
                <a:lnTo>
                  <a:pt x="301" y="94"/>
                </a:lnTo>
                <a:lnTo>
                  <a:pt x="306" y="110"/>
                </a:lnTo>
                <a:lnTo>
                  <a:pt x="310" y="125"/>
                </a:lnTo>
                <a:lnTo>
                  <a:pt x="313" y="141"/>
                </a:lnTo>
                <a:lnTo>
                  <a:pt x="313" y="156"/>
                </a:lnTo>
                <a:lnTo>
                  <a:pt x="339" y="182"/>
                </a:lnTo>
                <a:lnTo>
                  <a:pt x="410" y="254"/>
                </a:lnTo>
                <a:lnTo>
                  <a:pt x="509" y="361"/>
                </a:lnTo>
                <a:lnTo>
                  <a:pt x="566" y="423"/>
                </a:lnTo>
                <a:lnTo>
                  <a:pt x="626" y="490"/>
                </a:lnTo>
                <a:lnTo>
                  <a:pt x="688" y="559"/>
                </a:lnTo>
                <a:lnTo>
                  <a:pt x="748" y="631"/>
                </a:lnTo>
                <a:lnTo>
                  <a:pt x="807" y="703"/>
                </a:lnTo>
                <a:lnTo>
                  <a:pt x="862" y="773"/>
                </a:lnTo>
                <a:lnTo>
                  <a:pt x="911" y="842"/>
                </a:lnTo>
                <a:lnTo>
                  <a:pt x="932" y="875"/>
                </a:lnTo>
                <a:lnTo>
                  <a:pt x="953" y="906"/>
                </a:lnTo>
                <a:lnTo>
                  <a:pt x="972" y="937"/>
                </a:lnTo>
                <a:lnTo>
                  <a:pt x="987" y="966"/>
                </a:lnTo>
                <a:lnTo>
                  <a:pt x="999" y="993"/>
                </a:lnTo>
                <a:lnTo>
                  <a:pt x="1009" y="101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096251" y="1358900"/>
            <a:ext cx="1811867" cy="1358900"/>
          </a:xfrm>
          <a:custGeom>
            <a:avLst/>
            <a:gdLst>
              <a:gd name="T0" fmla="*/ 2147483646 w 856"/>
              <a:gd name="T1" fmla="*/ 2147483646 h 856"/>
              <a:gd name="T2" fmla="*/ 2147483646 w 856"/>
              <a:gd name="T3" fmla="*/ 2147483646 h 856"/>
              <a:gd name="T4" fmla="*/ 2147483646 w 856"/>
              <a:gd name="T5" fmla="*/ 2147483646 h 856"/>
              <a:gd name="T6" fmla="*/ 2147483646 w 856"/>
              <a:gd name="T7" fmla="*/ 2147483646 h 856"/>
              <a:gd name="T8" fmla="*/ 2147483646 w 856"/>
              <a:gd name="T9" fmla="*/ 2147483646 h 856"/>
              <a:gd name="T10" fmla="*/ 2147483646 w 856"/>
              <a:gd name="T11" fmla="*/ 2147483646 h 856"/>
              <a:gd name="T12" fmla="*/ 2147483646 w 856"/>
              <a:gd name="T13" fmla="*/ 2147483646 h 856"/>
              <a:gd name="T14" fmla="*/ 2147483646 w 856"/>
              <a:gd name="T15" fmla="*/ 2147483646 h 856"/>
              <a:gd name="T16" fmla="*/ 2147483646 w 856"/>
              <a:gd name="T17" fmla="*/ 2147483646 h 856"/>
              <a:gd name="T18" fmla="*/ 2147483646 w 856"/>
              <a:gd name="T19" fmla="*/ 2147483646 h 856"/>
              <a:gd name="T20" fmla="*/ 2147483646 w 856"/>
              <a:gd name="T21" fmla="*/ 2147483646 h 856"/>
              <a:gd name="T22" fmla="*/ 2147483646 w 856"/>
              <a:gd name="T23" fmla="*/ 2147483646 h 856"/>
              <a:gd name="T24" fmla="*/ 2147483646 w 856"/>
              <a:gd name="T25" fmla="*/ 2147483646 h 856"/>
              <a:gd name="T26" fmla="*/ 2147483646 w 856"/>
              <a:gd name="T27" fmla="*/ 2147483646 h 856"/>
              <a:gd name="T28" fmla="*/ 2147483646 w 856"/>
              <a:gd name="T29" fmla="*/ 2147483646 h 856"/>
              <a:gd name="T30" fmla="*/ 2147483646 w 856"/>
              <a:gd name="T31" fmla="*/ 2147483646 h 856"/>
              <a:gd name="T32" fmla="*/ 2147483646 w 856"/>
              <a:gd name="T33" fmla="*/ 2147483646 h 856"/>
              <a:gd name="T34" fmla="*/ 2147483646 w 856"/>
              <a:gd name="T35" fmla="*/ 2147483646 h 856"/>
              <a:gd name="T36" fmla="*/ 2147483646 w 856"/>
              <a:gd name="T37" fmla="*/ 2147483646 h 856"/>
              <a:gd name="T38" fmla="*/ 2147483646 w 856"/>
              <a:gd name="T39" fmla="*/ 2147483646 h 856"/>
              <a:gd name="T40" fmla="*/ 2147483646 w 856"/>
              <a:gd name="T41" fmla="*/ 2147483646 h 856"/>
              <a:gd name="T42" fmla="*/ 2147483646 w 856"/>
              <a:gd name="T43" fmla="*/ 2147483646 h 856"/>
              <a:gd name="T44" fmla="*/ 2147483646 w 856"/>
              <a:gd name="T45" fmla="*/ 2147483646 h 856"/>
              <a:gd name="T46" fmla="*/ 2147483646 w 856"/>
              <a:gd name="T47" fmla="*/ 2147483646 h 856"/>
              <a:gd name="T48" fmla="*/ 2147483646 w 856"/>
              <a:gd name="T49" fmla="*/ 2147483646 h 856"/>
              <a:gd name="T50" fmla="*/ 0 w 856"/>
              <a:gd name="T51" fmla="*/ 2147483646 h 856"/>
              <a:gd name="T52" fmla="*/ 2147483646 w 856"/>
              <a:gd name="T53" fmla="*/ 2147483646 h 856"/>
              <a:gd name="T54" fmla="*/ 2147483646 w 856"/>
              <a:gd name="T55" fmla="*/ 2147483646 h 856"/>
              <a:gd name="T56" fmla="*/ 2147483646 w 856"/>
              <a:gd name="T57" fmla="*/ 2147483646 h 856"/>
              <a:gd name="T58" fmla="*/ 2147483646 w 856"/>
              <a:gd name="T59" fmla="*/ 2147483646 h 856"/>
              <a:gd name="T60" fmla="*/ 2147483646 w 856"/>
              <a:gd name="T61" fmla="*/ 2147483646 h 856"/>
              <a:gd name="T62" fmla="*/ 2147483646 w 856"/>
              <a:gd name="T63" fmla="*/ 2147483646 h 856"/>
              <a:gd name="T64" fmla="*/ 2147483646 w 856"/>
              <a:gd name="T65" fmla="*/ 2147483646 h 856"/>
              <a:gd name="T66" fmla="*/ 2147483646 w 856"/>
              <a:gd name="T67" fmla="*/ 2147483646 h 856"/>
              <a:gd name="T68" fmla="*/ 2147483646 w 856"/>
              <a:gd name="T69" fmla="*/ 2147483646 h 856"/>
              <a:gd name="T70" fmla="*/ 2147483646 w 856"/>
              <a:gd name="T71" fmla="*/ 2147483646 h 856"/>
              <a:gd name="T72" fmla="*/ 2147483646 w 856"/>
              <a:gd name="T73" fmla="*/ 2147483646 h 856"/>
              <a:gd name="T74" fmla="*/ 2147483646 w 856"/>
              <a:gd name="T75" fmla="*/ 0 h 856"/>
              <a:gd name="T76" fmla="*/ 2147483646 w 856"/>
              <a:gd name="T77" fmla="*/ 2147483646 h 856"/>
              <a:gd name="T78" fmla="*/ 2147483646 w 856"/>
              <a:gd name="T79" fmla="*/ 2147483646 h 856"/>
              <a:gd name="T80" fmla="*/ 2147483646 w 856"/>
              <a:gd name="T81" fmla="*/ 2147483646 h 856"/>
              <a:gd name="T82" fmla="*/ 2147483646 w 856"/>
              <a:gd name="T83" fmla="*/ 2147483646 h 856"/>
              <a:gd name="T84" fmla="*/ 2147483646 w 856"/>
              <a:gd name="T85" fmla="*/ 2147483646 h 856"/>
              <a:gd name="T86" fmla="*/ 2147483646 w 856"/>
              <a:gd name="T87" fmla="*/ 2147483646 h 856"/>
              <a:gd name="T88" fmla="*/ 2147483646 w 856"/>
              <a:gd name="T89" fmla="*/ 2147483646 h 856"/>
              <a:gd name="T90" fmla="*/ 2147483646 w 856"/>
              <a:gd name="T91" fmla="*/ 2147483646 h 856"/>
              <a:gd name="T92" fmla="*/ 2147483646 w 856"/>
              <a:gd name="T93" fmla="*/ 2147483646 h 856"/>
              <a:gd name="T94" fmla="*/ 2147483646 w 856"/>
              <a:gd name="T95" fmla="*/ 2147483646 h 856"/>
              <a:gd name="T96" fmla="*/ 2147483646 w 856"/>
              <a:gd name="T97" fmla="*/ 2147483646 h 856"/>
              <a:gd name="T98" fmla="*/ 2147483646 w 856"/>
              <a:gd name="T99" fmla="*/ 2147483646 h 856"/>
              <a:gd name="T100" fmla="*/ 2147483646 w 856"/>
              <a:gd name="T101" fmla="*/ 2147483646 h 8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6" h="856">
                <a:moveTo>
                  <a:pt x="856" y="428"/>
                </a:moveTo>
                <a:lnTo>
                  <a:pt x="856" y="428"/>
                </a:lnTo>
                <a:lnTo>
                  <a:pt x="856" y="450"/>
                </a:lnTo>
                <a:lnTo>
                  <a:pt x="855" y="473"/>
                </a:lnTo>
                <a:lnTo>
                  <a:pt x="851" y="493"/>
                </a:lnTo>
                <a:lnTo>
                  <a:pt x="848" y="514"/>
                </a:lnTo>
                <a:lnTo>
                  <a:pt x="843" y="535"/>
                </a:lnTo>
                <a:lnTo>
                  <a:pt x="838" y="555"/>
                </a:lnTo>
                <a:lnTo>
                  <a:pt x="831" y="576"/>
                </a:lnTo>
                <a:lnTo>
                  <a:pt x="824" y="595"/>
                </a:lnTo>
                <a:lnTo>
                  <a:pt x="805" y="633"/>
                </a:lnTo>
                <a:lnTo>
                  <a:pt x="784" y="667"/>
                </a:lnTo>
                <a:lnTo>
                  <a:pt x="759" y="700"/>
                </a:lnTo>
                <a:lnTo>
                  <a:pt x="731" y="731"/>
                </a:lnTo>
                <a:lnTo>
                  <a:pt x="702" y="758"/>
                </a:lnTo>
                <a:lnTo>
                  <a:pt x="667" y="782"/>
                </a:lnTo>
                <a:lnTo>
                  <a:pt x="633" y="805"/>
                </a:lnTo>
                <a:lnTo>
                  <a:pt x="595" y="822"/>
                </a:lnTo>
                <a:lnTo>
                  <a:pt x="576" y="830"/>
                </a:lnTo>
                <a:lnTo>
                  <a:pt x="556" y="837"/>
                </a:lnTo>
                <a:lnTo>
                  <a:pt x="535" y="842"/>
                </a:lnTo>
                <a:lnTo>
                  <a:pt x="514" y="848"/>
                </a:lnTo>
                <a:lnTo>
                  <a:pt x="494" y="851"/>
                </a:lnTo>
                <a:lnTo>
                  <a:pt x="473" y="854"/>
                </a:lnTo>
                <a:lnTo>
                  <a:pt x="451" y="856"/>
                </a:lnTo>
                <a:lnTo>
                  <a:pt x="428" y="856"/>
                </a:lnTo>
                <a:lnTo>
                  <a:pt x="406" y="856"/>
                </a:lnTo>
                <a:lnTo>
                  <a:pt x="385" y="854"/>
                </a:lnTo>
                <a:lnTo>
                  <a:pt x="363" y="851"/>
                </a:lnTo>
                <a:lnTo>
                  <a:pt x="343" y="848"/>
                </a:lnTo>
                <a:lnTo>
                  <a:pt x="322" y="842"/>
                </a:lnTo>
                <a:lnTo>
                  <a:pt x="301" y="837"/>
                </a:lnTo>
                <a:lnTo>
                  <a:pt x="282" y="830"/>
                </a:lnTo>
                <a:lnTo>
                  <a:pt x="262" y="822"/>
                </a:lnTo>
                <a:lnTo>
                  <a:pt x="226" y="805"/>
                </a:lnTo>
                <a:lnTo>
                  <a:pt x="190" y="782"/>
                </a:lnTo>
                <a:lnTo>
                  <a:pt x="157" y="758"/>
                </a:lnTo>
                <a:lnTo>
                  <a:pt x="126" y="731"/>
                </a:lnTo>
                <a:lnTo>
                  <a:pt x="98" y="700"/>
                </a:lnTo>
                <a:lnTo>
                  <a:pt x="74" y="667"/>
                </a:lnTo>
                <a:lnTo>
                  <a:pt x="52" y="633"/>
                </a:lnTo>
                <a:lnTo>
                  <a:pt x="35" y="595"/>
                </a:lnTo>
                <a:lnTo>
                  <a:pt x="28" y="576"/>
                </a:lnTo>
                <a:lnTo>
                  <a:pt x="21" y="555"/>
                </a:lnTo>
                <a:lnTo>
                  <a:pt x="14" y="535"/>
                </a:lnTo>
                <a:lnTo>
                  <a:pt x="9" y="514"/>
                </a:lnTo>
                <a:lnTo>
                  <a:pt x="6" y="493"/>
                </a:lnTo>
                <a:lnTo>
                  <a:pt x="4" y="473"/>
                </a:lnTo>
                <a:lnTo>
                  <a:pt x="2" y="450"/>
                </a:lnTo>
                <a:lnTo>
                  <a:pt x="0" y="428"/>
                </a:lnTo>
                <a:lnTo>
                  <a:pt x="2" y="406"/>
                </a:lnTo>
                <a:lnTo>
                  <a:pt x="4" y="385"/>
                </a:lnTo>
                <a:lnTo>
                  <a:pt x="6" y="363"/>
                </a:lnTo>
                <a:lnTo>
                  <a:pt x="9" y="342"/>
                </a:lnTo>
                <a:lnTo>
                  <a:pt x="14" y="322"/>
                </a:lnTo>
                <a:lnTo>
                  <a:pt x="21" y="301"/>
                </a:lnTo>
                <a:lnTo>
                  <a:pt x="28" y="282"/>
                </a:lnTo>
                <a:lnTo>
                  <a:pt x="35" y="261"/>
                </a:lnTo>
                <a:lnTo>
                  <a:pt x="52" y="225"/>
                </a:lnTo>
                <a:lnTo>
                  <a:pt x="74" y="189"/>
                </a:lnTo>
                <a:lnTo>
                  <a:pt x="98" y="157"/>
                </a:lnTo>
                <a:lnTo>
                  <a:pt x="126" y="126"/>
                </a:lnTo>
                <a:lnTo>
                  <a:pt x="157" y="98"/>
                </a:lnTo>
                <a:lnTo>
                  <a:pt x="190" y="74"/>
                </a:lnTo>
                <a:lnTo>
                  <a:pt x="226" y="52"/>
                </a:lnTo>
                <a:lnTo>
                  <a:pt x="262" y="34"/>
                </a:lnTo>
                <a:lnTo>
                  <a:pt x="282" y="26"/>
                </a:lnTo>
                <a:lnTo>
                  <a:pt x="301" y="19"/>
                </a:lnTo>
                <a:lnTo>
                  <a:pt x="322" y="14"/>
                </a:lnTo>
                <a:lnTo>
                  <a:pt x="343" y="9"/>
                </a:lnTo>
                <a:lnTo>
                  <a:pt x="363" y="5"/>
                </a:lnTo>
                <a:lnTo>
                  <a:pt x="385" y="4"/>
                </a:lnTo>
                <a:lnTo>
                  <a:pt x="406" y="2"/>
                </a:lnTo>
                <a:lnTo>
                  <a:pt x="428" y="0"/>
                </a:lnTo>
                <a:lnTo>
                  <a:pt x="451" y="2"/>
                </a:lnTo>
                <a:lnTo>
                  <a:pt x="473" y="4"/>
                </a:lnTo>
                <a:lnTo>
                  <a:pt x="494" y="5"/>
                </a:lnTo>
                <a:lnTo>
                  <a:pt x="514" y="9"/>
                </a:lnTo>
                <a:lnTo>
                  <a:pt x="535" y="14"/>
                </a:lnTo>
                <a:lnTo>
                  <a:pt x="556" y="19"/>
                </a:lnTo>
                <a:lnTo>
                  <a:pt x="576" y="26"/>
                </a:lnTo>
                <a:lnTo>
                  <a:pt x="595" y="34"/>
                </a:lnTo>
                <a:lnTo>
                  <a:pt x="633" y="52"/>
                </a:lnTo>
                <a:lnTo>
                  <a:pt x="667" y="74"/>
                </a:lnTo>
                <a:lnTo>
                  <a:pt x="702" y="98"/>
                </a:lnTo>
                <a:lnTo>
                  <a:pt x="731" y="126"/>
                </a:lnTo>
                <a:lnTo>
                  <a:pt x="759" y="157"/>
                </a:lnTo>
                <a:lnTo>
                  <a:pt x="784" y="189"/>
                </a:lnTo>
                <a:lnTo>
                  <a:pt x="805" y="225"/>
                </a:lnTo>
                <a:lnTo>
                  <a:pt x="824" y="261"/>
                </a:lnTo>
                <a:lnTo>
                  <a:pt x="831" y="282"/>
                </a:lnTo>
                <a:lnTo>
                  <a:pt x="838" y="301"/>
                </a:lnTo>
                <a:lnTo>
                  <a:pt x="843" y="322"/>
                </a:lnTo>
                <a:lnTo>
                  <a:pt x="848" y="342"/>
                </a:lnTo>
                <a:lnTo>
                  <a:pt x="851" y="363"/>
                </a:lnTo>
                <a:lnTo>
                  <a:pt x="855" y="385"/>
                </a:lnTo>
                <a:lnTo>
                  <a:pt x="856" y="406"/>
                </a:lnTo>
                <a:lnTo>
                  <a:pt x="856" y="42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8824385" y="463550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2147483646 w 222"/>
              <a:gd name="T5" fmla="*/ 2147483646 h 224"/>
              <a:gd name="T6" fmla="*/ 2147483646 w 222"/>
              <a:gd name="T7" fmla="*/ 2147483646 h 224"/>
              <a:gd name="T8" fmla="*/ 2147483646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2147483646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2147483646 w 222"/>
              <a:gd name="T51" fmla="*/ 2147483646 h 224"/>
              <a:gd name="T52" fmla="*/ 2147483646 w 222"/>
              <a:gd name="T53" fmla="*/ 2147483646 h 224"/>
              <a:gd name="T54" fmla="*/ 2147483646 w 222"/>
              <a:gd name="T55" fmla="*/ 2147483646 h 224"/>
              <a:gd name="T56" fmla="*/ 2147483646 w 222"/>
              <a:gd name="T57" fmla="*/ 2147483646 h 224"/>
              <a:gd name="T58" fmla="*/ 0 w 222"/>
              <a:gd name="T59" fmla="*/ 2147483646 h 224"/>
              <a:gd name="T60" fmla="*/ 0 w 222"/>
              <a:gd name="T61" fmla="*/ 2147483646 h 224"/>
              <a:gd name="T62" fmla="*/ 0 w 222"/>
              <a:gd name="T63" fmla="*/ 2147483646 h 224"/>
              <a:gd name="T64" fmla="*/ 0 w 222"/>
              <a:gd name="T65" fmla="*/ 2147483646 h 224"/>
              <a:gd name="T66" fmla="*/ 2147483646 w 222"/>
              <a:gd name="T67" fmla="*/ 2147483646 h 224"/>
              <a:gd name="T68" fmla="*/ 2147483646 w 222"/>
              <a:gd name="T69" fmla="*/ 2147483646 h 224"/>
              <a:gd name="T70" fmla="*/ 2147483646 w 222"/>
              <a:gd name="T71" fmla="*/ 2147483646 h 224"/>
              <a:gd name="T72" fmla="*/ 2147483646 w 222"/>
              <a:gd name="T73" fmla="*/ 2147483646 h 224"/>
              <a:gd name="T74" fmla="*/ 2147483646 w 222"/>
              <a:gd name="T75" fmla="*/ 2147483646 h 224"/>
              <a:gd name="T76" fmla="*/ 2147483646 w 222"/>
              <a:gd name="T77" fmla="*/ 2147483646 h 224"/>
              <a:gd name="T78" fmla="*/ 2147483646 w 222"/>
              <a:gd name="T79" fmla="*/ 2147483646 h 224"/>
              <a:gd name="T80" fmla="*/ 2147483646 w 222"/>
              <a:gd name="T81" fmla="*/ 2147483646 h 224"/>
              <a:gd name="T82" fmla="*/ 2147483646 w 222"/>
              <a:gd name="T83" fmla="*/ 2147483646 h 224"/>
              <a:gd name="T84" fmla="*/ 2147483646 w 222"/>
              <a:gd name="T85" fmla="*/ 2147483646 h 224"/>
              <a:gd name="T86" fmla="*/ 2147483646 w 222"/>
              <a:gd name="T87" fmla="*/ 2147483646 h 224"/>
              <a:gd name="T88" fmla="*/ 2147483646 w 222"/>
              <a:gd name="T89" fmla="*/ 2147483646 h 224"/>
              <a:gd name="T90" fmla="*/ 2147483646 w 222"/>
              <a:gd name="T91" fmla="*/ 0 h 224"/>
              <a:gd name="T92" fmla="*/ 2147483646 w 222"/>
              <a:gd name="T93" fmla="*/ 0 h 224"/>
              <a:gd name="T94" fmla="*/ 2147483646 w 222"/>
              <a:gd name="T95" fmla="*/ 2147483646 h 224"/>
              <a:gd name="T96" fmla="*/ 2147483646 w 222"/>
              <a:gd name="T97" fmla="*/ 2147483646 h 224"/>
              <a:gd name="T98" fmla="*/ 2147483646 w 222"/>
              <a:gd name="T99" fmla="*/ 2147483646 h 224"/>
              <a:gd name="T100" fmla="*/ 2147483646 w 222"/>
              <a:gd name="T101" fmla="*/ 2147483646 h 224"/>
              <a:gd name="T102" fmla="*/ 2147483646 w 222"/>
              <a:gd name="T103" fmla="*/ 2147483646 h 224"/>
              <a:gd name="T104" fmla="*/ 2147483646 w 222"/>
              <a:gd name="T105" fmla="*/ 2147483646 h 224"/>
              <a:gd name="T106" fmla="*/ 2147483646 w 222"/>
              <a:gd name="T107" fmla="*/ 2147483646 h 224"/>
              <a:gd name="T108" fmla="*/ 2147483646 w 222"/>
              <a:gd name="T109" fmla="*/ 2147483646 h 224"/>
              <a:gd name="T110" fmla="*/ 2147483646 w 222"/>
              <a:gd name="T111" fmla="*/ 2147483646 h 224"/>
              <a:gd name="T112" fmla="*/ 2147483646 w 222"/>
              <a:gd name="T113" fmla="*/ 2147483646 h 224"/>
              <a:gd name="T114" fmla="*/ 2147483646 w 222"/>
              <a:gd name="T115" fmla="*/ 2147483646 h 224"/>
              <a:gd name="T116" fmla="*/ 2147483646 w 222"/>
              <a:gd name="T117" fmla="*/ 2147483646 h 224"/>
              <a:gd name="T118" fmla="*/ 2147483646 w 222"/>
              <a:gd name="T119" fmla="*/ 2147483646 h 224"/>
              <a:gd name="T120" fmla="*/ 2147483646 w 222"/>
              <a:gd name="T121" fmla="*/ 2147483646 h 224"/>
              <a:gd name="T122" fmla="*/ 2147483646 w 222"/>
              <a:gd name="T123" fmla="*/ 2147483646 h 2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4">
                <a:moveTo>
                  <a:pt x="222" y="112"/>
                </a:moveTo>
                <a:lnTo>
                  <a:pt x="222" y="112"/>
                </a:lnTo>
                <a:lnTo>
                  <a:pt x="220" y="124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5"/>
                </a:lnTo>
                <a:lnTo>
                  <a:pt x="203" y="174"/>
                </a:lnTo>
                <a:lnTo>
                  <a:pt x="189" y="191"/>
                </a:lnTo>
                <a:lnTo>
                  <a:pt x="172" y="203"/>
                </a:lnTo>
                <a:lnTo>
                  <a:pt x="164" y="210"/>
                </a:lnTo>
                <a:lnTo>
                  <a:pt x="153" y="213"/>
                </a:lnTo>
                <a:lnTo>
                  <a:pt x="143" y="219"/>
                </a:lnTo>
                <a:lnTo>
                  <a:pt x="133" y="220"/>
                </a:lnTo>
                <a:lnTo>
                  <a:pt x="122" y="222"/>
                </a:lnTo>
                <a:lnTo>
                  <a:pt x="110" y="224"/>
                </a:lnTo>
                <a:lnTo>
                  <a:pt x="100" y="222"/>
                </a:lnTo>
                <a:lnTo>
                  <a:pt x="88" y="220"/>
                </a:lnTo>
                <a:lnTo>
                  <a:pt x="78" y="219"/>
                </a:lnTo>
                <a:lnTo>
                  <a:pt x="67" y="213"/>
                </a:lnTo>
                <a:lnTo>
                  <a:pt x="57" y="210"/>
                </a:lnTo>
                <a:lnTo>
                  <a:pt x="48" y="203"/>
                </a:lnTo>
                <a:lnTo>
                  <a:pt x="31" y="191"/>
                </a:lnTo>
                <a:lnTo>
                  <a:pt x="19" y="174"/>
                </a:lnTo>
                <a:lnTo>
                  <a:pt x="12" y="165"/>
                </a:lnTo>
                <a:lnTo>
                  <a:pt x="9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4"/>
                </a:lnTo>
                <a:lnTo>
                  <a:pt x="0" y="112"/>
                </a:lnTo>
                <a:lnTo>
                  <a:pt x="0" y="100"/>
                </a:lnTo>
                <a:lnTo>
                  <a:pt x="2" y="90"/>
                </a:lnTo>
                <a:lnTo>
                  <a:pt x="4" y="79"/>
                </a:lnTo>
                <a:lnTo>
                  <a:pt x="9" y="69"/>
                </a:lnTo>
                <a:lnTo>
                  <a:pt x="12" y="59"/>
                </a:lnTo>
                <a:lnTo>
                  <a:pt x="19" y="50"/>
                </a:lnTo>
                <a:lnTo>
                  <a:pt x="31" y="33"/>
                </a:lnTo>
                <a:lnTo>
                  <a:pt x="48" y="19"/>
                </a:lnTo>
                <a:lnTo>
                  <a:pt x="57" y="14"/>
                </a:lnTo>
                <a:lnTo>
                  <a:pt x="67" y="9"/>
                </a:lnTo>
                <a:lnTo>
                  <a:pt x="78" y="5"/>
                </a:lnTo>
                <a:lnTo>
                  <a:pt x="88" y="4"/>
                </a:lnTo>
                <a:lnTo>
                  <a:pt x="100" y="2"/>
                </a:lnTo>
                <a:lnTo>
                  <a:pt x="110" y="0"/>
                </a:lnTo>
                <a:lnTo>
                  <a:pt x="122" y="2"/>
                </a:lnTo>
                <a:lnTo>
                  <a:pt x="133" y="4"/>
                </a:lnTo>
                <a:lnTo>
                  <a:pt x="143" y="5"/>
                </a:lnTo>
                <a:lnTo>
                  <a:pt x="153" y="9"/>
                </a:lnTo>
                <a:lnTo>
                  <a:pt x="164" y="14"/>
                </a:lnTo>
                <a:lnTo>
                  <a:pt x="172" y="19"/>
                </a:lnTo>
                <a:lnTo>
                  <a:pt x="189" y="33"/>
                </a:lnTo>
                <a:lnTo>
                  <a:pt x="203" y="50"/>
                </a:lnTo>
                <a:lnTo>
                  <a:pt x="208" y="59"/>
                </a:lnTo>
                <a:lnTo>
                  <a:pt x="213" y="69"/>
                </a:lnTo>
                <a:lnTo>
                  <a:pt x="217" y="79"/>
                </a:lnTo>
                <a:lnTo>
                  <a:pt x="219" y="90"/>
                </a:lnTo>
                <a:lnTo>
                  <a:pt x="220" y="100"/>
                </a:lnTo>
                <a:lnTo>
                  <a:pt x="222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8900585" y="1268414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0 w 141"/>
              <a:gd name="T37" fmla="*/ 2147483646 h 141"/>
              <a:gd name="T38" fmla="*/ 0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0 h 141"/>
              <a:gd name="T56" fmla="*/ 2147483646 w 141"/>
              <a:gd name="T57" fmla="*/ 0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41" y="71"/>
                </a:moveTo>
                <a:lnTo>
                  <a:pt x="141" y="71"/>
                </a:lnTo>
                <a:lnTo>
                  <a:pt x="140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1"/>
                </a:lnTo>
                <a:lnTo>
                  <a:pt x="110" y="129"/>
                </a:lnTo>
                <a:lnTo>
                  <a:pt x="98" y="136"/>
                </a:lnTo>
                <a:lnTo>
                  <a:pt x="86" y="140"/>
                </a:lnTo>
                <a:lnTo>
                  <a:pt x="71" y="141"/>
                </a:lnTo>
                <a:lnTo>
                  <a:pt x="57" y="140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10"/>
                </a:lnTo>
                <a:lnTo>
                  <a:pt x="7" y="98"/>
                </a:lnTo>
                <a:lnTo>
                  <a:pt x="2" y="86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1" y="21"/>
                </a:lnTo>
                <a:lnTo>
                  <a:pt x="31" y="12"/>
                </a:lnTo>
                <a:lnTo>
                  <a:pt x="43" y="7"/>
                </a:lnTo>
                <a:lnTo>
                  <a:pt x="57" y="2"/>
                </a:lnTo>
                <a:lnTo>
                  <a:pt x="71" y="0"/>
                </a:lnTo>
                <a:lnTo>
                  <a:pt x="86" y="2"/>
                </a:lnTo>
                <a:lnTo>
                  <a:pt x="98" y="7"/>
                </a:lnTo>
                <a:lnTo>
                  <a:pt x="110" y="12"/>
                </a:lnTo>
                <a:lnTo>
                  <a:pt x="121" y="21"/>
                </a:lnTo>
                <a:lnTo>
                  <a:pt x="129" y="31"/>
                </a:lnTo>
                <a:lnTo>
                  <a:pt x="136" y="43"/>
                </a:lnTo>
                <a:lnTo>
                  <a:pt x="140" y="57"/>
                </a:lnTo>
                <a:lnTo>
                  <a:pt x="141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9021234" y="763588"/>
            <a:ext cx="65617" cy="533400"/>
          </a:xfrm>
          <a:custGeom>
            <a:avLst/>
            <a:gdLst>
              <a:gd name="T0" fmla="*/ 2147483646 w 31"/>
              <a:gd name="T1" fmla="*/ 2147483646 h 336"/>
              <a:gd name="T2" fmla="*/ 2147483646 w 31"/>
              <a:gd name="T3" fmla="*/ 2147483646 h 336"/>
              <a:gd name="T4" fmla="*/ 2147483646 w 31"/>
              <a:gd name="T5" fmla="*/ 2147483646 h 336"/>
              <a:gd name="T6" fmla="*/ 2147483646 w 31"/>
              <a:gd name="T7" fmla="*/ 2147483646 h 336"/>
              <a:gd name="T8" fmla="*/ 2147483646 w 31"/>
              <a:gd name="T9" fmla="*/ 2147483646 h 336"/>
              <a:gd name="T10" fmla="*/ 2147483646 w 31"/>
              <a:gd name="T11" fmla="*/ 2147483646 h 336"/>
              <a:gd name="T12" fmla="*/ 2147483646 w 31"/>
              <a:gd name="T13" fmla="*/ 2147483646 h 336"/>
              <a:gd name="T14" fmla="*/ 2147483646 w 31"/>
              <a:gd name="T15" fmla="*/ 2147483646 h 336"/>
              <a:gd name="T16" fmla="*/ 2147483646 w 31"/>
              <a:gd name="T17" fmla="*/ 2147483646 h 336"/>
              <a:gd name="T18" fmla="*/ 2147483646 w 31"/>
              <a:gd name="T19" fmla="*/ 2147483646 h 336"/>
              <a:gd name="T20" fmla="*/ 0 w 31"/>
              <a:gd name="T21" fmla="*/ 2147483646 h 336"/>
              <a:gd name="T22" fmla="*/ 0 w 31"/>
              <a:gd name="T23" fmla="*/ 2147483646 h 336"/>
              <a:gd name="T24" fmla="*/ 0 w 31"/>
              <a:gd name="T25" fmla="*/ 2147483646 h 336"/>
              <a:gd name="T26" fmla="*/ 0 w 31"/>
              <a:gd name="T27" fmla="*/ 2147483646 h 336"/>
              <a:gd name="T28" fmla="*/ 0 w 31"/>
              <a:gd name="T29" fmla="*/ 2147483646 h 336"/>
              <a:gd name="T30" fmla="*/ 2147483646 w 31"/>
              <a:gd name="T31" fmla="*/ 2147483646 h 336"/>
              <a:gd name="T32" fmla="*/ 2147483646 w 31"/>
              <a:gd name="T33" fmla="*/ 2147483646 h 336"/>
              <a:gd name="T34" fmla="*/ 2147483646 w 31"/>
              <a:gd name="T35" fmla="*/ 0 h 336"/>
              <a:gd name="T36" fmla="*/ 2147483646 w 31"/>
              <a:gd name="T37" fmla="*/ 0 h 336"/>
              <a:gd name="T38" fmla="*/ 2147483646 w 31"/>
              <a:gd name="T39" fmla="*/ 0 h 336"/>
              <a:gd name="T40" fmla="*/ 2147483646 w 31"/>
              <a:gd name="T41" fmla="*/ 2147483646 h 336"/>
              <a:gd name="T42" fmla="*/ 2147483646 w 31"/>
              <a:gd name="T43" fmla="*/ 2147483646 h 336"/>
              <a:gd name="T44" fmla="*/ 2147483646 w 31"/>
              <a:gd name="T45" fmla="*/ 2147483646 h 336"/>
              <a:gd name="T46" fmla="*/ 2147483646 w 31"/>
              <a:gd name="T47" fmla="*/ 2147483646 h 336"/>
              <a:gd name="T48" fmla="*/ 2147483646 w 31"/>
              <a:gd name="T49" fmla="*/ 2147483646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36">
                <a:moveTo>
                  <a:pt x="31" y="320"/>
                </a:moveTo>
                <a:lnTo>
                  <a:pt x="31" y="320"/>
                </a:lnTo>
                <a:lnTo>
                  <a:pt x="29" y="325"/>
                </a:lnTo>
                <a:lnTo>
                  <a:pt x="26" y="330"/>
                </a:lnTo>
                <a:lnTo>
                  <a:pt x="21" y="334"/>
                </a:lnTo>
                <a:lnTo>
                  <a:pt x="16" y="336"/>
                </a:lnTo>
                <a:lnTo>
                  <a:pt x="9" y="334"/>
                </a:lnTo>
                <a:lnTo>
                  <a:pt x="3" y="330"/>
                </a:lnTo>
                <a:lnTo>
                  <a:pt x="0" y="325"/>
                </a:lnTo>
                <a:lnTo>
                  <a:pt x="0" y="320"/>
                </a:lnTo>
                <a:lnTo>
                  <a:pt x="0" y="16"/>
                </a:lnTo>
                <a:lnTo>
                  <a:pt x="0" y="11"/>
                </a:lnTo>
                <a:lnTo>
                  <a:pt x="3" y="5"/>
                </a:lnTo>
                <a:lnTo>
                  <a:pt x="9" y="2"/>
                </a:lnTo>
                <a:lnTo>
                  <a:pt x="16" y="0"/>
                </a:lnTo>
                <a:lnTo>
                  <a:pt x="21" y="2"/>
                </a:lnTo>
                <a:lnTo>
                  <a:pt x="26" y="5"/>
                </a:lnTo>
                <a:lnTo>
                  <a:pt x="29" y="11"/>
                </a:lnTo>
                <a:lnTo>
                  <a:pt x="31" y="16"/>
                </a:lnTo>
                <a:lnTo>
                  <a:pt x="31" y="3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8822267" y="38100"/>
            <a:ext cx="184151" cy="471488"/>
          </a:xfrm>
          <a:custGeom>
            <a:avLst/>
            <a:gdLst>
              <a:gd name="T0" fmla="*/ 2147483646 w 87"/>
              <a:gd name="T1" fmla="*/ 2147483646 h 297"/>
              <a:gd name="T2" fmla="*/ 2147483646 w 87"/>
              <a:gd name="T3" fmla="*/ 2147483646 h 297"/>
              <a:gd name="T4" fmla="*/ 2147483646 w 87"/>
              <a:gd name="T5" fmla="*/ 2147483646 h 297"/>
              <a:gd name="T6" fmla="*/ 2147483646 w 87"/>
              <a:gd name="T7" fmla="*/ 2147483646 h 297"/>
              <a:gd name="T8" fmla="*/ 2147483646 w 87"/>
              <a:gd name="T9" fmla="*/ 2147483646 h 297"/>
              <a:gd name="T10" fmla="*/ 2147483646 w 87"/>
              <a:gd name="T11" fmla="*/ 2147483646 h 297"/>
              <a:gd name="T12" fmla="*/ 2147483646 w 87"/>
              <a:gd name="T13" fmla="*/ 2147483646 h 297"/>
              <a:gd name="T14" fmla="*/ 2147483646 w 87"/>
              <a:gd name="T15" fmla="*/ 2147483646 h 297"/>
              <a:gd name="T16" fmla="*/ 2147483646 w 87"/>
              <a:gd name="T17" fmla="*/ 2147483646 h 297"/>
              <a:gd name="T18" fmla="*/ 2147483646 w 87"/>
              <a:gd name="T19" fmla="*/ 2147483646 h 297"/>
              <a:gd name="T20" fmla="*/ 2147483646 w 87"/>
              <a:gd name="T21" fmla="*/ 2147483646 h 297"/>
              <a:gd name="T22" fmla="*/ 2147483646 w 87"/>
              <a:gd name="T23" fmla="*/ 2147483646 h 297"/>
              <a:gd name="T24" fmla="*/ 0 w 87"/>
              <a:gd name="T25" fmla="*/ 2147483646 h 297"/>
              <a:gd name="T26" fmla="*/ 0 w 87"/>
              <a:gd name="T27" fmla="*/ 2147483646 h 297"/>
              <a:gd name="T28" fmla="*/ 0 w 87"/>
              <a:gd name="T29" fmla="*/ 2147483646 h 297"/>
              <a:gd name="T30" fmla="*/ 2147483646 w 87"/>
              <a:gd name="T31" fmla="*/ 2147483646 h 297"/>
              <a:gd name="T32" fmla="*/ 2147483646 w 87"/>
              <a:gd name="T33" fmla="*/ 2147483646 h 297"/>
              <a:gd name="T34" fmla="*/ 2147483646 w 87"/>
              <a:gd name="T35" fmla="*/ 0 h 297"/>
              <a:gd name="T36" fmla="*/ 2147483646 w 87"/>
              <a:gd name="T37" fmla="*/ 0 h 297"/>
              <a:gd name="T38" fmla="*/ 2147483646 w 87"/>
              <a:gd name="T39" fmla="*/ 0 h 297"/>
              <a:gd name="T40" fmla="*/ 2147483646 w 87"/>
              <a:gd name="T41" fmla="*/ 0 h 297"/>
              <a:gd name="T42" fmla="*/ 2147483646 w 87"/>
              <a:gd name="T43" fmla="*/ 0 h 297"/>
              <a:gd name="T44" fmla="*/ 2147483646 w 87"/>
              <a:gd name="T45" fmla="*/ 2147483646 h 297"/>
              <a:gd name="T46" fmla="*/ 2147483646 w 87"/>
              <a:gd name="T47" fmla="*/ 2147483646 h 297"/>
              <a:gd name="T48" fmla="*/ 2147483646 w 87"/>
              <a:gd name="T49" fmla="*/ 2147483646 h 2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297">
                <a:moveTo>
                  <a:pt x="87" y="285"/>
                </a:moveTo>
                <a:lnTo>
                  <a:pt x="87" y="285"/>
                </a:lnTo>
                <a:lnTo>
                  <a:pt x="87" y="289"/>
                </a:lnTo>
                <a:lnTo>
                  <a:pt x="87" y="292"/>
                </a:lnTo>
                <a:lnTo>
                  <a:pt x="84" y="296"/>
                </a:lnTo>
                <a:lnTo>
                  <a:pt x="80" y="297"/>
                </a:lnTo>
                <a:lnTo>
                  <a:pt x="77" y="297"/>
                </a:lnTo>
                <a:lnTo>
                  <a:pt x="73" y="296"/>
                </a:lnTo>
                <a:lnTo>
                  <a:pt x="70" y="294"/>
                </a:lnTo>
                <a:lnTo>
                  <a:pt x="68" y="291"/>
                </a:lnTo>
                <a:lnTo>
                  <a:pt x="0" y="12"/>
                </a:lnTo>
                <a:lnTo>
                  <a:pt x="0" y="7"/>
                </a:lnTo>
                <a:lnTo>
                  <a:pt x="1" y="4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0"/>
                </a:lnTo>
                <a:lnTo>
                  <a:pt x="17" y="4"/>
                </a:lnTo>
                <a:lnTo>
                  <a:pt x="18" y="7"/>
                </a:lnTo>
                <a:lnTo>
                  <a:pt x="87" y="28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9031817" y="1"/>
            <a:ext cx="59267" cy="485775"/>
          </a:xfrm>
          <a:custGeom>
            <a:avLst/>
            <a:gdLst>
              <a:gd name="T0" fmla="*/ 2147483646 w 28"/>
              <a:gd name="T1" fmla="*/ 2147483646 h 306"/>
              <a:gd name="T2" fmla="*/ 2147483646 w 28"/>
              <a:gd name="T3" fmla="*/ 2147483646 h 306"/>
              <a:gd name="T4" fmla="*/ 2147483646 w 28"/>
              <a:gd name="T5" fmla="*/ 2147483646 h 306"/>
              <a:gd name="T6" fmla="*/ 2147483646 w 28"/>
              <a:gd name="T7" fmla="*/ 2147483646 h 306"/>
              <a:gd name="T8" fmla="*/ 2147483646 w 28"/>
              <a:gd name="T9" fmla="*/ 2147483646 h 306"/>
              <a:gd name="T10" fmla="*/ 2147483646 w 28"/>
              <a:gd name="T11" fmla="*/ 2147483646 h 306"/>
              <a:gd name="T12" fmla="*/ 2147483646 w 28"/>
              <a:gd name="T13" fmla="*/ 2147483646 h 306"/>
              <a:gd name="T14" fmla="*/ 2147483646 w 28"/>
              <a:gd name="T15" fmla="*/ 2147483646 h 306"/>
              <a:gd name="T16" fmla="*/ 2147483646 w 28"/>
              <a:gd name="T17" fmla="*/ 2147483646 h 306"/>
              <a:gd name="T18" fmla="*/ 2147483646 w 28"/>
              <a:gd name="T19" fmla="*/ 2147483646 h 306"/>
              <a:gd name="T20" fmla="*/ 2147483646 w 28"/>
              <a:gd name="T21" fmla="*/ 2147483646 h 306"/>
              <a:gd name="T22" fmla="*/ 0 w 28"/>
              <a:gd name="T23" fmla="*/ 2147483646 h 306"/>
              <a:gd name="T24" fmla="*/ 2147483646 w 28"/>
              <a:gd name="T25" fmla="*/ 2147483646 h 306"/>
              <a:gd name="T26" fmla="*/ 2147483646 w 28"/>
              <a:gd name="T27" fmla="*/ 2147483646 h 306"/>
              <a:gd name="T28" fmla="*/ 2147483646 w 28"/>
              <a:gd name="T29" fmla="*/ 2147483646 h 306"/>
              <a:gd name="T30" fmla="*/ 2147483646 w 28"/>
              <a:gd name="T31" fmla="*/ 2147483646 h 306"/>
              <a:gd name="T32" fmla="*/ 2147483646 w 28"/>
              <a:gd name="T33" fmla="*/ 0 h 306"/>
              <a:gd name="T34" fmla="*/ 2147483646 w 28"/>
              <a:gd name="T35" fmla="*/ 0 h 306"/>
              <a:gd name="T36" fmla="*/ 2147483646 w 28"/>
              <a:gd name="T37" fmla="*/ 0 h 306"/>
              <a:gd name="T38" fmla="*/ 2147483646 w 28"/>
              <a:gd name="T39" fmla="*/ 0 h 306"/>
              <a:gd name="T40" fmla="*/ 2147483646 w 28"/>
              <a:gd name="T41" fmla="*/ 0 h 306"/>
              <a:gd name="T42" fmla="*/ 2147483646 w 28"/>
              <a:gd name="T43" fmla="*/ 2147483646 h 306"/>
              <a:gd name="T44" fmla="*/ 2147483646 w 28"/>
              <a:gd name="T45" fmla="*/ 2147483646 h 306"/>
              <a:gd name="T46" fmla="*/ 2147483646 w 28"/>
              <a:gd name="T47" fmla="*/ 2147483646 h 306"/>
              <a:gd name="T48" fmla="*/ 2147483646 w 28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" h="306">
                <a:moveTo>
                  <a:pt x="21" y="297"/>
                </a:moveTo>
                <a:lnTo>
                  <a:pt x="21" y="297"/>
                </a:lnTo>
                <a:lnTo>
                  <a:pt x="19" y="301"/>
                </a:lnTo>
                <a:lnTo>
                  <a:pt x="17" y="304"/>
                </a:lnTo>
                <a:lnTo>
                  <a:pt x="14" y="306"/>
                </a:lnTo>
                <a:lnTo>
                  <a:pt x="11" y="306"/>
                </a:lnTo>
                <a:lnTo>
                  <a:pt x="7" y="306"/>
                </a:lnTo>
                <a:lnTo>
                  <a:pt x="4" y="304"/>
                </a:lnTo>
                <a:lnTo>
                  <a:pt x="2" y="301"/>
                </a:lnTo>
                <a:lnTo>
                  <a:pt x="0" y="297"/>
                </a:lnTo>
                <a:lnTo>
                  <a:pt x="9" y="9"/>
                </a:lnTo>
                <a:lnTo>
                  <a:pt x="9" y="5"/>
                </a:lnTo>
                <a:lnTo>
                  <a:pt x="12" y="2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6" y="3"/>
                </a:lnTo>
                <a:lnTo>
                  <a:pt x="28" y="5"/>
                </a:lnTo>
                <a:lnTo>
                  <a:pt x="28" y="10"/>
                </a:lnTo>
                <a:lnTo>
                  <a:pt x="2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8614833" y="87314"/>
            <a:ext cx="323851" cy="433387"/>
          </a:xfrm>
          <a:custGeom>
            <a:avLst/>
            <a:gdLst>
              <a:gd name="T0" fmla="*/ 2147483646 w 153"/>
              <a:gd name="T1" fmla="*/ 2147483646 h 273"/>
              <a:gd name="T2" fmla="*/ 2147483646 w 153"/>
              <a:gd name="T3" fmla="*/ 2147483646 h 273"/>
              <a:gd name="T4" fmla="*/ 2147483646 w 153"/>
              <a:gd name="T5" fmla="*/ 2147483646 h 273"/>
              <a:gd name="T6" fmla="*/ 2147483646 w 153"/>
              <a:gd name="T7" fmla="*/ 2147483646 h 273"/>
              <a:gd name="T8" fmla="*/ 2147483646 w 153"/>
              <a:gd name="T9" fmla="*/ 2147483646 h 273"/>
              <a:gd name="T10" fmla="*/ 2147483646 w 153"/>
              <a:gd name="T11" fmla="*/ 2147483646 h 273"/>
              <a:gd name="T12" fmla="*/ 2147483646 w 153"/>
              <a:gd name="T13" fmla="*/ 2147483646 h 273"/>
              <a:gd name="T14" fmla="*/ 2147483646 w 153"/>
              <a:gd name="T15" fmla="*/ 2147483646 h 273"/>
              <a:gd name="T16" fmla="*/ 2147483646 w 153"/>
              <a:gd name="T17" fmla="*/ 2147483646 h 273"/>
              <a:gd name="T18" fmla="*/ 2147483646 w 153"/>
              <a:gd name="T19" fmla="*/ 2147483646 h 273"/>
              <a:gd name="T20" fmla="*/ 2147483646 w 153"/>
              <a:gd name="T21" fmla="*/ 2147483646 h 273"/>
              <a:gd name="T22" fmla="*/ 2147483646 w 153"/>
              <a:gd name="T23" fmla="*/ 2147483646 h 273"/>
              <a:gd name="T24" fmla="*/ 0 w 153"/>
              <a:gd name="T25" fmla="*/ 2147483646 h 273"/>
              <a:gd name="T26" fmla="*/ 0 w 153"/>
              <a:gd name="T27" fmla="*/ 2147483646 h 273"/>
              <a:gd name="T28" fmla="*/ 0 w 153"/>
              <a:gd name="T29" fmla="*/ 2147483646 h 273"/>
              <a:gd name="T30" fmla="*/ 0 w 153"/>
              <a:gd name="T31" fmla="*/ 2147483646 h 273"/>
              <a:gd name="T32" fmla="*/ 2147483646 w 153"/>
              <a:gd name="T33" fmla="*/ 2147483646 h 273"/>
              <a:gd name="T34" fmla="*/ 2147483646 w 153"/>
              <a:gd name="T35" fmla="*/ 2147483646 h 273"/>
              <a:gd name="T36" fmla="*/ 2147483646 w 153"/>
              <a:gd name="T37" fmla="*/ 2147483646 h 273"/>
              <a:gd name="T38" fmla="*/ 2147483646 w 153"/>
              <a:gd name="T39" fmla="*/ 2147483646 h 273"/>
              <a:gd name="T40" fmla="*/ 2147483646 w 153"/>
              <a:gd name="T41" fmla="*/ 0 h 273"/>
              <a:gd name="T42" fmla="*/ 2147483646 w 153"/>
              <a:gd name="T43" fmla="*/ 0 h 273"/>
              <a:gd name="T44" fmla="*/ 2147483646 w 153"/>
              <a:gd name="T45" fmla="*/ 2147483646 h 273"/>
              <a:gd name="T46" fmla="*/ 2147483646 w 153"/>
              <a:gd name="T47" fmla="*/ 2147483646 h 273"/>
              <a:gd name="T48" fmla="*/ 2147483646 w 153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3" h="273">
                <a:moveTo>
                  <a:pt x="151" y="260"/>
                </a:moveTo>
                <a:lnTo>
                  <a:pt x="151" y="260"/>
                </a:lnTo>
                <a:lnTo>
                  <a:pt x="153" y="263"/>
                </a:lnTo>
                <a:lnTo>
                  <a:pt x="151" y="266"/>
                </a:lnTo>
                <a:lnTo>
                  <a:pt x="149" y="270"/>
                </a:lnTo>
                <a:lnTo>
                  <a:pt x="147" y="273"/>
                </a:lnTo>
                <a:lnTo>
                  <a:pt x="144" y="273"/>
                </a:lnTo>
                <a:lnTo>
                  <a:pt x="139" y="273"/>
                </a:lnTo>
                <a:lnTo>
                  <a:pt x="135" y="272"/>
                </a:lnTo>
                <a:lnTo>
                  <a:pt x="134" y="268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51" y="2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9118601" y="23813"/>
            <a:ext cx="182033" cy="476250"/>
          </a:xfrm>
          <a:custGeom>
            <a:avLst/>
            <a:gdLst>
              <a:gd name="T0" fmla="*/ 2147483646 w 86"/>
              <a:gd name="T1" fmla="*/ 2147483646 h 300"/>
              <a:gd name="T2" fmla="*/ 2147483646 w 86"/>
              <a:gd name="T3" fmla="*/ 2147483646 h 300"/>
              <a:gd name="T4" fmla="*/ 2147483646 w 86"/>
              <a:gd name="T5" fmla="*/ 2147483646 h 300"/>
              <a:gd name="T6" fmla="*/ 2147483646 w 86"/>
              <a:gd name="T7" fmla="*/ 2147483646 h 300"/>
              <a:gd name="T8" fmla="*/ 2147483646 w 86"/>
              <a:gd name="T9" fmla="*/ 2147483646 h 300"/>
              <a:gd name="T10" fmla="*/ 2147483646 w 86"/>
              <a:gd name="T11" fmla="*/ 2147483646 h 300"/>
              <a:gd name="T12" fmla="*/ 2147483646 w 86"/>
              <a:gd name="T13" fmla="*/ 2147483646 h 300"/>
              <a:gd name="T14" fmla="*/ 2147483646 w 86"/>
              <a:gd name="T15" fmla="*/ 2147483646 h 300"/>
              <a:gd name="T16" fmla="*/ 2147483646 w 86"/>
              <a:gd name="T17" fmla="*/ 2147483646 h 300"/>
              <a:gd name="T18" fmla="*/ 2147483646 w 86"/>
              <a:gd name="T19" fmla="*/ 2147483646 h 300"/>
              <a:gd name="T20" fmla="*/ 0 w 86"/>
              <a:gd name="T21" fmla="*/ 2147483646 h 300"/>
              <a:gd name="T22" fmla="*/ 0 w 86"/>
              <a:gd name="T23" fmla="*/ 2147483646 h 300"/>
              <a:gd name="T24" fmla="*/ 2147483646 w 86"/>
              <a:gd name="T25" fmla="*/ 2147483646 h 300"/>
              <a:gd name="T26" fmla="*/ 2147483646 w 86"/>
              <a:gd name="T27" fmla="*/ 2147483646 h 300"/>
              <a:gd name="T28" fmla="*/ 2147483646 w 86"/>
              <a:gd name="T29" fmla="*/ 2147483646 h 300"/>
              <a:gd name="T30" fmla="*/ 2147483646 w 86"/>
              <a:gd name="T31" fmla="*/ 2147483646 h 300"/>
              <a:gd name="T32" fmla="*/ 2147483646 w 86"/>
              <a:gd name="T33" fmla="*/ 0 h 300"/>
              <a:gd name="T34" fmla="*/ 2147483646 w 86"/>
              <a:gd name="T35" fmla="*/ 0 h 300"/>
              <a:gd name="T36" fmla="*/ 2147483646 w 86"/>
              <a:gd name="T37" fmla="*/ 0 h 300"/>
              <a:gd name="T38" fmla="*/ 2147483646 w 86"/>
              <a:gd name="T39" fmla="*/ 0 h 300"/>
              <a:gd name="T40" fmla="*/ 2147483646 w 86"/>
              <a:gd name="T41" fmla="*/ 2147483646 h 300"/>
              <a:gd name="T42" fmla="*/ 2147483646 w 86"/>
              <a:gd name="T43" fmla="*/ 2147483646 h 300"/>
              <a:gd name="T44" fmla="*/ 2147483646 w 86"/>
              <a:gd name="T45" fmla="*/ 2147483646 h 300"/>
              <a:gd name="T46" fmla="*/ 2147483646 w 86"/>
              <a:gd name="T47" fmla="*/ 2147483646 h 300"/>
              <a:gd name="T48" fmla="*/ 2147483646 w 86"/>
              <a:gd name="T49" fmla="*/ 2147483646 h 3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00">
                <a:moveTo>
                  <a:pt x="19" y="293"/>
                </a:moveTo>
                <a:lnTo>
                  <a:pt x="19" y="293"/>
                </a:lnTo>
                <a:lnTo>
                  <a:pt x="18" y="296"/>
                </a:lnTo>
                <a:lnTo>
                  <a:pt x="16" y="298"/>
                </a:lnTo>
                <a:lnTo>
                  <a:pt x="12" y="300"/>
                </a:lnTo>
                <a:lnTo>
                  <a:pt x="7" y="300"/>
                </a:lnTo>
                <a:lnTo>
                  <a:pt x="4" y="298"/>
                </a:lnTo>
                <a:lnTo>
                  <a:pt x="2" y="294"/>
                </a:lnTo>
                <a:lnTo>
                  <a:pt x="0" y="291"/>
                </a:lnTo>
                <a:lnTo>
                  <a:pt x="0" y="288"/>
                </a:lnTo>
                <a:lnTo>
                  <a:pt x="68" y="7"/>
                </a:lnTo>
                <a:lnTo>
                  <a:pt x="69" y="4"/>
                </a:lnTo>
                <a:lnTo>
                  <a:pt x="71" y="2"/>
                </a:lnTo>
                <a:lnTo>
                  <a:pt x="74" y="0"/>
                </a:lnTo>
                <a:lnTo>
                  <a:pt x="80" y="0"/>
                </a:lnTo>
                <a:lnTo>
                  <a:pt x="83" y="2"/>
                </a:lnTo>
                <a:lnTo>
                  <a:pt x="85" y="4"/>
                </a:lnTo>
                <a:lnTo>
                  <a:pt x="86" y="7"/>
                </a:lnTo>
                <a:lnTo>
                  <a:pt x="86" y="13"/>
                </a:lnTo>
                <a:lnTo>
                  <a:pt x="19" y="2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479367" y="185739"/>
            <a:ext cx="393700" cy="401637"/>
          </a:xfrm>
          <a:custGeom>
            <a:avLst/>
            <a:gdLst>
              <a:gd name="T0" fmla="*/ 2147483646 w 186"/>
              <a:gd name="T1" fmla="*/ 2147483646 h 253"/>
              <a:gd name="T2" fmla="*/ 2147483646 w 186"/>
              <a:gd name="T3" fmla="*/ 2147483646 h 253"/>
              <a:gd name="T4" fmla="*/ 2147483646 w 186"/>
              <a:gd name="T5" fmla="*/ 2147483646 h 253"/>
              <a:gd name="T6" fmla="*/ 2147483646 w 186"/>
              <a:gd name="T7" fmla="*/ 2147483646 h 253"/>
              <a:gd name="T8" fmla="*/ 2147483646 w 186"/>
              <a:gd name="T9" fmla="*/ 2147483646 h 253"/>
              <a:gd name="T10" fmla="*/ 2147483646 w 186"/>
              <a:gd name="T11" fmla="*/ 2147483646 h 253"/>
              <a:gd name="T12" fmla="*/ 2147483646 w 186"/>
              <a:gd name="T13" fmla="*/ 2147483646 h 253"/>
              <a:gd name="T14" fmla="*/ 2147483646 w 186"/>
              <a:gd name="T15" fmla="*/ 2147483646 h 253"/>
              <a:gd name="T16" fmla="*/ 2147483646 w 186"/>
              <a:gd name="T17" fmla="*/ 2147483646 h 253"/>
              <a:gd name="T18" fmla="*/ 2147483646 w 186"/>
              <a:gd name="T19" fmla="*/ 2147483646 h 253"/>
              <a:gd name="T20" fmla="*/ 2147483646 w 186"/>
              <a:gd name="T21" fmla="*/ 2147483646 h 253"/>
              <a:gd name="T22" fmla="*/ 2147483646 w 186"/>
              <a:gd name="T23" fmla="*/ 2147483646 h 253"/>
              <a:gd name="T24" fmla="*/ 2147483646 w 186"/>
              <a:gd name="T25" fmla="*/ 2147483646 h 253"/>
              <a:gd name="T26" fmla="*/ 2147483646 w 186"/>
              <a:gd name="T27" fmla="*/ 2147483646 h 253"/>
              <a:gd name="T28" fmla="*/ 0 w 186"/>
              <a:gd name="T29" fmla="*/ 2147483646 h 253"/>
              <a:gd name="T30" fmla="*/ 0 w 186"/>
              <a:gd name="T31" fmla="*/ 2147483646 h 253"/>
              <a:gd name="T32" fmla="*/ 0 w 186"/>
              <a:gd name="T33" fmla="*/ 2147483646 h 253"/>
              <a:gd name="T34" fmla="*/ 2147483646 w 186"/>
              <a:gd name="T35" fmla="*/ 2147483646 h 253"/>
              <a:gd name="T36" fmla="*/ 2147483646 w 186"/>
              <a:gd name="T37" fmla="*/ 2147483646 h 253"/>
              <a:gd name="T38" fmla="*/ 2147483646 w 186"/>
              <a:gd name="T39" fmla="*/ 2147483646 h 253"/>
              <a:gd name="T40" fmla="*/ 2147483646 w 186"/>
              <a:gd name="T41" fmla="*/ 0 h 253"/>
              <a:gd name="T42" fmla="*/ 2147483646 w 186"/>
              <a:gd name="T43" fmla="*/ 0 h 253"/>
              <a:gd name="T44" fmla="*/ 2147483646 w 186"/>
              <a:gd name="T45" fmla="*/ 0 h 253"/>
              <a:gd name="T46" fmla="*/ 2147483646 w 186"/>
              <a:gd name="T47" fmla="*/ 2147483646 h 253"/>
              <a:gd name="T48" fmla="*/ 2147483646 w 186"/>
              <a:gd name="T49" fmla="*/ 2147483646 h 25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6" h="253">
                <a:moveTo>
                  <a:pt x="186" y="237"/>
                </a:moveTo>
                <a:lnTo>
                  <a:pt x="186" y="237"/>
                </a:lnTo>
                <a:lnTo>
                  <a:pt x="186" y="241"/>
                </a:lnTo>
                <a:lnTo>
                  <a:pt x="186" y="244"/>
                </a:lnTo>
                <a:lnTo>
                  <a:pt x="186" y="247"/>
                </a:lnTo>
                <a:lnTo>
                  <a:pt x="182" y="251"/>
                </a:lnTo>
                <a:lnTo>
                  <a:pt x="179" y="251"/>
                </a:lnTo>
                <a:lnTo>
                  <a:pt x="175" y="253"/>
                </a:lnTo>
                <a:lnTo>
                  <a:pt x="172" y="251"/>
                </a:lnTo>
                <a:lnTo>
                  <a:pt x="168" y="24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0" y="3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3"/>
                </a:lnTo>
                <a:lnTo>
                  <a:pt x="186" y="2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362951" y="307975"/>
            <a:ext cx="495300" cy="338138"/>
          </a:xfrm>
          <a:custGeom>
            <a:avLst/>
            <a:gdLst>
              <a:gd name="T0" fmla="*/ 2147483646 w 234"/>
              <a:gd name="T1" fmla="*/ 2147483646 h 213"/>
              <a:gd name="T2" fmla="*/ 2147483646 w 234"/>
              <a:gd name="T3" fmla="*/ 2147483646 h 213"/>
              <a:gd name="T4" fmla="*/ 2147483646 w 234"/>
              <a:gd name="T5" fmla="*/ 2147483646 h 213"/>
              <a:gd name="T6" fmla="*/ 2147483646 w 234"/>
              <a:gd name="T7" fmla="*/ 2147483646 h 213"/>
              <a:gd name="T8" fmla="*/ 2147483646 w 234"/>
              <a:gd name="T9" fmla="*/ 2147483646 h 213"/>
              <a:gd name="T10" fmla="*/ 2147483646 w 234"/>
              <a:gd name="T11" fmla="*/ 2147483646 h 213"/>
              <a:gd name="T12" fmla="*/ 2147483646 w 234"/>
              <a:gd name="T13" fmla="*/ 2147483646 h 213"/>
              <a:gd name="T14" fmla="*/ 2147483646 w 234"/>
              <a:gd name="T15" fmla="*/ 2147483646 h 213"/>
              <a:gd name="T16" fmla="*/ 2147483646 w 234"/>
              <a:gd name="T17" fmla="*/ 2147483646 h 213"/>
              <a:gd name="T18" fmla="*/ 2147483646 w 234"/>
              <a:gd name="T19" fmla="*/ 2147483646 h 213"/>
              <a:gd name="T20" fmla="*/ 2147483646 w 234"/>
              <a:gd name="T21" fmla="*/ 2147483646 h 213"/>
              <a:gd name="T22" fmla="*/ 2147483646 w 234"/>
              <a:gd name="T23" fmla="*/ 2147483646 h 213"/>
              <a:gd name="T24" fmla="*/ 2147483646 w 234"/>
              <a:gd name="T25" fmla="*/ 2147483646 h 213"/>
              <a:gd name="T26" fmla="*/ 2147483646 w 234"/>
              <a:gd name="T27" fmla="*/ 2147483646 h 213"/>
              <a:gd name="T28" fmla="*/ 2147483646 w 234"/>
              <a:gd name="T29" fmla="*/ 2147483646 h 213"/>
              <a:gd name="T30" fmla="*/ 0 w 234"/>
              <a:gd name="T31" fmla="*/ 2147483646 h 213"/>
              <a:gd name="T32" fmla="*/ 0 w 234"/>
              <a:gd name="T33" fmla="*/ 2147483646 h 213"/>
              <a:gd name="T34" fmla="*/ 2147483646 w 234"/>
              <a:gd name="T35" fmla="*/ 2147483646 h 213"/>
              <a:gd name="T36" fmla="*/ 2147483646 w 234"/>
              <a:gd name="T37" fmla="*/ 2147483646 h 213"/>
              <a:gd name="T38" fmla="*/ 2147483646 w 234"/>
              <a:gd name="T39" fmla="*/ 2147483646 h 213"/>
              <a:gd name="T40" fmla="*/ 2147483646 w 234"/>
              <a:gd name="T41" fmla="*/ 2147483646 h 213"/>
              <a:gd name="T42" fmla="*/ 2147483646 w 234"/>
              <a:gd name="T43" fmla="*/ 0 h 213"/>
              <a:gd name="T44" fmla="*/ 2147483646 w 234"/>
              <a:gd name="T45" fmla="*/ 2147483646 h 213"/>
              <a:gd name="T46" fmla="*/ 2147483646 w 234"/>
              <a:gd name="T47" fmla="*/ 2147483646 h 213"/>
              <a:gd name="T48" fmla="*/ 2147483646 w 234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13">
                <a:moveTo>
                  <a:pt x="230" y="196"/>
                </a:moveTo>
                <a:lnTo>
                  <a:pt x="230" y="196"/>
                </a:lnTo>
                <a:lnTo>
                  <a:pt x="232" y="200"/>
                </a:lnTo>
                <a:lnTo>
                  <a:pt x="234" y="203"/>
                </a:lnTo>
                <a:lnTo>
                  <a:pt x="232" y="207"/>
                </a:lnTo>
                <a:lnTo>
                  <a:pt x="230" y="210"/>
                </a:lnTo>
                <a:lnTo>
                  <a:pt x="227" y="212"/>
                </a:lnTo>
                <a:lnTo>
                  <a:pt x="223" y="213"/>
                </a:lnTo>
                <a:lnTo>
                  <a:pt x="220" y="212"/>
                </a:lnTo>
                <a:lnTo>
                  <a:pt x="217" y="210"/>
                </a:lnTo>
                <a:lnTo>
                  <a:pt x="3" y="17"/>
                </a:lnTo>
                <a:lnTo>
                  <a:pt x="2" y="14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9" y="0"/>
                </a:lnTo>
                <a:lnTo>
                  <a:pt x="14" y="2"/>
                </a:lnTo>
                <a:lnTo>
                  <a:pt x="17" y="4"/>
                </a:lnTo>
                <a:lnTo>
                  <a:pt x="230" y="1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276167" y="474663"/>
            <a:ext cx="577851" cy="234950"/>
          </a:xfrm>
          <a:custGeom>
            <a:avLst/>
            <a:gdLst>
              <a:gd name="T0" fmla="*/ 2147483646 w 273"/>
              <a:gd name="T1" fmla="*/ 2147483646 h 148"/>
              <a:gd name="T2" fmla="*/ 2147483646 w 273"/>
              <a:gd name="T3" fmla="*/ 2147483646 h 148"/>
              <a:gd name="T4" fmla="*/ 2147483646 w 273"/>
              <a:gd name="T5" fmla="*/ 2147483646 h 148"/>
              <a:gd name="T6" fmla="*/ 2147483646 w 273"/>
              <a:gd name="T7" fmla="*/ 2147483646 h 148"/>
              <a:gd name="T8" fmla="*/ 2147483646 w 273"/>
              <a:gd name="T9" fmla="*/ 2147483646 h 148"/>
              <a:gd name="T10" fmla="*/ 2147483646 w 273"/>
              <a:gd name="T11" fmla="*/ 2147483646 h 148"/>
              <a:gd name="T12" fmla="*/ 2147483646 w 273"/>
              <a:gd name="T13" fmla="*/ 2147483646 h 148"/>
              <a:gd name="T14" fmla="*/ 2147483646 w 273"/>
              <a:gd name="T15" fmla="*/ 2147483646 h 148"/>
              <a:gd name="T16" fmla="*/ 2147483646 w 273"/>
              <a:gd name="T17" fmla="*/ 2147483646 h 148"/>
              <a:gd name="T18" fmla="*/ 2147483646 w 273"/>
              <a:gd name="T19" fmla="*/ 2147483646 h 148"/>
              <a:gd name="T20" fmla="*/ 2147483646 w 273"/>
              <a:gd name="T21" fmla="*/ 2147483646 h 148"/>
              <a:gd name="T22" fmla="*/ 2147483646 w 273"/>
              <a:gd name="T23" fmla="*/ 2147483646 h 148"/>
              <a:gd name="T24" fmla="*/ 2147483646 w 273"/>
              <a:gd name="T25" fmla="*/ 2147483646 h 148"/>
              <a:gd name="T26" fmla="*/ 2147483646 w 273"/>
              <a:gd name="T27" fmla="*/ 2147483646 h 148"/>
              <a:gd name="T28" fmla="*/ 2147483646 w 273"/>
              <a:gd name="T29" fmla="*/ 2147483646 h 148"/>
              <a:gd name="T30" fmla="*/ 0 w 273"/>
              <a:gd name="T31" fmla="*/ 2147483646 h 148"/>
              <a:gd name="T32" fmla="*/ 0 w 273"/>
              <a:gd name="T33" fmla="*/ 2147483646 h 148"/>
              <a:gd name="T34" fmla="*/ 2147483646 w 273"/>
              <a:gd name="T35" fmla="*/ 2147483646 h 148"/>
              <a:gd name="T36" fmla="*/ 2147483646 w 273"/>
              <a:gd name="T37" fmla="*/ 2147483646 h 148"/>
              <a:gd name="T38" fmla="*/ 2147483646 w 273"/>
              <a:gd name="T39" fmla="*/ 2147483646 h 148"/>
              <a:gd name="T40" fmla="*/ 2147483646 w 273"/>
              <a:gd name="T41" fmla="*/ 2147483646 h 148"/>
              <a:gd name="T42" fmla="*/ 2147483646 w 273"/>
              <a:gd name="T43" fmla="*/ 0 h 148"/>
              <a:gd name="T44" fmla="*/ 2147483646 w 273"/>
              <a:gd name="T45" fmla="*/ 0 h 148"/>
              <a:gd name="T46" fmla="*/ 2147483646 w 273"/>
              <a:gd name="T47" fmla="*/ 0 h 148"/>
              <a:gd name="T48" fmla="*/ 2147483646 w 273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3" h="148">
                <a:moveTo>
                  <a:pt x="268" y="129"/>
                </a:moveTo>
                <a:lnTo>
                  <a:pt x="268" y="129"/>
                </a:lnTo>
                <a:lnTo>
                  <a:pt x="271" y="131"/>
                </a:lnTo>
                <a:lnTo>
                  <a:pt x="273" y="134"/>
                </a:lnTo>
                <a:lnTo>
                  <a:pt x="273" y="139"/>
                </a:lnTo>
                <a:lnTo>
                  <a:pt x="271" y="143"/>
                </a:lnTo>
                <a:lnTo>
                  <a:pt x="270" y="146"/>
                </a:lnTo>
                <a:lnTo>
                  <a:pt x="266" y="148"/>
                </a:lnTo>
                <a:lnTo>
                  <a:pt x="263" y="148"/>
                </a:lnTo>
                <a:lnTo>
                  <a:pt x="259" y="146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268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9188451" y="103189"/>
            <a:ext cx="338667" cy="428625"/>
          </a:xfrm>
          <a:custGeom>
            <a:avLst/>
            <a:gdLst>
              <a:gd name="T0" fmla="*/ 2147483646 w 160"/>
              <a:gd name="T1" fmla="*/ 2147483646 h 270"/>
              <a:gd name="T2" fmla="*/ 2147483646 w 160"/>
              <a:gd name="T3" fmla="*/ 2147483646 h 270"/>
              <a:gd name="T4" fmla="*/ 2147483646 w 160"/>
              <a:gd name="T5" fmla="*/ 2147483646 h 270"/>
              <a:gd name="T6" fmla="*/ 2147483646 w 160"/>
              <a:gd name="T7" fmla="*/ 2147483646 h 270"/>
              <a:gd name="T8" fmla="*/ 2147483646 w 160"/>
              <a:gd name="T9" fmla="*/ 2147483646 h 270"/>
              <a:gd name="T10" fmla="*/ 2147483646 w 160"/>
              <a:gd name="T11" fmla="*/ 2147483646 h 270"/>
              <a:gd name="T12" fmla="*/ 2147483646 w 160"/>
              <a:gd name="T13" fmla="*/ 2147483646 h 270"/>
              <a:gd name="T14" fmla="*/ 2147483646 w 160"/>
              <a:gd name="T15" fmla="*/ 2147483646 h 270"/>
              <a:gd name="T16" fmla="*/ 2147483646 w 160"/>
              <a:gd name="T17" fmla="*/ 2147483646 h 270"/>
              <a:gd name="T18" fmla="*/ 0 w 160"/>
              <a:gd name="T19" fmla="*/ 2147483646 h 270"/>
              <a:gd name="T20" fmla="*/ 0 w 160"/>
              <a:gd name="T21" fmla="*/ 2147483646 h 270"/>
              <a:gd name="T22" fmla="*/ 2147483646 w 160"/>
              <a:gd name="T23" fmla="*/ 2147483646 h 270"/>
              <a:gd name="T24" fmla="*/ 2147483646 w 160"/>
              <a:gd name="T25" fmla="*/ 2147483646 h 270"/>
              <a:gd name="T26" fmla="*/ 2147483646 w 160"/>
              <a:gd name="T27" fmla="*/ 2147483646 h 270"/>
              <a:gd name="T28" fmla="*/ 2147483646 w 160"/>
              <a:gd name="T29" fmla="*/ 2147483646 h 270"/>
              <a:gd name="T30" fmla="*/ 2147483646 w 160"/>
              <a:gd name="T31" fmla="*/ 0 h 270"/>
              <a:gd name="T32" fmla="*/ 2147483646 w 160"/>
              <a:gd name="T33" fmla="*/ 0 h 270"/>
              <a:gd name="T34" fmla="*/ 2147483646 w 160"/>
              <a:gd name="T35" fmla="*/ 0 h 270"/>
              <a:gd name="T36" fmla="*/ 2147483646 w 160"/>
              <a:gd name="T37" fmla="*/ 0 h 270"/>
              <a:gd name="T38" fmla="*/ 2147483646 w 160"/>
              <a:gd name="T39" fmla="*/ 0 h 270"/>
              <a:gd name="T40" fmla="*/ 2147483646 w 160"/>
              <a:gd name="T41" fmla="*/ 2147483646 h 270"/>
              <a:gd name="T42" fmla="*/ 2147483646 w 160"/>
              <a:gd name="T43" fmla="*/ 2147483646 h 270"/>
              <a:gd name="T44" fmla="*/ 2147483646 w 160"/>
              <a:gd name="T45" fmla="*/ 2147483646 h 270"/>
              <a:gd name="T46" fmla="*/ 2147483646 w 160"/>
              <a:gd name="T47" fmla="*/ 2147483646 h 270"/>
              <a:gd name="T48" fmla="*/ 2147483646 w 160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0">
                <a:moveTo>
                  <a:pt x="19" y="265"/>
                </a:moveTo>
                <a:lnTo>
                  <a:pt x="19" y="265"/>
                </a:lnTo>
                <a:lnTo>
                  <a:pt x="16" y="268"/>
                </a:lnTo>
                <a:lnTo>
                  <a:pt x="12" y="270"/>
                </a:lnTo>
                <a:lnTo>
                  <a:pt x="9" y="270"/>
                </a:lnTo>
                <a:lnTo>
                  <a:pt x="5" y="268"/>
                </a:lnTo>
                <a:lnTo>
                  <a:pt x="2" y="267"/>
                </a:lnTo>
                <a:lnTo>
                  <a:pt x="0" y="263"/>
                </a:lnTo>
                <a:lnTo>
                  <a:pt x="0" y="260"/>
                </a:lnTo>
                <a:lnTo>
                  <a:pt x="2" y="255"/>
                </a:lnTo>
                <a:lnTo>
                  <a:pt x="143" y="4"/>
                </a:lnTo>
                <a:lnTo>
                  <a:pt x="145" y="2"/>
                </a:lnTo>
                <a:lnTo>
                  <a:pt x="148" y="0"/>
                </a:lnTo>
                <a:lnTo>
                  <a:pt x="151" y="0"/>
                </a:lnTo>
                <a:lnTo>
                  <a:pt x="155" y="0"/>
                </a:lnTo>
                <a:lnTo>
                  <a:pt x="158" y="4"/>
                </a:lnTo>
                <a:lnTo>
                  <a:pt x="160" y="7"/>
                </a:lnTo>
                <a:lnTo>
                  <a:pt x="160" y="11"/>
                </a:lnTo>
                <a:lnTo>
                  <a:pt x="160" y="14"/>
                </a:lnTo>
                <a:lnTo>
                  <a:pt x="19" y="2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9262533" y="204789"/>
            <a:ext cx="425451" cy="384175"/>
          </a:xfrm>
          <a:custGeom>
            <a:avLst/>
            <a:gdLst>
              <a:gd name="T0" fmla="*/ 2147483646 w 201"/>
              <a:gd name="T1" fmla="*/ 2147483646 h 242"/>
              <a:gd name="T2" fmla="*/ 2147483646 w 201"/>
              <a:gd name="T3" fmla="*/ 2147483646 h 242"/>
              <a:gd name="T4" fmla="*/ 2147483646 w 201"/>
              <a:gd name="T5" fmla="*/ 2147483646 h 242"/>
              <a:gd name="T6" fmla="*/ 2147483646 w 201"/>
              <a:gd name="T7" fmla="*/ 2147483646 h 242"/>
              <a:gd name="T8" fmla="*/ 2147483646 w 201"/>
              <a:gd name="T9" fmla="*/ 2147483646 h 242"/>
              <a:gd name="T10" fmla="*/ 2147483646 w 201"/>
              <a:gd name="T11" fmla="*/ 2147483646 h 242"/>
              <a:gd name="T12" fmla="*/ 2147483646 w 201"/>
              <a:gd name="T13" fmla="*/ 2147483646 h 242"/>
              <a:gd name="T14" fmla="*/ 2147483646 w 201"/>
              <a:gd name="T15" fmla="*/ 2147483646 h 242"/>
              <a:gd name="T16" fmla="*/ 0 w 201"/>
              <a:gd name="T17" fmla="*/ 2147483646 h 242"/>
              <a:gd name="T18" fmla="*/ 0 w 201"/>
              <a:gd name="T19" fmla="*/ 2147483646 h 242"/>
              <a:gd name="T20" fmla="*/ 0 w 201"/>
              <a:gd name="T21" fmla="*/ 2147483646 h 242"/>
              <a:gd name="T22" fmla="*/ 2147483646 w 201"/>
              <a:gd name="T23" fmla="*/ 2147483646 h 242"/>
              <a:gd name="T24" fmla="*/ 2147483646 w 201"/>
              <a:gd name="T25" fmla="*/ 2147483646 h 242"/>
              <a:gd name="T26" fmla="*/ 2147483646 w 201"/>
              <a:gd name="T27" fmla="*/ 2147483646 h 242"/>
              <a:gd name="T28" fmla="*/ 2147483646 w 201"/>
              <a:gd name="T29" fmla="*/ 2147483646 h 242"/>
              <a:gd name="T30" fmla="*/ 2147483646 w 201"/>
              <a:gd name="T31" fmla="*/ 0 h 242"/>
              <a:gd name="T32" fmla="*/ 2147483646 w 201"/>
              <a:gd name="T33" fmla="*/ 2147483646 h 242"/>
              <a:gd name="T34" fmla="*/ 2147483646 w 201"/>
              <a:gd name="T35" fmla="*/ 2147483646 h 242"/>
              <a:gd name="T36" fmla="*/ 2147483646 w 201"/>
              <a:gd name="T37" fmla="*/ 2147483646 h 242"/>
              <a:gd name="T38" fmla="*/ 2147483646 w 201"/>
              <a:gd name="T39" fmla="*/ 2147483646 h 242"/>
              <a:gd name="T40" fmla="*/ 2147483646 w 201"/>
              <a:gd name="T41" fmla="*/ 2147483646 h 242"/>
              <a:gd name="T42" fmla="*/ 2147483646 w 201"/>
              <a:gd name="T43" fmla="*/ 2147483646 h 242"/>
              <a:gd name="T44" fmla="*/ 2147483646 w 201"/>
              <a:gd name="T45" fmla="*/ 2147483646 h 242"/>
              <a:gd name="T46" fmla="*/ 2147483646 w 201"/>
              <a:gd name="T47" fmla="*/ 2147483646 h 242"/>
              <a:gd name="T48" fmla="*/ 2147483646 w 201"/>
              <a:gd name="T49" fmla="*/ 2147483646 h 2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1" h="242">
                <a:moveTo>
                  <a:pt x="17" y="239"/>
                </a:moveTo>
                <a:lnTo>
                  <a:pt x="17" y="239"/>
                </a:lnTo>
                <a:lnTo>
                  <a:pt x="13" y="241"/>
                </a:lnTo>
                <a:lnTo>
                  <a:pt x="10" y="242"/>
                </a:lnTo>
                <a:lnTo>
                  <a:pt x="6" y="242"/>
                </a:lnTo>
                <a:lnTo>
                  <a:pt x="3" y="241"/>
                </a:lnTo>
                <a:lnTo>
                  <a:pt x="0" y="237"/>
                </a:lnTo>
                <a:lnTo>
                  <a:pt x="0" y="234"/>
                </a:lnTo>
                <a:lnTo>
                  <a:pt x="0" y="230"/>
                </a:lnTo>
                <a:lnTo>
                  <a:pt x="1" y="227"/>
                </a:lnTo>
                <a:lnTo>
                  <a:pt x="183" y="3"/>
                </a:lnTo>
                <a:lnTo>
                  <a:pt x="187" y="2"/>
                </a:lnTo>
                <a:lnTo>
                  <a:pt x="190" y="0"/>
                </a:lnTo>
                <a:lnTo>
                  <a:pt x="194" y="2"/>
                </a:lnTo>
                <a:lnTo>
                  <a:pt x="197" y="3"/>
                </a:lnTo>
                <a:lnTo>
                  <a:pt x="201" y="5"/>
                </a:lnTo>
                <a:lnTo>
                  <a:pt x="201" y="9"/>
                </a:lnTo>
                <a:lnTo>
                  <a:pt x="201" y="14"/>
                </a:lnTo>
                <a:lnTo>
                  <a:pt x="199" y="17"/>
                </a:lnTo>
                <a:lnTo>
                  <a:pt x="17" y="23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9273118" y="346075"/>
            <a:ext cx="527049" cy="306388"/>
          </a:xfrm>
          <a:custGeom>
            <a:avLst/>
            <a:gdLst>
              <a:gd name="T0" fmla="*/ 2147483646 w 249"/>
              <a:gd name="T1" fmla="*/ 2147483646 h 193"/>
              <a:gd name="T2" fmla="*/ 2147483646 w 249"/>
              <a:gd name="T3" fmla="*/ 2147483646 h 193"/>
              <a:gd name="T4" fmla="*/ 2147483646 w 249"/>
              <a:gd name="T5" fmla="*/ 2147483646 h 193"/>
              <a:gd name="T6" fmla="*/ 2147483646 w 249"/>
              <a:gd name="T7" fmla="*/ 2147483646 h 193"/>
              <a:gd name="T8" fmla="*/ 2147483646 w 249"/>
              <a:gd name="T9" fmla="*/ 2147483646 h 193"/>
              <a:gd name="T10" fmla="*/ 2147483646 w 249"/>
              <a:gd name="T11" fmla="*/ 2147483646 h 193"/>
              <a:gd name="T12" fmla="*/ 2147483646 w 249"/>
              <a:gd name="T13" fmla="*/ 2147483646 h 193"/>
              <a:gd name="T14" fmla="*/ 2147483646 w 249"/>
              <a:gd name="T15" fmla="*/ 2147483646 h 193"/>
              <a:gd name="T16" fmla="*/ 0 w 249"/>
              <a:gd name="T17" fmla="*/ 2147483646 h 193"/>
              <a:gd name="T18" fmla="*/ 0 w 249"/>
              <a:gd name="T19" fmla="*/ 2147483646 h 193"/>
              <a:gd name="T20" fmla="*/ 2147483646 w 249"/>
              <a:gd name="T21" fmla="*/ 2147483646 h 193"/>
              <a:gd name="T22" fmla="*/ 2147483646 w 249"/>
              <a:gd name="T23" fmla="*/ 2147483646 h 193"/>
              <a:gd name="T24" fmla="*/ 2147483646 w 249"/>
              <a:gd name="T25" fmla="*/ 2147483646 h 193"/>
              <a:gd name="T26" fmla="*/ 2147483646 w 249"/>
              <a:gd name="T27" fmla="*/ 2147483646 h 193"/>
              <a:gd name="T28" fmla="*/ 2147483646 w 249"/>
              <a:gd name="T29" fmla="*/ 0 h 193"/>
              <a:gd name="T30" fmla="*/ 2147483646 w 249"/>
              <a:gd name="T31" fmla="*/ 0 h 193"/>
              <a:gd name="T32" fmla="*/ 2147483646 w 249"/>
              <a:gd name="T33" fmla="*/ 2147483646 h 193"/>
              <a:gd name="T34" fmla="*/ 2147483646 w 249"/>
              <a:gd name="T35" fmla="*/ 2147483646 h 193"/>
              <a:gd name="T36" fmla="*/ 2147483646 w 249"/>
              <a:gd name="T37" fmla="*/ 2147483646 h 193"/>
              <a:gd name="T38" fmla="*/ 2147483646 w 249"/>
              <a:gd name="T39" fmla="*/ 2147483646 h 193"/>
              <a:gd name="T40" fmla="*/ 2147483646 w 249"/>
              <a:gd name="T41" fmla="*/ 2147483646 h 193"/>
              <a:gd name="T42" fmla="*/ 2147483646 w 249"/>
              <a:gd name="T43" fmla="*/ 2147483646 h 193"/>
              <a:gd name="T44" fmla="*/ 2147483646 w 249"/>
              <a:gd name="T45" fmla="*/ 2147483646 h 193"/>
              <a:gd name="T46" fmla="*/ 2147483646 w 249"/>
              <a:gd name="T47" fmla="*/ 2147483646 h 193"/>
              <a:gd name="T48" fmla="*/ 2147483646 w 249"/>
              <a:gd name="T49" fmla="*/ 2147483646 h 1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193">
                <a:moveTo>
                  <a:pt x="15" y="191"/>
                </a:moveTo>
                <a:lnTo>
                  <a:pt x="15" y="191"/>
                </a:lnTo>
                <a:lnTo>
                  <a:pt x="12" y="193"/>
                </a:lnTo>
                <a:lnTo>
                  <a:pt x="8" y="193"/>
                </a:lnTo>
                <a:lnTo>
                  <a:pt x="5" y="191"/>
                </a:lnTo>
                <a:lnTo>
                  <a:pt x="1" y="189"/>
                </a:lnTo>
                <a:lnTo>
                  <a:pt x="0" y="186"/>
                </a:lnTo>
                <a:lnTo>
                  <a:pt x="0" y="183"/>
                </a:lnTo>
                <a:lnTo>
                  <a:pt x="1" y="179"/>
                </a:lnTo>
                <a:lnTo>
                  <a:pt x="3" y="176"/>
                </a:lnTo>
                <a:lnTo>
                  <a:pt x="233" y="2"/>
                </a:lnTo>
                <a:lnTo>
                  <a:pt x="237" y="0"/>
                </a:lnTo>
                <a:lnTo>
                  <a:pt x="240" y="0"/>
                </a:lnTo>
                <a:lnTo>
                  <a:pt x="244" y="2"/>
                </a:lnTo>
                <a:lnTo>
                  <a:pt x="247" y="4"/>
                </a:lnTo>
                <a:lnTo>
                  <a:pt x="249" y="7"/>
                </a:lnTo>
                <a:lnTo>
                  <a:pt x="249" y="11"/>
                </a:lnTo>
                <a:lnTo>
                  <a:pt x="247" y="14"/>
                </a:lnTo>
                <a:lnTo>
                  <a:pt x="245" y="18"/>
                </a:lnTo>
                <a:lnTo>
                  <a:pt x="15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9262533" y="488951"/>
            <a:ext cx="594784" cy="220663"/>
          </a:xfrm>
          <a:custGeom>
            <a:avLst/>
            <a:gdLst>
              <a:gd name="T0" fmla="*/ 2147483646 w 281"/>
              <a:gd name="T1" fmla="*/ 2147483646 h 139"/>
              <a:gd name="T2" fmla="*/ 2147483646 w 281"/>
              <a:gd name="T3" fmla="*/ 2147483646 h 139"/>
              <a:gd name="T4" fmla="*/ 2147483646 w 281"/>
              <a:gd name="T5" fmla="*/ 2147483646 h 139"/>
              <a:gd name="T6" fmla="*/ 2147483646 w 281"/>
              <a:gd name="T7" fmla="*/ 2147483646 h 139"/>
              <a:gd name="T8" fmla="*/ 2147483646 w 281"/>
              <a:gd name="T9" fmla="*/ 2147483646 h 139"/>
              <a:gd name="T10" fmla="*/ 2147483646 w 281"/>
              <a:gd name="T11" fmla="*/ 2147483646 h 139"/>
              <a:gd name="T12" fmla="*/ 2147483646 w 281"/>
              <a:gd name="T13" fmla="*/ 2147483646 h 139"/>
              <a:gd name="T14" fmla="*/ 2147483646 w 281"/>
              <a:gd name="T15" fmla="*/ 2147483646 h 139"/>
              <a:gd name="T16" fmla="*/ 0 w 281"/>
              <a:gd name="T17" fmla="*/ 2147483646 h 139"/>
              <a:gd name="T18" fmla="*/ 2147483646 w 281"/>
              <a:gd name="T19" fmla="*/ 2147483646 h 139"/>
              <a:gd name="T20" fmla="*/ 2147483646 w 281"/>
              <a:gd name="T21" fmla="*/ 2147483646 h 139"/>
              <a:gd name="T22" fmla="*/ 2147483646 w 281"/>
              <a:gd name="T23" fmla="*/ 2147483646 h 139"/>
              <a:gd name="T24" fmla="*/ 2147483646 w 281"/>
              <a:gd name="T25" fmla="*/ 0 h 139"/>
              <a:gd name="T26" fmla="*/ 2147483646 w 281"/>
              <a:gd name="T27" fmla="*/ 0 h 139"/>
              <a:gd name="T28" fmla="*/ 2147483646 w 281"/>
              <a:gd name="T29" fmla="*/ 0 h 139"/>
              <a:gd name="T30" fmla="*/ 2147483646 w 281"/>
              <a:gd name="T31" fmla="*/ 0 h 139"/>
              <a:gd name="T32" fmla="*/ 2147483646 w 281"/>
              <a:gd name="T33" fmla="*/ 2147483646 h 139"/>
              <a:gd name="T34" fmla="*/ 2147483646 w 281"/>
              <a:gd name="T35" fmla="*/ 2147483646 h 139"/>
              <a:gd name="T36" fmla="*/ 2147483646 w 281"/>
              <a:gd name="T37" fmla="*/ 2147483646 h 139"/>
              <a:gd name="T38" fmla="*/ 2147483646 w 281"/>
              <a:gd name="T39" fmla="*/ 2147483646 h 139"/>
              <a:gd name="T40" fmla="*/ 2147483646 w 281"/>
              <a:gd name="T41" fmla="*/ 2147483646 h 139"/>
              <a:gd name="T42" fmla="*/ 2147483646 w 281"/>
              <a:gd name="T43" fmla="*/ 2147483646 h 139"/>
              <a:gd name="T44" fmla="*/ 2147483646 w 281"/>
              <a:gd name="T45" fmla="*/ 2147483646 h 139"/>
              <a:gd name="T46" fmla="*/ 2147483646 w 281"/>
              <a:gd name="T47" fmla="*/ 2147483646 h 139"/>
              <a:gd name="T48" fmla="*/ 2147483646 w 281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1" h="139">
                <a:moveTo>
                  <a:pt x="13" y="137"/>
                </a:moveTo>
                <a:lnTo>
                  <a:pt x="13" y="137"/>
                </a:lnTo>
                <a:lnTo>
                  <a:pt x="10" y="139"/>
                </a:lnTo>
                <a:lnTo>
                  <a:pt x="6" y="137"/>
                </a:lnTo>
                <a:lnTo>
                  <a:pt x="3" y="136"/>
                </a:lnTo>
                <a:lnTo>
                  <a:pt x="1" y="132"/>
                </a:lnTo>
                <a:lnTo>
                  <a:pt x="0" y="129"/>
                </a:lnTo>
                <a:lnTo>
                  <a:pt x="1" y="125"/>
                </a:lnTo>
                <a:lnTo>
                  <a:pt x="3" y="122"/>
                </a:lnTo>
                <a:lnTo>
                  <a:pt x="6" y="120"/>
                </a:lnTo>
                <a:lnTo>
                  <a:pt x="268" y="0"/>
                </a:lnTo>
                <a:lnTo>
                  <a:pt x="271" y="0"/>
                </a:lnTo>
                <a:lnTo>
                  <a:pt x="275" y="0"/>
                </a:lnTo>
                <a:lnTo>
                  <a:pt x="278" y="1"/>
                </a:lnTo>
                <a:lnTo>
                  <a:pt x="280" y="5"/>
                </a:lnTo>
                <a:lnTo>
                  <a:pt x="281" y="8"/>
                </a:lnTo>
                <a:lnTo>
                  <a:pt x="280" y="12"/>
                </a:lnTo>
                <a:lnTo>
                  <a:pt x="278" y="15"/>
                </a:lnTo>
                <a:lnTo>
                  <a:pt x="276" y="17"/>
                </a:lnTo>
                <a:lnTo>
                  <a:pt x="13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8030634" y="5842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0 w 222"/>
              <a:gd name="T67" fmla="*/ 2147483646 h 222"/>
              <a:gd name="T68" fmla="*/ 0 w 222"/>
              <a:gd name="T69" fmla="*/ 2147483646 h 222"/>
              <a:gd name="T70" fmla="*/ 0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0 h 222"/>
              <a:gd name="T98" fmla="*/ 2147483646 w 222"/>
              <a:gd name="T99" fmla="*/ 0 h 222"/>
              <a:gd name="T100" fmla="*/ 2147483646 w 222"/>
              <a:gd name="T101" fmla="*/ 0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15" y="74"/>
                </a:moveTo>
                <a:lnTo>
                  <a:pt x="215" y="74"/>
                </a:lnTo>
                <a:lnTo>
                  <a:pt x="219" y="84"/>
                </a:lnTo>
                <a:lnTo>
                  <a:pt x="221" y="96"/>
                </a:lnTo>
                <a:lnTo>
                  <a:pt x="222" y="106"/>
                </a:lnTo>
                <a:lnTo>
                  <a:pt x="222" y="117"/>
                </a:lnTo>
                <a:lnTo>
                  <a:pt x="221" y="129"/>
                </a:lnTo>
                <a:lnTo>
                  <a:pt x="219" y="139"/>
                </a:lnTo>
                <a:lnTo>
                  <a:pt x="212" y="158"/>
                </a:lnTo>
                <a:lnTo>
                  <a:pt x="200" y="177"/>
                </a:lnTo>
                <a:lnTo>
                  <a:pt x="193" y="186"/>
                </a:lnTo>
                <a:lnTo>
                  <a:pt x="186" y="192"/>
                </a:lnTo>
                <a:lnTo>
                  <a:pt x="178" y="199"/>
                </a:lnTo>
                <a:lnTo>
                  <a:pt x="169" y="206"/>
                </a:lnTo>
                <a:lnTo>
                  <a:pt x="159" y="211"/>
                </a:lnTo>
                <a:lnTo>
                  <a:pt x="148" y="215"/>
                </a:lnTo>
                <a:lnTo>
                  <a:pt x="136" y="218"/>
                </a:lnTo>
                <a:lnTo>
                  <a:pt x="126" y="220"/>
                </a:lnTo>
                <a:lnTo>
                  <a:pt x="116" y="222"/>
                </a:lnTo>
                <a:lnTo>
                  <a:pt x="104" y="222"/>
                </a:lnTo>
                <a:lnTo>
                  <a:pt x="93" y="220"/>
                </a:lnTo>
                <a:lnTo>
                  <a:pt x="83" y="218"/>
                </a:lnTo>
                <a:lnTo>
                  <a:pt x="62" y="211"/>
                </a:lnTo>
                <a:lnTo>
                  <a:pt x="45" y="199"/>
                </a:lnTo>
                <a:lnTo>
                  <a:pt x="37" y="192"/>
                </a:lnTo>
                <a:lnTo>
                  <a:pt x="28" y="186"/>
                </a:lnTo>
                <a:lnTo>
                  <a:pt x="21" y="177"/>
                </a:lnTo>
                <a:lnTo>
                  <a:pt x="16" y="168"/>
                </a:lnTo>
                <a:lnTo>
                  <a:pt x="11" y="158"/>
                </a:lnTo>
                <a:lnTo>
                  <a:pt x="6" y="148"/>
                </a:lnTo>
                <a:lnTo>
                  <a:pt x="2" y="136"/>
                </a:lnTo>
                <a:lnTo>
                  <a:pt x="0" y="125"/>
                </a:lnTo>
                <a:lnTo>
                  <a:pt x="0" y="115"/>
                </a:lnTo>
                <a:lnTo>
                  <a:pt x="0" y="103"/>
                </a:lnTo>
                <a:lnTo>
                  <a:pt x="2" y="93"/>
                </a:lnTo>
                <a:lnTo>
                  <a:pt x="4" y="82"/>
                </a:lnTo>
                <a:lnTo>
                  <a:pt x="11" y="62"/>
                </a:lnTo>
                <a:lnTo>
                  <a:pt x="21" y="45"/>
                </a:lnTo>
                <a:lnTo>
                  <a:pt x="28" y="36"/>
                </a:lnTo>
                <a:lnTo>
                  <a:pt x="37" y="29"/>
                </a:lnTo>
                <a:lnTo>
                  <a:pt x="45" y="22"/>
                </a:lnTo>
                <a:lnTo>
                  <a:pt x="54" y="15"/>
                </a:lnTo>
                <a:lnTo>
                  <a:pt x="64" y="10"/>
                </a:lnTo>
                <a:lnTo>
                  <a:pt x="74" y="5"/>
                </a:lnTo>
                <a:lnTo>
                  <a:pt x="85" y="3"/>
                </a:lnTo>
                <a:lnTo>
                  <a:pt x="97" y="0"/>
                </a:lnTo>
                <a:lnTo>
                  <a:pt x="107" y="0"/>
                </a:lnTo>
                <a:lnTo>
                  <a:pt x="117" y="0"/>
                </a:lnTo>
                <a:lnTo>
                  <a:pt x="129" y="2"/>
                </a:lnTo>
                <a:lnTo>
                  <a:pt x="140" y="3"/>
                </a:lnTo>
                <a:lnTo>
                  <a:pt x="159" y="10"/>
                </a:lnTo>
                <a:lnTo>
                  <a:pt x="178" y="22"/>
                </a:lnTo>
                <a:lnTo>
                  <a:pt x="186" y="29"/>
                </a:lnTo>
                <a:lnTo>
                  <a:pt x="193" y="36"/>
                </a:lnTo>
                <a:lnTo>
                  <a:pt x="200" y="45"/>
                </a:lnTo>
                <a:lnTo>
                  <a:pt x="207" y="53"/>
                </a:lnTo>
                <a:lnTo>
                  <a:pt x="212" y="63"/>
                </a:lnTo>
                <a:lnTo>
                  <a:pt x="215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8439151" y="1347789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2147483646 h 141"/>
              <a:gd name="T12" fmla="*/ 2147483646 w 139"/>
              <a:gd name="T13" fmla="*/ 2147483646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0 w 139"/>
              <a:gd name="T41" fmla="*/ 2147483646 h 141"/>
              <a:gd name="T42" fmla="*/ 0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0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36" y="48"/>
                </a:moveTo>
                <a:lnTo>
                  <a:pt x="136" y="48"/>
                </a:lnTo>
                <a:lnTo>
                  <a:pt x="139" y="62"/>
                </a:lnTo>
                <a:lnTo>
                  <a:pt x="139" y="76"/>
                </a:lnTo>
                <a:lnTo>
                  <a:pt x="138" y="88"/>
                </a:lnTo>
                <a:lnTo>
                  <a:pt x="132" y="102"/>
                </a:lnTo>
                <a:lnTo>
                  <a:pt x="126" y="114"/>
                </a:lnTo>
                <a:lnTo>
                  <a:pt x="117" y="122"/>
                </a:lnTo>
                <a:lnTo>
                  <a:pt x="107" y="131"/>
                </a:lnTo>
                <a:lnTo>
                  <a:pt x="93" y="138"/>
                </a:lnTo>
                <a:lnTo>
                  <a:pt x="79" y="141"/>
                </a:lnTo>
                <a:lnTo>
                  <a:pt x="65" y="141"/>
                </a:lnTo>
                <a:lnTo>
                  <a:pt x="52" y="139"/>
                </a:lnTo>
                <a:lnTo>
                  <a:pt x="40" y="134"/>
                </a:lnTo>
                <a:lnTo>
                  <a:pt x="28" y="127"/>
                </a:lnTo>
                <a:lnTo>
                  <a:pt x="17" y="119"/>
                </a:lnTo>
                <a:lnTo>
                  <a:pt x="9" y="107"/>
                </a:lnTo>
                <a:lnTo>
                  <a:pt x="3" y="95"/>
                </a:lnTo>
                <a:lnTo>
                  <a:pt x="0" y="81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29"/>
                </a:lnTo>
                <a:lnTo>
                  <a:pt x="22" y="19"/>
                </a:lnTo>
                <a:lnTo>
                  <a:pt x="33" y="11"/>
                </a:lnTo>
                <a:lnTo>
                  <a:pt x="46" y="4"/>
                </a:lnTo>
                <a:lnTo>
                  <a:pt x="60" y="2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8293101" y="876301"/>
            <a:ext cx="277284" cy="504825"/>
          </a:xfrm>
          <a:custGeom>
            <a:avLst/>
            <a:gdLst>
              <a:gd name="T0" fmla="*/ 2147483646 w 131"/>
              <a:gd name="T1" fmla="*/ 2147483646 h 318"/>
              <a:gd name="T2" fmla="*/ 2147483646 w 131"/>
              <a:gd name="T3" fmla="*/ 2147483646 h 318"/>
              <a:gd name="T4" fmla="*/ 2147483646 w 131"/>
              <a:gd name="T5" fmla="*/ 2147483646 h 318"/>
              <a:gd name="T6" fmla="*/ 2147483646 w 131"/>
              <a:gd name="T7" fmla="*/ 2147483646 h 318"/>
              <a:gd name="T8" fmla="*/ 2147483646 w 131"/>
              <a:gd name="T9" fmla="*/ 2147483646 h 318"/>
              <a:gd name="T10" fmla="*/ 2147483646 w 131"/>
              <a:gd name="T11" fmla="*/ 2147483646 h 318"/>
              <a:gd name="T12" fmla="*/ 2147483646 w 131"/>
              <a:gd name="T13" fmla="*/ 2147483646 h 318"/>
              <a:gd name="T14" fmla="*/ 2147483646 w 131"/>
              <a:gd name="T15" fmla="*/ 2147483646 h 318"/>
              <a:gd name="T16" fmla="*/ 2147483646 w 131"/>
              <a:gd name="T17" fmla="*/ 2147483646 h 318"/>
              <a:gd name="T18" fmla="*/ 2147483646 w 131"/>
              <a:gd name="T19" fmla="*/ 2147483646 h 318"/>
              <a:gd name="T20" fmla="*/ 2147483646 w 131"/>
              <a:gd name="T21" fmla="*/ 2147483646 h 318"/>
              <a:gd name="T22" fmla="*/ 2147483646 w 131"/>
              <a:gd name="T23" fmla="*/ 2147483646 h 318"/>
              <a:gd name="T24" fmla="*/ 0 w 131"/>
              <a:gd name="T25" fmla="*/ 2147483646 h 318"/>
              <a:gd name="T26" fmla="*/ 0 w 131"/>
              <a:gd name="T27" fmla="*/ 2147483646 h 318"/>
              <a:gd name="T28" fmla="*/ 0 w 131"/>
              <a:gd name="T29" fmla="*/ 2147483646 h 318"/>
              <a:gd name="T30" fmla="*/ 2147483646 w 131"/>
              <a:gd name="T31" fmla="*/ 2147483646 h 318"/>
              <a:gd name="T32" fmla="*/ 2147483646 w 131"/>
              <a:gd name="T33" fmla="*/ 2147483646 h 318"/>
              <a:gd name="T34" fmla="*/ 2147483646 w 131"/>
              <a:gd name="T35" fmla="*/ 2147483646 h 318"/>
              <a:gd name="T36" fmla="*/ 2147483646 w 131"/>
              <a:gd name="T37" fmla="*/ 2147483646 h 318"/>
              <a:gd name="T38" fmla="*/ 2147483646 w 131"/>
              <a:gd name="T39" fmla="*/ 2147483646 h 318"/>
              <a:gd name="T40" fmla="*/ 2147483646 w 131"/>
              <a:gd name="T41" fmla="*/ 0 h 318"/>
              <a:gd name="T42" fmla="*/ 2147483646 w 131"/>
              <a:gd name="T43" fmla="*/ 2147483646 h 318"/>
              <a:gd name="T44" fmla="*/ 2147483646 w 131"/>
              <a:gd name="T45" fmla="*/ 2147483646 h 318"/>
              <a:gd name="T46" fmla="*/ 2147483646 w 131"/>
              <a:gd name="T47" fmla="*/ 2147483646 h 318"/>
              <a:gd name="T48" fmla="*/ 2147483646 w 131"/>
              <a:gd name="T49" fmla="*/ 2147483646 h 3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1" h="318">
                <a:moveTo>
                  <a:pt x="131" y="297"/>
                </a:moveTo>
                <a:lnTo>
                  <a:pt x="131" y="297"/>
                </a:lnTo>
                <a:lnTo>
                  <a:pt x="131" y="302"/>
                </a:lnTo>
                <a:lnTo>
                  <a:pt x="129" y="308"/>
                </a:lnTo>
                <a:lnTo>
                  <a:pt x="126" y="313"/>
                </a:lnTo>
                <a:lnTo>
                  <a:pt x="121" y="316"/>
                </a:lnTo>
                <a:lnTo>
                  <a:pt x="115" y="318"/>
                </a:lnTo>
                <a:lnTo>
                  <a:pt x="109" y="316"/>
                </a:lnTo>
                <a:lnTo>
                  <a:pt x="105" y="313"/>
                </a:lnTo>
                <a:lnTo>
                  <a:pt x="102" y="308"/>
                </a:lnTo>
                <a:lnTo>
                  <a:pt x="0" y="20"/>
                </a:lnTo>
                <a:lnTo>
                  <a:pt x="0" y="15"/>
                </a:lnTo>
                <a:lnTo>
                  <a:pt x="2" y="8"/>
                </a:lnTo>
                <a:lnTo>
                  <a:pt x="5" y="3"/>
                </a:lnTo>
                <a:lnTo>
                  <a:pt x="11" y="2"/>
                </a:lnTo>
                <a:lnTo>
                  <a:pt x="16" y="0"/>
                </a:lnTo>
                <a:lnTo>
                  <a:pt x="23" y="2"/>
                </a:lnTo>
                <a:lnTo>
                  <a:pt x="28" y="5"/>
                </a:lnTo>
                <a:lnTo>
                  <a:pt x="29" y="10"/>
                </a:lnTo>
                <a:lnTo>
                  <a:pt x="13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7780866" y="242888"/>
            <a:ext cx="374651" cy="412750"/>
          </a:xfrm>
          <a:custGeom>
            <a:avLst/>
            <a:gdLst>
              <a:gd name="T0" fmla="*/ 2147483646 w 177"/>
              <a:gd name="T1" fmla="*/ 2147483646 h 260"/>
              <a:gd name="T2" fmla="*/ 2147483646 w 177"/>
              <a:gd name="T3" fmla="*/ 2147483646 h 260"/>
              <a:gd name="T4" fmla="*/ 2147483646 w 177"/>
              <a:gd name="T5" fmla="*/ 2147483646 h 260"/>
              <a:gd name="T6" fmla="*/ 2147483646 w 177"/>
              <a:gd name="T7" fmla="*/ 2147483646 h 260"/>
              <a:gd name="T8" fmla="*/ 2147483646 w 177"/>
              <a:gd name="T9" fmla="*/ 2147483646 h 260"/>
              <a:gd name="T10" fmla="*/ 2147483646 w 177"/>
              <a:gd name="T11" fmla="*/ 2147483646 h 260"/>
              <a:gd name="T12" fmla="*/ 2147483646 w 177"/>
              <a:gd name="T13" fmla="*/ 2147483646 h 260"/>
              <a:gd name="T14" fmla="*/ 2147483646 w 177"/>
              <a:gd name="T15" fmla="*/ 2147483646 h 260"/>
              <a:gd name="T16" fmla="*/ 2147483646 w 177"/>
              <a:gd name="T17" fmla="*/ 2147483646 h 260"/>
              <a:gd name="T18" fmla="*/ 2147483646 w 177"/>
              <a:gd name="T19" fmla="*/ 2147483646 h 260"/>
              <a:gd name="T20" fmla="*/ 2147483646 w 177"/>
              <a:gd name="T21" fmla="*/ 2147483646 h 260"/>
              <a:gd name="T22" fmla="*/ 2147483646 w 177"/>
              <a:gd name="T23" fmla="*/ 2147483646 h 260"/>
              <a:gd name="T24" fmla="*/ 2147483646 w 177"/>
              <a:gd name="T25" fmla="*/ 2147483646 h 260"/>
              <a:gd name="T26" fmla="*/ 2147483646 w 177"/>
              <a:gd name="T27" fmla="*/ 2147483646 h 260"/>
              <a:gd name="T28" fmla="*/ 0 w 177"/>
              <a:gd name="T29" fmla="*/ 2147483646 h 260"/>
              <a:gd name="T30" fmla="*/ 0 w 177"/>
              <a:gd name="T31" fmla="*/ 2147483646 h 260"/>
              <a:gd name="T32" fmla="*/ 2147483646 w 177"/>
              <a:gd name="T33" fmla="*/ 2147483646 h 260"/>
              <a:gd name="T34" fmla="*/ 2147483646 w 177"/>
              <a:gd name="T35" fmla="*/ 2147483646 h 260"/>
              <a:gd name="T36" fmla="*/ 2147483646 w 177"/>
              <a:gd name="T37" fmla="*/ 2147483646 h 260"/>
              <a:gd name="T38" fmla="*/ 2147483646 w 177"/>
              <a:gd name="T39" fmla="*/ 2147483646 h 260"/>
              <a:gd name="T40" fmla="*/ 2147483646 w 177"/>
              <a:gd name="T41" fmla="*/ 0 h 260"/>
              <a:gd name="T42" fmla="*/ 2147483646 w 177"/>
              <a:gd name="T43" fmla="*/ 0 h 260"/>
              <a:gd name="T44" fmla="*/ 2147483646 w 177"/>
              <a:gd name="T45" fmla="*/ 2147483646 h 260"/>
              <a:gd name="T46" fmla="*/ 2147483646 w 177"/>
              <a:gd name="T47" fmla="*/ 2147483646 h 260"/>
              <a:gd name="T48" fmla="*/ 2147483646 w 177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60">
                <a:moveTo>
                  <a:pt x="175" y="244"/>
                </a:moveTo>
                <a:lnTo>
                  <a:pt x="175" y="244"/>
                </a:lnTo>
                <a:lnTo>
                  <a:pt x="177" y="248"/>
                </a:lnTo>
                <a:lnTo>
                  <a:pt x="177" y="253"/>
                </a:lnTo>
                <a:lnTo>
                  <a:pt x="175" y="256"/>
                </a:lnTo>
                <a:lnTo>
                  <a:pt x="172" y="258"/>
                </a:lnTo>
                <a:lnTo>
                  <a:pt x="168" y="260"/>
                </a:lnTo>
                <a:lnTo>
                  <a:pt x="165" y="260"/>
                </a:lnTo>
                <a:lnTo>
                  <a:pt x="161" y="258"/>
                </a:lnTo>
                <a:lnTo>
                  <a:pt x="160" y="256"/>
                </a:lnTo>
                <a:lnTo>
                  <a:pt x="2" y="15"/>
                </a:lnTo>
                <a:lnTo>
                  <a:pt x="0" y="12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17" y="3"/>
                </a:lnTo>
                <a:lnTo>
                  <a:pt x="175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7979834" y="150814"/>
            <a:ext cx="226484" cy="466725"/>
          </a:xfrm>
          <a:custGeom>
            <a:avLst/>
            <a:gdLst>
              <a:gd name="T0" fmla="*/ 2147483646 w 107"/>
              <a:gd name="T1" fmla="*/ 2147483646 h 294"/>
              <a:gd name="T2" fmla="*/ 2147483646 w 107"/>
              <a:gd name="T3" fmla="*/ 2147483646 h 294"/>
              <a:gd name="T4" fmla="*/ 2147483646 w 107"/>
              <a:gd name="T5" fmla="*/ 2147483646 h 294"/>
              <a:gd name="T6" fmla="*/ 2147483646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0 w 107"/>
              <a:gd name="T25" fmla="*/ 2147483646 h 294"/>
              <a:gd name="T26" fmla="*/ 0 w 107"/>
              <a:gd name="T27" fmla="*/ 2147483646 h 294"/>
              <a:gd name="T28" fmla="*/ 0 w 107"/>
              <a:gd name="T29" fmla="*/ 2147483646 h 294"/>
              <a:gd name="T30" fmla="*/ 0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2147483646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107" y="280"/>
                </a:moveTo>
                <a:lnTo>
                  <a:pt x="107" y="280"/>
                </a:lnTo>
                <a:lnTo>
                  <a:pt x="107" y="285"/>
                </a:lnTo>
                <a:lnTo>
                  <a:pt x="107" y="288"/>
                </a:lnTo>
                <a:lnTo>
                  <a:pt x="104" y="290"/>
                </a:lnTo>
                <a:lnTo>
                  <a:pt x="100" y="292"/>
                </a:lnTo>
                <a:lnTo>
                  <a:pt x="97" y="294"/>
                </a:lnTo>
                <a:lnTo>
                  <a:pt x="93" y="292"/>
                </a:lnTo>
                <a:lnTo>
                  <a:pt x="90" y="290"/>
                </a:lnTo>
                <a:lnTo>
                  <a:pt x="88" y="287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1"/>
                </a:lnTo>
                <a:lnTo>
                  <a:pt x="7" y="0"/>
                </a:lnTo>
                <a:lnTo>
                  <a:pt x="11" y="0"/>
                </a:lnTo>
                <a:lnTo>
                  <a:pt x="14" y="1"/>
                </a:lnTo>
                <a:lnTo>
                  <a:pt x="18" y="3"/>
                </a:lnTo>
                <a:lnTo>
                  <a:pt x="19" y="6"/>
                </a:lnTo>
                <a:lnTo>
                  <a:pt x="107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7605184" y="341313"/>
            <a:ext cx="488949" cy="342900"/>
          </a:xfrm>
          <a:custGeom>
            <a:avLst/>
            <a:gdLst>
              <a:gd name="T0" fmla="*/ 2147483646 w 231"/>
              <a:gd name="T1" fmla="*/ 2147483646 h 216"/>
              <a:gd name="T2" fmla="*/ 2147483646 w 231"/>
              <a:gd name="T3" fmla="*/ 2147483646 h 216"/>
              <a:gd name="T4" fmla="*/ 2147483646 w 231"/>
              <a:gd name="T5" fmla="*/ 2147483646 h 216"/>
              <a:gd name="T6" fmla="*/ 2147483646 w 231"/>
              <a:gd name="T7" fmla="*/ 2147483646 h 216"/>
              <a:gd name="T8" fmla="*/ 2147483646 w 231"/>
              <a:gd name="T9" fmla="*/ 2147483646 h 216"/>
              <a:gd name="T10" fmla="*/ 2147483646 w 231"/>
              <a:gd name="T11" fmla="*/ 2147483646 h 216"/>
              <a:gd name="T12" fmla="*/ 2147483646 w 231"/>
              <a:gd name="T13" fmla="*/ 2147483646 h 216"/>
              <a:gd name="T14" fmla="*/ 2147483646 w 231"/>
              <a:gd name="T15" fmla="*/ 2147483646 h 216"/>
              <a:gd name="T16" fmla="*/ 2147483646 w 231"/>
              <a:gd name="T17" fmla="*/ 2147483646 h 216"/>
              <a:gd name="T18" fmla="*/ 2147483646 w 231"/>
              <a:gd name="T19" fmla="*/ 2147483646 h 216"/>
              <a:gd name="T20" fmla="*/ 2147483646 w 231"/>
              <a:gd name="T21" fmla="*/ 2147483646 h 216"/>
              <a:gd name="T22" fmla="*/ 2147483646 w 231"/>
              <a:gd name="T23" fmla="*/ 2147483646 h 216"/>
              <a:gd name="T24" fmla="*/ 2147483646 w 231"/>
              <a:gd name="T25" fmla="*/ 2147483646 h 216"/>
              <a:gd name="T26" fmla="*/ 2147483646 w 231"/>
              <a:gd name="T27" fmla="*/ 2147483646 h 216"/>
              <a:gd name="T28" fmla="*/ 0 w 231"/>
              <a:gd name="T29" fmla="*/ 2147483646 h 216"/>
              <a:gd name="T30" fmla="*/ 0 w 231"/>
              <a:gd name="T31" fmla="*/ 2147483646 h 216"/>
              <a:gd name="T32" fmla="*/ 0 w 231"/>
              <a:gd name="T33" fmla="*/ 2147483646 h 216"/>
              <a:gd name="T34" fmla="*/ 2147483646 w 231"/>
              <a:gd name="T35" fmla="*/ 2147483646 h 216"/>
              <a:gd name="T36" fmla="*/ 2147483646 w 231"/>
              <a:gd name="T37" fmla="*/ 2147483646 h 216"/>
              <a:gd name="T38" fmla="*/ 2147483646 w 231"/>
              <a:gd name="T39" fmla="*/ 2147483646 h 216"/>
              <a:gd name="T40" fmla="*/ 2147483646 w 231"/>
              <a:gd name="T41" fmla="*/ 2147483646 h 216"/>
              <a:gd name="T42" fmla="*/ 2147483646 w 231"/>
              <a:gd name="T43" fmla="*/ 0 h 216"/>
              <a:gd name="T44" fmla="*/ 2147483646 w 231"/>
              <a:gd name="T45" fmla="*/ 2147483646 h 216"/>
              <a:gd name="T46" fmla="*/ 2147483646 w 231"/>
              <a:gd name="T47" fmla="*/ 2147483646 h 216"/>
              <a:gd name="T48" fmla="*/ 2147483646 w 231"/>
              <a:gd name="T49" fmla="*/ 2147483646 h 2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6">
                <a:moveTo>
                  <a:pt x="227" y="199"/>
                </a:moveTo>
                <a:lnTo>
                  <a:pt x="227" y="199"/>
                </a:lnTo>
                <a:lnTo>
                  <a:pt x="229" y="203"/>
                </a:lnTo>
                <a:lnTo>
                  <a:pt x="231" y="206"/>
                </a:lnTo>
                <a:lnTo>
                  <a:pt x="229" y="210"/>
                </a:lnTo>
                <a:lnTo>
                  <a:pt x="227" y="213"/>
                </a:lnTo>
                <a:lnTo>
                  <a:pt x="224" y="215"/>
                </a:lnTo>
                <a:lnTo>
                  <a:pt x="220" y="216"/>
                </a:lnTo>
                <a:lnTo>
                  <a:pt x="217" y="215"/>
                </a:lnTo>
                <a:lnTo>
                  <a:pt x="214" y="213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16" y="3"/>
                </a:lnTo>
                <a:lnTo>
                  <a:pt x="227" y="1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8187268" y="120651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2147483646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5"/>
                </a:moveTo>
                <a:lnTo>
                  <a:pt x="50" y="295"/>
                </a:lnTo>
                <a:lnTo>
                  <a:pt x="50" y="299"/>
                </a:lnTo>
                <a:lnTo>
                  <a:pt x="49" y="302"/>
                </a:lnTo>
                <a:lnTo>
                  <a:pt x="45" y="304"/>
                </a:lnTo>
                <a:lnTo>
                  <a:pt x="42" y="306"/>
                </a:lnTo>
                <a:lnTo>
                  <a:pt x="38" y="306"/>
                </a:lnTo>
                <a:lnTo>
                  <a:pt x="35" y="304"/>
                </a:lnTo>
                <a:lnTo>
                  <a:pt x="33" y="300"/>
                </a:lnTo>
                <a:lnTo>
                  <a:pt x="31" y="297"/>
                </a:lnTo>
                <a:lnTo>
                  <a:pt x="0" y="12"/>
                </a:lnTo>
                <a:lnTo>
                  <a:pt x="0" y="7"/>
                </a:lnTo>
                <a:lnTo>
                  <a:pt x="2" y="5"/>
                </a:lnTo>
                <a:lnTo>
                  <a:pt x="6" y="1"/>
                </a:lnTo>
                <a:lnTo>
                  <a:pt x="9" y="0"/>
                </a:lnTo>
                <a:lnTo>
                  <a:pt x="14" y="1"/>
                </a:lnTo>
                <a:lnTo>
                  <a:pt x="16" y="3"/>
                </a:lnTo>
                <a:lnTo>
                  <a:pt x="19" y="5"/>
                </a:lnTo>
                <a:lnTo>
                  <a:pt x="21" y="8"/>
                </a:lnTo>
                <a:lnTo>
                  <a:pt x="5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7522634" y="466725"/>
            <a:ext cx="537633" cy="292100"/>
          </a:xfrm>
          <a:custGeom>
            <a:avLst/>
            <a:gdLst>
              <a:gd name="T0" fmla="*/ 2147483646 w 254"/>
              <a:gd name="T1" fmla="*/ 2147483646 h 184"/>
              <a:gd name="T2" fmla="*/ 2147483646 w 254"/>
              <a:gd name="T3" fmla="*/ 2147483646 h 184"/>
              <a:gd name="T4" fmla="*/ 2147483646 w 254"/>
              <a:gd name="T5" fmla="*/ 2147483646 h 184"/>
              <a:gd name="T6" fmla="*/ 2147483646 w 254"/>
              <a:gd name="T7" fmla="*/ 2147483646 h 184"/>
              <a:gd name="T8" fmla="*/ 2147483646 w 254"/>
              <a:gd name="T9" fmla="*/ 2147483646 h 184"/>
              <a:gd name="T10" fmla="*/ 2147483646 w 254"/>
              <a:gd name="T11" fmla="*/ 2147483646 h 184"/>
              <a:gd name="T12" fmla="*/ 2147483646 w 254"/>
              <a:gd name="T13" fmla="*/ 2147483646 h 184"/>
              <a:gd name="T14" fmla="*/ 2147483646 w 254"/>
              <a:gd name="T15" fmla="*/ 2147483646 h 184"/>
              <a:gd name="T16" fmla="*/ 2147483646 w 254"/>
              <a:gd name="T17" fmla="*/ 2147483646 h 184"/>
              <a:gd name="T18" fmla="*/ 2147483646 w 254"/>
              <a:gd name="T19" fmla="*/ 2147483646 h 184"/>
              <a:gd name="T20" fmla="*/ 2147483646 w 254"/>
              <a:gd name="T21" fmla="*/ 2147483646 h 184"/>
              <a:gd name="T22" fmla="*/ 2147483646 w 254"/>
              <a:gd name="T23" fmla="*/ 2147483646 h 184"/>
              <a:gd name="T24" fmla="*/ 2147483646 w 254"/>
              <a:gd name="T25" fmla="*/ 2147483646 h 184"/>
              <a:gd name="T26" fmla="*/ 2147483646 w 254"/>
              <a:gd name="T27" fmla="*/ 2147483646 h 184"/>
              <a:gd name="T28" fmla="*/ 2147483646 w 254"/>
              <a:gd name="T29" fmla="*/ 2147483646 h 184"/>
              <a:gd name="T30" fmla="*/ 0 w 254"/>
              <a:gd name="T31" fmla="*/ 2147483646 h 184"/>
              <a:gd name="T32" fmla="*/ 0 w 254"/>
              <a:gd name="T33" fmla="*/ 2147483646 h 184"/>
              <a:gd name="T34" fmla="*/ 2147483646 w 254"/>
              <a:gd name="T35" fmla="*/ 2147483646 h 184"/>
              <a:gd name="T36" fmla="*/ 2147483646 w 254"/>
              <a:gd name="T37" fmla="*/ 2147483646 h 184"/>
              <a:gd name="T38" fmla="*/ 2147483646 w 254"/>
              <a:gd name="T39" fmla="*/ 2147483646 h 184"/>
              <a:gd name="T40" fmla="*/ 2147483646 w 254"/>
              <a:gd name="T41" fmla="*/ 2147483646 h 184"/>
              <a:gd name="T42" fmla="*/ 2147483646 w 254"/>
              <a:gd name="T43" fmla="*/ 0 h 184"/>
              <a:gd name="T44" fmla="*/ 2147483646 w 254"/>
              <a:gd name="T45" fmla="*/ 0 h 184"/>
              <a:gd name="T46" fmla="*/ 2147483646 w 254"/>
              <a:gd name="T47" fmla="*/ 2147483646 h 184"/>
              <a:gd name="T48" fmla="*/ 2147483646 w 254"/>
              <a:gd name="T49" fmla="*/ 2147483646 h 1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4" h="184">
                <a:moveTo>
                  <a:pt x="251" y="167"/>
                </a:moveTo>
                <a:lnTo>
                  <a:pt x="251" y="167"/>
                </a:lnTo>
                <a:lnTo>
                  <a:pt x="253" y="168"/>
                </a:lnTo>
                <a:lnTo>
                  <a:pt x="254" y="174"/>
                </a:lnTo>
                <a:lnTo>
                  <a:pt x="254" y="177"/>
                </a:lnTo>
                <a:lnTo>
                  <a:pt x="253" y="180"/>
                </a:lnTo>
                <a:lnTo>
                  <a:pt x="251" y="182"/>
                </a:lnTo>
                <a:lnTo>
                  <a:pt x="247" y="184"/>
                </a:lnTo>
                <a:lnTo>
                  <a:pt x="242" y="184"/>
                </a:lnTo>
                <a:lnTo>
                  <a:pt x="239" y="182"/>
                </a:lnTo>
                <a:lnTo>
                  <a:pt x="3" y="17"/>
                </a:lnTo>
                <a:lnTo>
                  <a:pt x="2" y="15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251" y="16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7467600" y="614364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2147483646 w 285"/>
              <a:gd name="T31" fmla="*/ 2147483646 h 130"/>
              <a:gd name="T32" fmla="*/ 0 w 285"/>
              <a:gd name="T33" fmla="*/ 2147483646 h 130"/>
              <a:gd name="T34" fmla="*/ 2147483646 w 285"/>
              <a:gd name="T35" fmla="*/ 2147483646 h 130"/>
              <a:gd name="T36" fmla="*/ 2147483646 w 285"/>
              <a:gd name="T37" fmla="*/ 2147483646 h 130"/>
              <a:gd name="T38" fmla="*/ 2147483646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0 h 130"/>
              <a:gd name="T44" fmla="*/ 2147483646 w 285"/>
              <a:gd name="T45" fmla="*/ 0 h 130"/>
              <a:gd name="T46" fmla="*/ 2147483646 w 285"/>
              <a:gd name="T47" fmla="*/ 0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80" y="112"/>
                </a:moveTo>
                <a:lnTo>
                  <a:pt x="280" y="112"/>
                </a:lnTo>
                <a:lnTo>
                  <a:pt x="282" y="113"/>
                </a:lnTo>
                <a:lnTo>
                  <a:pt x="285" y="117"/>
                </a:lnTo>
                <a:lnTo>
                  <a:pt x="285" y="120"/>
                </a:lnTo>
                <a:lnTo>
                  <a:pt x="285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0"/>
                </a:lnTo>
                <a:lnTo>
                  <a:pt x="272" y="129"/>
                </a:lnTo>
                <a:lnTo>
                  <a:pt x="7" y="19"/>
                </a:lnTo>
                <a:lnTo>
                  <a:pt x="3" y="15"/>
                </a:lnTo>
                <a:lnTo>
                  <a:pt x="2" y="14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280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7461251" y="792163"/>
            <a:ext cx="635000" cy="88900"/>
          </a:xfrm>
          <a:custGeom>
            <a:avLst/>
            <a:gdLst>
              <a:gd name="T0" fmla="*/ 2147483646 w 300"/>
              <a:gd name="T1" fmla="*/ 2147483646 h 56"/>
              <a:gd name="T2" fmla="*/ 2147483646 w 300"/>
              <a:gd name="T3" fmla="*/ 2147483646 h 56"/>
              <a:gd name="T4" fmla="*/ 2147483646 w 300"/>
              <a:gd name="T5" fmla="*/ 2147483646 h 56"/>
              <a:gd name="T6" fmla="*/ 2147483646 w 300"/>
              <a:gd name="T7" fmla="*/ 2147483646 h 56"/>
              <a:gd name="T8" fmla="*/ 2147483646 w 300"/>
              <a:gd name="T9" fmla="*/ 2147483646 h 56"/>
              <a:gd name="T10" fmla="*/ 2147483646 w 300"/>
              <a:gd name="T11" fmla="*/ 2147483646 h 56"/>
              <a:gd name="T12" fmla="*/ 2147483646 w 300"/>
              <a:gd name="T13" fmla="*/ 2147483646 h 56"/>
              <a:gd name="T14" fmla="*/ 2147483646 w 300"/>
              <a:gd name="T15" fmla="*/ 2147483646 h 56"/>
              <a:gd name="T16" fmla="*/ 2147483646 w 300"/>
              <a:gd name="T17" fmla="*/ 2147483646 h 56"/>
              <a:gd name="T18" fmla="*/ 2147483646 w 300"/>
              <a:gd name="T19" fmla="*/ 2147483646 h 56"/>
              <a:gd name="T20" fmla="*/ 2147483646 w 300"/>
              <a:gd name="T21" fmla="*/ 2147483646 h 56"/>
              <a:gd name="T22" fmla="*/ 2147483646 w 300"/>
              <a:gd name="T23" fmla="*/ 2147483646 h 56"/>
              <a:gd name="T24" fmla="*/ 2147483646 w 300"/>
              <a:gd name="T25" fmla="*/ 2147483646 h 56"/>
              <a:gd name="T26" fmla="*/ 2147483646 w 300"/>
              <a:gd name="T27" fmla="*/ 2147483646 h 56"/>
              <a:gd name="T28" fmla="*/ 2147483646 w 300"/>
              <a:gd name="T29" fmla="*/ 2147483646 h 56"/>
              <a:gd name="T30" fmla="*/ 2147483646 w 300"/>
              <a:gd name="T31" fmla="*/ 2147483646 h 56"/>
              <a:gd name="T32" fmla="*/ 0 w 300"/>
              <a:gd name="T33" fmla="*/ 2147483646 h 56"/>
              <a:gd name="T34" fmla="*/ 0 w 300"/>
              <a:gd name="T35" fmla="*/ 2147483646 h 56"/>
              <a:gd name="T36" fmla="*/ 0 w 300"/>
              <a:gd name="T37" fmla="*/ 2147483646 h 56"/>
              <a:gd name="T38" fmla="*/ 0 w 300"/>
              <a:gd name="T39" fmla="*/ 2147483646 h 56"/>
              <a:gd name="T40" fmla="*/ 2147483646 w 300"/>
              <a:gd name="T41" fmla="*/ 2147483646 h 56"/>
              <a:gd name="T42" fmla="*/ 2147483646 w 300"/>
              <a:gd name="T43" fmla="*/ 2147483646 h 56"/>
              <a:gd name="T44" fmla="*/ 2147483646 w 300"/>
              <a:gd name="T45" fmla="*/ 0 h 56"/>
              <a:gd name="T46" fmla="*/ 2147483646 w 300"/>
              <a:gd name="T47" fmla="*/ 0 h 56"/>
              <a:gd name="T48" fmla="*/ 2147483646 w 300"/>
              <a:gd name="T49" fmla="*/ 2147483646 h 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56">
                <a:moveTo>
                  <a:pt x="292" y="36"/>
                </a:moveTo>
                <a:lnTo>
                  <a:pt x="292" y="36"/>
                </a:lnTo>
                <a:lnTo>
                  <a:pt x="295" y="37"/>
                </a:lnTo>
                <a:lnTo>
                  <a:pt x="299" y="41"/>
                </a:lnTo>
                <a:lnTo>
                  <a:pt x="300" y="44"/>
                </a:lnTo>
                <a:lnTo>
                  <a:pt x="300" y="48"/>
                </a:lnTo>
                <a:lnTo>
                  <a:pt x="299" y="51"/>
                </a:lnTo>
                <a:lnTo>
                  <a:pt x="297" y="55"/>
                </a:lnTo>
                <a:lnTo>
                  <a:pt x="294" y="56"/>
                </a:lnTo>
                <a:lnTo>
                  <a:pt x="288" y="56"/>
                </a:lnTo>
                <a:lnTo>
                  <a:pt x="8" y="18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0" y="0"/>
                </a:lnTo>
                <a:lnTo>
                  <a:pt x="292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8333318" y="139701"/>
            <a:ext cx="146049" cy="479425"/>
          </a:xfrm>
          <a:custGeom>
            <a:avLst/>
            <a:gdLst>
              <a:gd name="T0" fmla="*/ 2147483646 w 69"/>
              <a:gd name="T1" fmla="*/ 2147483646 h 302"/>
              <a:gd name="T2" fmla="*/ 2147483646 w 69"/>
              <a:gd name="T3" fmla="*/ 2147483646 h 302"/>
              <a:gd name="T4" fmla="*/ 2147483646 w 69"/>
              <a:gd name="T5" fmla="*/ 2147483646 h 302"/>
              <a:gd name="T6" fmla="*/ 2147483646 w 69"/>
              <a:gd name="T7" fmla="*/ 2147483646 h 302"/>
              <a:gd name="T8" fmla="*/ 2147483646 w 69"/>
              <a:gd name="T9" fmla="*/ 2147483646 h 302"/>
              <a:gd name="T10" fmla="*/ 2147483646 w 69"/>
              <a:gd name="T11" fmla="*/ 2147483646 h 302"/>
              <a:gd name="T12" fmla="*/ 2147483646 w 69"/>
              <a:gd name="T13" fmla="*/ 2147483646 h 302"/>
              <a:gd name="T14" fmla="*/ 2147483646 w 69"/>
              <a:gd name="T15" fmla="*/ 2147483646 h 302"/>
              <a:gd name="T16" fmla="*/ 2147483646 w 69"/>
              <a:gd name="T17" fmla="*/ 2147483646 h 302"/>
              <a:gd name="T18" fmla="*/ 2147483646 w 69"/>
              <a:gd name="T19" fmla="*/ 2147483646 h 302"/>
              <a:gd name="T20" fmla="*/ 0 w 69"/>
              <a:gd name="T21" fmla="*/ 2147483646 h 302"/>
              <a:gd name="T22" fmla="*/ 0 w 69"/>
              <a:gd name="T23" fmla="*/ 2147483646 h 302"/>
              <a:gd name="T24" fmla="*/ 2147483646 w 69"/>
              <a:gd name="T25" fmla="*/ 2147483646 h 302"/>
              <a:gd name="T26" fmla="*/ 2147483646 w 69"/>
              <a:gd name="T27" fmla="*/ 2147483646 h 302"/>
              <a:gd name="T28" fmla="*/ 2147483646 w 69"/>
              <a:gd name="T29" fmla="*/ 2147483646 h 302"/>
              <a:gd name="T30" fmla="*/ 2147483646 w 69"/>
              <a:gd name="T31" fmla="*/ 2147483646 h 302"/>
              <a:gd name="T32" fmla="*/ 2147483646 w 69"/>
              <a:gd name="T33" fmla="*/ 0 h 302"/>
              <a:gd name="T34" fmla="*/ 2147483646 w 69"/>
              <a:gd name="T35" fmla="*/ 0 h 302"/>
              <a:gd name="T36" fmla="*/ 2147483646 w 69"/>
              <a:gd name="T37" fmla="*/ 0 h 302"/>
              <a:gd name="T38" fmla="*/ 2147483646 w 69"/>
              <a:gd name="T39" fmla="*/ 0 h 302"/>
              <a:gd name="T40" fmla="*/ 2147483646 w 69"/>
              <a:gd name="T41" fmla="*/ 2147483646 h 302"/>
              <a:gd name="T42" fmla="*/ 2147483646 w 69"/>
              <a:gd name="T43" fmla="*/ 2147483646 h 302"/>
              <a:gd name="T44" fmla="*/ 2147483646 w 69"/>
              <a:gd name="T45" fmla="*/ 2147483646 h 302"/>
              <a:gd name="T46" fmla="*/ 2147483646 w 69"/>
              <a:gd name="T47" fmla="*/ 2147483646 h 302"/>
              <a:gd name="T48" fmla="*/ 2147483646 w 69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2">
                <a:moveTo>
                  <a:pt x="19" y="294"/>
                </a:moveTo>
                <a:lnTo>
                  <a:pt x="19" y="294"/>
                </a:lnTo>
                <a:lnTo>
                  <a:pt x="17" y="297"/>
                </a:lnTo>
                <a:lnTo>
                  <a:pt x="16" y="301"/>
                </a:lnTo>
                <a:lnTo>
                  <a:pt x="12" y="302"/>
                </a:lnTo>
                <a:lnTo>
                  <a:pt x="9" y="302"/>
                </a:lnTo>
                <a:lnTo>
                  <a:pt x="4" y="301"/>
                </a:lnTo>
                <a:lnTo>
                  <a:pt x="2" y="299"/>
                </a:lnTo>
                <a:lnTo>
                  <a:pt x="0" y="295"/>
                </a:lnTo>
                <a:lnTo>
                  <a:pt x="0" y="290"/>
                </a:lnTo>
                <a:lnTo>
                  <a:pt x="50" y="8"/>
                </a:lnTo>
                <a:lnTo>
                  <a:pt x="50" y="3"/>
                </a:lnTo>
                <a:lnTo>
                  <a:pt x="53" y="1"/>
                </a:lnTo>
                <a:lnTo>
                  <a:pt x="57" y="0"/>
                </a:lnTo>
                <a:lnTo>
                  <a:pt x="60" y="0"/>
                </a:lnTo>
                <a:lnTo>
                  <a:pt x="64" y="1"/>
                </a:lnTo>
                <a:lnTo>
                  <a:pt x="67" y="3"/>
                </a:lnTo>
                <a:lnTo>
                  <a:pt x="69" y="7"/>
                </a:lnTo>
                <a:lnTo>
                  <a:pt x="69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424334" y="196850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0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2147483646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3"/>
                </a:moveTo>
                <a:lnTo>
                  <a:pt x="19" y="283"/>
                </a:lnTo>
                <a:lnTo>
                  <a:pt x="17" y="287"/>
                </a:lnTo>
                <a:lnTo>
                  <a:pt x="14" y="289"/>
                </a:lnTo>
                <a:lnTo>
                  <a:pt x="10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100" y="7"/>
                </a:lnTo>
                <a:lnTo>
                  <a:pt x="102" y="3"/>
                </a:lnTo>
                <a:lnTo>
                  <a:pt x="105" y="1"/>
                </a:lnTo>
                <a:lnTo>
                  <a:pt x="108" y="0"/>
                </a:lnTo>
                <a:lnTo>
                  <a:pt x="112" y="0"/>
                </a:lnTo>
                <a:lnTo>
                  <a:pt x="115" y="3"/>
                </a:lnTo>
                <a:lnTo>
                  <a:pt x="117" y="5"/>
                </a:lnTo>
                <a:lnTo>
                  <a:pt x="119" y="8"/>
                </a:lnTo>
                <a:lnTo>
                  <a:pt x="119" y="14"/>
                </a:lnTo>
                <a:lnTo>
                  <a:pt x="19" y="28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8464551" y="303214"/>
            <a:ext cx="378883" cy="409575"/>
          </a:xfrm>
          <a:custGeom>
            <a:avLst/>
            <a:gdLst>
              <a:gd name="T0" fmla="*/ 2147483646 w 179"/>
              <a:gd name="T1" fmla="*/ 2147483646 h 258"/>
              <a:gd name="T2" fmla="*/ 2147483646 w 179"/>
              <a:gd name="T3" fmla="*/ 2147483646 h 258"/>
              <a:gd name="T4" fmla="*/ 2147483646 w 179"/>
              <a:gd name="T5" fmla="*/ 2147483646 h 258"/>
              <a:gd name="T6" fmla="*/ 2147483646 w 179"/>
              <a:gd name="T7" fmla="*/ 2147483646 h 258"/>
              <a:gd name="T8" fmla="*/ 2147483646 w 179"/>
              <a:gd name="T9" fmla="*/ 2147483646 h 258"/>
              <a:gd name="T10" fmla="*/ 2147483646 w 179"/>
              <a:gd name="T11" fmla="*/ 2147483646 h 258"/>
              <a:gd name="T12" fmla="*/ 2147483646 w 179"/>
              <a:gd name="T13" fmla="*/ 2147483646 h 258"/>
              <a:gd name="T14" fmla="*/ 2147483646 w 179"/>
              <a:gd name="T15" fmla="*/ 2147483646 h 258"/>
              <a:gd name="T16" fmla="*/ 2147483646 w 179"/>
              <a:gd name="T17" fmla="*/ 2147483646 h 258"/>
              <a:gd name="T18" fmla="*/ 0 w 179"/>
              <a:gd name="T19" fmla="*/ 2147483646 h 258"/>
              <a:gd name="T20" fmla="*/ 0 w 179"/>
              <a:gd name="T21" fmla="*/ 2147483646 h 258"/>
              <a:gd name="T22" fmla="*/ 2147483646 w 179"/>
              <a:gd name="T23" fmla="*/ 2147483646 h 258"/>
              <a:gd name="T24" fmla="*/ 2147483646 w 179"/>
              <a:gd name="T25" fmla="*/ 2147483646 h 258"/>
              <a:gd name="T26" fmla="*/ 2147483646 w 179"/>
              <a:gd name="T27" fmla="*/ 2147483646 h 258"/>
              <a:gd name="T28" fmla="*/ 2147483646 w 179"/>
              <a:gd name="T29" fmla="*/ 0 h 258"/>
              <a:gd name="T30" fmla="*/ 2147483646 w 179"/>
              <a:gd name="T31" fmla="*/ 0 h 258"/>
              <a:gd name="T32" fmla="*/ 2147483646 w 179"/>
              <a:gd name="T33" fmla="*/ 0 h 258"/>
              <a:gd name="T34" fmla="*/ 2147483646 w 179"/>
              <a:gd name="T35" fmla="*/ 0 h 258"/>
              <a:gd name="T36" fmla="*/ 2147483646 w 179"/>
              <a:gd name="T37" fmla="*/ 0 h 258"/>
              <a:gd name="T38" fmla="*/ 2147483646 w 179"/>
              <a:gd name="T39" fmla="*/ 0 h 258"/>
              <a:gd name="T40" fmla="*/ 2147483646 w 179"/>
              <a:gd name="T41" fmla="*/ 2147483646 h 258"/>
              <a:gd name="T42" fmla="*/ 2147483646 w 179"/>
              <a:gd name="T43" fmla="*/ 2147483646 h 258"/>
              <a:gd name="T44" fmla="*/ 2147483646 w 179"/>
              <a:gd name="T45" fmla="*/ 2147483646 h 258"/>
              <a:gd name="T46" fmla="*/ 2147483646 w 179"/>
              <a:gd name="T47" fmla="*/ 2147483646 h 258"/>
              <a:gd name="T48" fmla="*/ 2147483646 w 179"/>
              <a:gd name="T49" fmla="*/ 2147483646 h 2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8">
                <a:moveTo>
                  <a:pt x="17" y="254"/>
                </a:moveTo>
                <a:lnTo>
                  <a:pt x="17" y="254"/>
                </a:lnTo>
                <a:lnTo>
                  <a:pt x="16" y="256"/>
                </a:lnTo>
                <a:lnTo>
                  <a:pt x="12" y="258"/>
                </a:lnTo>
                <a:lnTo>
                  <a:pt x="7" y="258"/>
                </a:lnTo>
                <a:lnTo>
                  <a:pt x="3" y="256"/>
                </a:lnTo>
                <a:lnTo>
                  <a:pt x="2" y="254"/>
                </a:lnTo>
                <a:lnTo>
                  <a:pt x="0" y="251"/>
                </a:lnTo>
                <a:lnTo>
                  <a:pt x="0" y="246"/>
                </a:lnTo>
                <a:lnTo>
                  <a:pt x="2" y="242"/>
                </a:lnTo>
                <a:lnTo>
                  <a:pt x="160" y="3"/>
                </a:lnTo>
                <a:lnTo>
                  <a:pt x="163" y="0"/>
                </a:lnTo>
                <a:lnTo>
                  <a:pt x="167" y="0"/>
                </a:lnTo>
                <a:lnTo>
                  <a:pt x="170" y="0"/>
                </a:lnTo>
                <a:lnTo>
                  <a:pt x="174" y="0"/>
                </a:lnTo>
                <a:lnTo>
                  <a:pt x="177" y="3"/>
                </a:lnTo>
                <a:lnTo>
                  <a:pt x="179" y="7"/>
                </a:lnTo>
                <a:lnTo>
                  <a:pt x="179" y="10"/>
                </a:lnTo>
                <a:lnTo>
                  <a:pt x="177" y="14"/>
                </a:lnTo>
                <a:lnTo>
                  <a:pt x="17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8479367" y="420688"/>
            <a:ext cx="480484" cy="349250"/>
          </a:xfrm>
          <a:custGeom>
            <a:avLst/>
            <a:gdLst>
              <a:gd name="T0" fmla="*/ 2147483646 w 227"/>
              <a:gd name="T1" fmla="*/ 2147483646 h 220"/>
              <a:gd name="T2" fmla="*/ 2147483646 w 227"/>
              <a:gd name="T3" fmla="*/ 2147483646 h 220"/>
              <a:gd name="T4" fmla="*/ 2147483646 w 227"/>
              <a:gd name="T5" fmla="*/ 2147483646 h 220"/>
              <a:gd name="T6" fmla="*/ 2147483646 w 227"/>
              <a:gd name="T7" fmla="*/ 2147483646 h 220"/>
              <a:gd name="T8" fmla="*/ 2147483646 w 227"/>
              <a:gd name="T9" fmla="*/ 2147483646 h 220"/>
              <a:gd name="T10" fmla="*/ 2147483646 w 227"/>
              <a:gd name="T11" fmla="*/ 2147483646 h 220"/>
              <a:gd name="T12" fmla="*/ 2147483646 w 227"/>
              <a:gd name="T13" fmla="*/ 2147483646 h 220"/>
              <a:gd name="T14" fmla="*/ 2147483646 w 227"/>
              <a:gd name="T15" fmla="*/ 2147483646 h 220"/>
              <a:gd name="T16" fmla="*/ 2147483646 w 227"/>
              <a:gd name="T17" fmla="*/ 2147483646 h 220"/>
              <a:gd name="T18" fmla="*/ 0 w 227"/>
              <a:gd name="T19" fmla="*/ 2147483646 h 220"/>
              <a:gd name="T20" fmla="*/ 2147483646 w 227"/>
              <a:gd name="T21" fmla="*/ 2147483646 h 220"/>
              <a:gd name="T22" fmla="*/ 2147483646 w 227"/>
              <a:gd name="T23" fmla="*/ 2147483646 h 220"/>
              <a:gd name="T24" fmla="*/ 2147483646 w 227"/>
              <a:gd name="T25" fmla="*/ 2147483646 h 220"/>
              <a:gd name="T26" fmla="*/ 2147483646 w 227"/>
              <a:gd name="T27" fmla="*/ 2147483646 h 220"/>
              <a:gd name="T28" fmla="*/ 2147483646 w 227"/>
              <a:gd name="T29" fmla="*/ 0 h 220"/>
              <a:gd name="T30" fmla="*/ 2147483646 w 227"/>
              <a:gd name="T31" fmla="*/ 0 h 220"/>
              <a:gd name="T32" fmla="*/ 2147483646 w 227"/>
              <a:gd name="T33" fmla="*/ 0 h 220"/>
              <a:gd name="T34" fmla="*/ 2147483646 w 227"/>
              <a:gd name="T35" fmla="*/ 2147483646 h 220"/>
              <a:gd name="T36" fmla="*/ 2147483646 w 227"/>
              <a:gd name="T37" fmla="*/ 2147483646 h 220"/>
              <a:gd name="T38" fmla="*/ 2147483646 w 227"/>
              <a:gd name="T39" fmla="*/ 2147483646 h 220"/>
              <a:gd name="T40" fmla="*/ 2147483646 w 227"/>
              <a:gd name="T41" fmla="*/ 2147483646 h 220"/>
              <a:gd name="T42" fmla="*/ 2147483646 w 227"/>
              <a:gd name="T43" fmla="*/ 2147483646 h 220"/>
              <a:gd name="T44" fmla="*/ 2147483646 w 227"/>
              <a:gd name="T45" fmla="*/ 2147483646 h 220"/>
              <a:gd name="T46" fmla="*/ 2147483646 w 227"/>
              <a:gd name="T47" fmla="*/ 2147483646 h 220"/>
              <a:gd name="T48" fmla="*/ 2147483646 w 227"/>
              <a:gd name="T49" fmla="*/ 2147483646 h 2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20">
                <a:moveTo>
                  <a:pt x="17" y="216"/>
                </a:moveTo>
                <a:lnTo>
                  <a:pt x="17" y="216"/>
                </a:lnTo>
                <a:lnTo>
                  <a:pt x="14" y="218"/>
                </a:lnTo>
                <a:lnTo>
                  <a:pt x="10" y="220"/>
                </a:lnTo>
                <a:lnTo>
                  <a:pt x="7" y="218"/>
                </a:lnTo>
                <a:lnTo>
                  <a:pt x="3" y="216"/>
                </a:lnTo>
                <a:lnTo>
                  <a:pt x="2" y="213"/>
                </a:lnTo>
                <a:lnTo>
                  <a:pt x="0" y="209"/>
                </a:lnTo>
                <a:lnTo>
                  <a:pt x="2" y="206"/>
                </a:lnTo>
                <a:lnTo>
                  <a:pt x="3" y="203"/>
                </a:lnTo>
                <a:lnTo>
                  <a:pt x="211" y="3"/>
                </a:lnTo>
                <a:lnTo>
                  <a:pt x="213" y="0"/>
                </a:lnTo>
                <a:lnTo>
                  <a:pt x="218" y="0"/>
                </a:lnTo>
                <a:lnTo>
                  <a:pt x="222" y="0"/>
                </a:lnTo>
                <a:lnTo>
                  <a:pt x="223" y="3"/>
                </a:lnTo>
                <a:lnTo>
                  <a:pt x="227" y="7"/>
                </a:lnTo>
                <a:lnTo>
                  <a:pt x="227" y="10"/>
                </a:lnTo>
                <a:lnTo>
                  <a:pt x="227" y="13"/>
                </a:lnTo>
                <a:lnTo>
                  <a:pt x="223" y="17"/>
                </a:lnTo>
                <a:lnTo>
                  <a:pt x="17" y="2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306734" y="9413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0 w 222"/>
              <a:gd name="T75" fmla="*/ 2147483646 h 222"/>
              <a:gd name="T76" fmla="*/ 0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0 h 222"/>
              <a:gd name="T106" fmla="*/ 2147483646 w 222"/>
              <a:gd name="T107" fmla="*/ 0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3" y="36"/>
                </a:moveTo>
                <a:lnTo>
                  <a:pt x="193" y="36"/>
                </a:lnTo>
                <a:lnTo>
                  <a:pt x="202" y="45"/>
                </a:lnTo>
                <a:lnTo>
                  <a:pt x="207" y="55"/>
                </a:lnTo>
                <a:lnTo>
                  <a:pt x="212" y="64"/>
                </a:lnTo>
                <a:lnTo>
                  <a:pt x="215" y="74"/>
                </a:lnTo>
                <a:lnTo>
                  <a:pt x="219" y="84"/>
                </a:lnTo>
                <a:lnTo>
                  <a:pt x="220" y="95"/>
                </a:lnTo>
                <a:lnTo>
                  <a:pt x="222" y="117"/>
                </a:lnTo>
                <a:lnTo>
                  <a:pt x="219" y="138"/>
                </a:lnTo>
                <a:lnTo>
                  <a:pt x="215" y="148"/>
                </a:lnTo>
                <a:lnTo>
                  <a:pt x="212" y="158"/>
                </a:lnTo>
                <a:lnTo>
                  <a:pt x="207" y="167"/>
                </a:lnTo>
                <a:lnTo>
                  <a:pt x="200" y="177"/>
                </a:lnTo>
                <a:lnTo>
                  <a:pt x="193" y="186"/>
                </a:lnTo>
                <a:lnTo>
                  <a:pt x="184" y="193"/>
                </a:lnTo>
                <a:lnTo>
                  <a:pt x="176" y="201"/>
                </a:lnTo>
                <a:lnTo>
                  <a:pt x="167" y="206"/>
                </a:lnTo>
                <a:lnTo>
                  <a:pt x="157" y="212"/>
                </a:lnTo>
                <a:lnTo>
                  <a:pt x="147" y="215"/>
                </a:lnTo>
                <a:lnTo>
                  <a:pt x="136" y="218"/>
                </a:lnTo>
                <a:lnTo>
                  <a:pt x="126" y="220"/>
                </a:lnTo>
                <a:lnTo>
                  <a:pt x="105" y="222"/>
                </a:lnTo>
                <a:lnTo>
                  <a:pt x="83" y="218"/>
                </a:lnTo>
                <a:lnTo>
                  <a:pt x="73" y="215"/>
                </a:lnTo>
                <a:lnTo>
                  <a:pt x="64" y="212"/>
                </a:lnTo>
                <a:lnTo>
                  <a:pt x="54" y="206"/>
                </a:lnTo>
                <a:lnTo>
                  <a:pt x="45" y="199"/>
                </a:lnTo>
                <a:lnTo>
                  <a:pt x="37" y="193"/>
                </a:lnTo>
                <a:lnTo>
                  <a:pt x="28" y="184"/>
                </a:lnTo>
                <a:lnTo>
                  <a:pt x="21" y="175"/>
                </a:lnTo>
                <a:lnTo>
                  <a:pt x="14" y="167"/>
                </a:lnTo>
                <a:lnTo>
                  <a:pt x="9" y="157"/>
                </a:lnTo>
                <a:lnTo>
                  <a:pt x="6" y="146"/>
                </a:lnTo>
                <a:lnTo>
                  <a:pt x="2" y="136"/>
                </a:lnTo>
                <a:lnTo>
                  <a:pt x="0" y="126"/>
                </a:lnTo>
                <a:lnTo>
                  <a:pt x="0" y="105"/>
                </a:lnTo>
                <a:lnTo>
                  <a:pt x="4" y="83"/>
                </a:lnTo>
                <a:lnTo>
                  <a:pt x="7" y="72"/>
                </a:lnTo>
                <a:lnTo>
                  <a:pt x="11" y="64"/>
                </a:lnTo>
                <a:lnTo>
                  <a:pt x="16" y="53"/>
                </a:lnTo>
                <a:lnTo>
                  <a:pt x="21" y="45"/>
                </a:lnTo>
                <a:lnTo>
                  <a:pt x="30" y="36"/>
                </a:lnTo>
                <a:lnTo>
                  <a:pt x="37" y="28"/>
                </a:lnTo>
                <a:lnTo>
                  <a:pt x="45" y="21"/>
                </a:lnTo>
                <a:lnTo>
                  <a:pt x="55" y="14"/>
                </a:lnTo>
                <a:lnTo>
                  <a:pt x="66" y="9"/>
                </a:lnTo>
                <a:lnTo>
                  <a:pt x="74" y="5"/>
                </a:lnTo>
                <a:lnTo>
                  <a:pt x="85" y="2"/>
                </a:lnTo>
                <a:lnTo>
                  <a:pt x="97" y="0"/>
                </a:lnTo>
                <a:lnTo>
                  <a:pt x="117" y="0"/>
                </a:lnTo>
                <a:lnTo>
                  <a:pt x="138" y="4"/>
                </a:lnTo>
                <a:lnTo>
                  <a:pt x="148" y="5"/>
                </a:lnTo>
                <a:lnTo>
                  <a:pt x="159" y="10"/>
                </a:lnTo>
                <a:lnTo>
                  <a:pt x="169" y="16"/>
                </a:lnTo>
                <a:lnTo>
                  <a:pt x="177" y="21"/>
                </a:lnTo>
                <a:lnTo>
                  <a:pt x="186" y="28"/>
                </a:lnTo>
                <a:lnTo>
                  <a:pt x="19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045451" y="1560514"/>
            <a:ext cx="296333" cy="223837"/>
          </a:xfrm>
          <a:custGeom>
            <a:avLst/>
            <a:gdLst>
              <a:gd name="T0" fmla="*/ 2147483646 w 140"/>
              <a:gd name="T1" fmla="*/ 2147483646 h 141"/>
              <a:gd name="T2" fmla="*/ 2147483646 w 140"/>
              <a:gd name="T3" fmla="*/ 2147483646 h 141"/>
              <a:gd name="T4" fmla="*/ 2147483646 w 140"/>
              <a:gd name="T5" fmla="*/ 2147483646 h 141"/>
              <a:gd name="T6" fmla="*/ 2147483646 w 140"/>
              <a:gd name="T7" fmla="*/ 2147483646 h 141"/>
              <a:gd name="T8" fmla="*/ 2147483646 w 140"/>
              <a:gd name="T9" fmla="*/ 2147483646 h 141"/>
              <a:gd name="T10" fmla="*/ 2147483646 w 140"/>
              <a:gd name="T11" fmla="*/ 2147483646 h 141"/>
              <a:gd name="T12" fmla="*/ 2147483646 w 140"/>
              <a:gd name="T13" fmla="*/ 2147483646 h 141"/>
              <a:gd name="T14" fmla="*/ 2147483646 w 140"/>
              <a:gd name="T15" fmla="*/ 2147483646 h 141"/>
              <a:gd name="T16" fmla="*/ 2147483646 w 140"/>
              <a:gd name="T17" fmla="*/ 2147483646 h 141"/>
              <a:gd name="T18" fmla="*/ 2147483646 w 140"/>
              <a:gd name="T19" fmla="*/ 2147483646 h 141"/>
              <a:gd name="T20" fmla="*/ 2147483646 w 140"/>
              <a:gd name="T21" fmla="*/ 2147483646 h 141"/>
              <a:gd name="T22" fmla="*/ 2147483646 w 140"/>
              <a:gd name="T23" fmla="*/ 2147483646 h 141"/>
              <a:gd name="T24" fmla="*/ 2147483646 w 140"/>
              <a:gd name="T25" fmla="*/ 2147483646 h 141"/>
              <a:gd name="T26" fmla="*/ 2147483646 w 140"/>
              <a:gd name="T27" fmla="*/ 2147483646 h 141"/>
              <a:gd name="T28" fmla="*/ 2147483646 w 140"/>
              <a:gd name="T29" fmla="*/ 2147483646 h 141"/>
              <a:gd name="T30" fmla="*/ 2147483646 w 140"/>
              <a:gd name="T31" fmla="*/ 2147483646 h 141"/>
              <a:gd name="T32" fmla="*/ 2147483646 w 140"/>
              <a:gd name="T33" fmla="*/ 2147483646 h 141"/>
              <a:gd name="T34" fmla="*/ 2147483646 w 140"/>
              <a:gd name="T35" fmla="*/ 2147483646 h 141"/>
              <a:gd name="T36" fmla="*/ 2147483646 w 140"/>
              <a:gd name="T37" fmla="*/ 2147483646 h 141"/>
              <a:gd name="T38" fmla="*/ 2147483646 w 140"/>
              <a:gd name="T39" fmla="*/ 2147483646 h 141"/>
              <a:gd name="T40" fmla="*/ 2147483646 w 140"/>
              <a:gd name="T41" fmla="*/ 2147483646 h 141"/>
              <a:gd name="T42" fmla="*/ 2147483646 w 140"/>
              <a:gd name="T43" fmla="*/ 2147483646 h 141"/>
              <a:gd name="T44" fmla="*/ 0 w 140"/>
              <a:gd name="T45" fmla="*/ 2147483646 h 141"/>
              <a:gd name="T46" fmla="*/ 0 w 140"/>
              <a:gd name="T47" fmla="*/ 2147483646 h 141"/>
              <a:gd name="T48" fmla="*/ 2147483646 w 140"/>
              <a:gd name="T49" fmla="*/ 2147483646 h 141"/>
              <a:gd name="T50" fmla="*/ 2147483646 w 140"/>
              <a:gd name="T51" fmla="*/ 2147483646 h 141"/>
              <a:gd name="T52" fmla="*/ 2147483646 w 140"/>
              <a:gd name="T53" fmla="*/ 2147483646 h 141"/>
              <a:gd name="T54" fmla="*/ 2147483646 w 140"/>
              <a:gd name="T55" fmla="*/ 2147483646 h 141"/>
              <a:gd name="T56" fmla="*/ 2147483646 w 140"/>
              <a:gd name="T57" fmla="*/ 2147483646 h 141"/>
              <a:gd name="T58" fmla="*/ 2147483646 w 140"/>
              <a:gd name="T59" fmla="*/ 2147483646 h 141"/>
              <a:gd name="T60" fmla="*/ 2147483646 w 140"/>
              <a:gd name="T61" fmla="*/ 2147483646 h 141"/>
              <a:gd name="T62" fmla="*/ 2147483646 w 140"/>
              <a:gd name="T63" fmla="*/ 0 h 141"/>
              <a:gd name="T64" fmla="*/ 2147483646 w 140"/>
              <a:gd name="T65" fmla="*/ 0 h 141"/>
              <a:gd name="T66" fmla="*/ 2147483646 w 140"/>
              <a:gd name="T67" fmla="*/ 2147483646 h 141"/>
              <a:gd name="T68" fmla="*/ 2147483646 w 140"/>
              <a:gd name="T69" fmla="*/ 2147483646 h 141"/>
              <a:gd name="T70" fmla="*/ 2147483646 w 140"/>
              <a:gd name="T71" fmla="*/ 2147483646 h 141"/>
              <a:gd name="T72" fmla="*/ 2147483646 w 140"/>
              <a:gd name="T73" fmla="*/ 2147483646 h 141"/>
              <a:gd name="T74" fmla="*/ 2147483646 w 140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0" h="141">
                <a:moveTo>
                  <a:pt x="122" y="24"/>
                </a:move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lnTo>
                  <a:pt x="140" y="60"/>
                </a:lnTo>
                <a:lnTo>
                  <a:pt x="140" y="74"/>
                </a:lnTo>
                <a:lnTo>
                  <a:pt x="138" y="88"/>
                </a:lnTo>
                <a:lnTo>
                  <a:pt x="134" y="100"/>
                </a:lnTo>
                <a:lnTo>
                  <a:pt x="126" y="112"/>
                </a:lnTo>
                <a:lnTo>
                  <a:pt x="117" y="122"/>
                </a:lnTo>
                <a:lnTo>
                  <a:pt x="105" y="131"/>
                </a:lnTo>
                <a:lnTo>
                  <a:pt x="93" y="138"/>
                </a:lnTo>
                <a:lnTo>
                  <a:pt x="79" y="141"/>
                </a:lnTo>
                <a:lnTo>
                  <a:pt x="66" y="141"/>
                </a:lnTo>
                <a:lnTo>
                  <a:pt x="52" y="140"/>
                </a:lnTo>
                <a:lnTo>
                  <a:pt x="40" y="134"/>
                </a:lnTo>
                <a:lnTo>
                  <a:pt x="28" y="128"/>
                </a:lnTo>
                <a:lnTo>
                  <a:pt x="18" y="117"/>
                </a:lnTo>
                <a:lnTo>
                  <a:pt x="9" y="105"/>
                </a:lnTo>
                <a:lnTo>
                  <a:pt x="4" y="93"/>
                </a:lnTo>
                <a:lnTo>
                  <a:pt x="0" y="79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30"/>
                </a:lnTo>
                <a:lnTo>
                  <a:pt x="23" y="17"/>
                </a:lnTo>
                <a:lnTo>
                  <a:pt x="35" y="11"/>
                </a:lnTo>
                <a:lnTo>
                  <a:pt x="47" y="4"/>
                </a:lnTo>
                <a:lnTo>
                  <a:pt x="61" y="0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7634818" y="1206500"/>
            <a:ext cx="495300" cy="406400"/>
          </a:xfrm>
          <a:custGeom>
            <a:avLst/>
            <a:gdLst>
              <a:gd name="T0" fmla="*/ 2147483646 w 234"/>
              <a:gd name="T1" fmla="*/ 2147483646 h 256"/>
              <a:gd name="T2" fmla="*/ 2147483646 w 234"/>
              <a:gd name="T3" fmla="*/ 2147483646 h 256"/>
              <a:gd name="T4" fmla="*/ 2147483646 w 234"/>
              <a:gd name="T5" fmla="*/ 2147483646 h 256"/>
              <a:gd name="T6" fmla="*/ 2147483646 w 234"/>
              <a:gd name="T7" fmla="*/ 2147483646 h 256"/>
              <a:gd name="T8" fmla="*/ 2147483646 w 234"/>
              <a:gd name="T9" fmla="*/ 2147483646 h 256"/>
              <a:gd name="T10" fmla="*/ 2147483646 w 234"/>
              <a:gd name="T11" fmla="*/ 2147483646 h 256"/>
              <a:gd name="T12" fmla="*/ 2147483646 w 234"/>
              <a:gd name="T13" fmla="*/ 2147483646 h 256"/>
              <a:gd name="T14" fmla="*/ 2147483646 w 234"/>
              <a:gd name="T15" fmla="*/ 2147483646 h 256"/>
              <a:gd name="T16" fmla="*/ 2147483646 w 234"/>
              <a:gd name="T17" fmla="*/ 2147483646 h 256"/>
              <a:gd name="T18" fmla="*/ 2147483646 w 234"/>
              <a:gd name="T19" fmla="*/ 2147483646 h 256"/>
              <a:gd name="T20" fmla="*/ 2147483646 w 234"/>
              <a:gd name="T21" fmla="*/ 2147483646 h 256"/>
              <a:gd name="T22" fmla="*/ 2147483646 w 234"/>
              <a:gd name="T23" fmla="*/ 2147483646 h 256"/>
              <a:gd name="T24" fmla="*/ 2147483646 w 234"/>
              <a:gd name="T25" fmla="*/ 2147483646 h 256"/>
              <a:gd name="T26" fmla="*/ 2147483646 w 234"/>
              <a:gd name="T27" fmla="*/ 2147483646 h 256"/>
              <a:gd name="T28" fmla="*/ 2147483646 w 234"/>
              <a:gd name="T29" fmla="*/ 2147483646 h 256"/>
              <a:gd name="T30" fmla="*/ 0 w 234"/>
              <a:gd name="T31" fmla="*/ 2147483646 h 256"/>
              <a:gd name="T32" fmla="*/ 2147483646 w 234"/>
              <a:gd name="T33" fmla="*/ 2147483646 h 256"/>
              <a:gd name="T34" fmla="*/ 2147483646 w 234"/>
              <a:gd name="T35" fmla="*/ 2147483646 h 256"/>
              <a:gd name="T36" fmla="*/ 2147483646 w 234"/>
              <a:gd name="T37" fmla="*/ 2147483646 h 256"/>
              <a:gd name="T38" fmla="*/ 2147483646 w 234"/>
              <a:gd name="T39" fmla="*/ 2147483646 h 256"/>
              <a:gd name="T40" fmla="*/ 2147483646 w 234"/>
              <a:gd name="T41" fmla="*/ 0 h 256"/>
              <a:gd name="T42" fmla="*/ 2147483646 w 234"/>
              <a:gd name="T43" fmla="*/ 0 h 256"/>
              <a:gd name="T44" fmla="*/ 2147483646 w 234"/>
              <a:gd name="T45" fmla="*/ 2147483646 h 256"/>
              <a:gd name="T46" fmla="*/ 2147483646 w 234"/>
              <a:gd name="T47" fmla="*/ 2147483646 h 256"/>
              <a:gd name="T48" fmla="*/ 2147483646 w 234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56">
                <a:moveTo>
                  <a:pt x="229" y="230"/>
                </a:moveTo>
                <a:lnTo>
                  <a:pt x="229" y="230"/>
                </a:lnTo>
                <a:lnTo>
                  <a:pt x="232" y="235"/>
                </a:lnTo>
                <a:lnTo>
                  <a:pt x="234" y="242"/>
                </a:lnTo>
                <a:lnTo>
                  <a:pt x="232" y="247"/>
                </a:lnTo>
                <a:lnTo>
                  <a:pt x="229" y="253"/>
                </a:lnTo>
                <a:lnTo>
                  <a:pt x="224" y="256"/>
                </a:lnTo>
                <a:lnTo>
                  <a:pt x="217" y="256"/>
                </a:lnTo>
                <a:lnTo>
                  <a:pt x="212" y="254"/>
                </a:lnTo>
                <a:lnTo>
                  <a:pt x="206" y="251"/>
                </a:lnTo>
                <a:lnTo>
                  <a:pt x="5" y="26"/>
                </a:lnTo>
                <a:lnTo>
                  <a:pt x="2" y="20"/>
                </a:lnTo>
                <a:lnTo>
                  <a:pt x="0" y="14"/>
                </a:lnTo>
                <a:lnTo>
                  <a:pt x="2" y="8"/>
                </a:lnTo>
                <a:lnTo>
                  <a:pt x="5" y="3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8" y="5"/>
                </a:lnTo>
                <a:lnTo>
                  <a:pt x="229" y="2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834718" y="769938"/>
            <a:ext cx="546100" cy="288925"/>
          </a:xfrm>
          <a:custGeom>
            <a:avLst/>
            <a:gdLst>
              <a:gd name="T0" fmla="*/ 2147483646 w 258"/>
              <a:gd name="T1" fmla="*/ 2147483646 h 182"/>
              <a:gd name="T2" fmla="*/ 2147483646 w 258"/>
              <a:gd name="T3" fmla="*/ 2147483646 h 182"/>
              <a:gd name="T4" fmla="*/ 2147483646 w 258"/>
              <a:gd name="T5" fmla="*/ 2147483646 h 182"/>
              <a:gd name="T6" fmla="*/ 2147483646 w 258"/>
              <a:gd name="T7" fmla="*/ 2147483646 h 182"/>
              <a:gd name="T8" fmla="*/ 2147483646 w 258"/>
              <a:gd name="T9" fmla="*/ 2147483646 h 182"/>
              <a:gd name="T10" fmla="*/ 2147483646 w 258"/>
              <a:gd name="T11" fmla="*/ 2147483646 h 182"/>
              <a:gd name="T12" fmla="*/ 2147483646 w 258"/>
              <a:gd name="T13" fmla="*/ 2147483646 h 182"/>
              <a:gd name="T14" fmla="*/ 2147483646 w 258"/>
              <a:gd name="T15" fmla="*/ 2147483646 h 182"/>
              <a:gd name="T16" fmla="*/ 2147483646 w 258"/>
              <a:gd name="T17" fmla="*/ 2147483646 h 182"/>
              <a:gd name="T18" fmla="*/ 2147483646 w 258"/>
              <a:gd name="T19" fmla="*/ 2147483646 h 182"/>
              <a:gd name="T20" fmla="*/ 2147483646 w 258"/>
              <a:gd name="T21" fmla="*/ 2147483646 h 182"/>
              <a:gd name="T22" fmla="*/ 2147483646 w 258"/>
              <a:gd name="T23" fmla="*/ 2147483646 h 182"/>
              <a:gd name="T24" fmla="*/ 2147483646 w 258"/>
              <a:gd name="T25" fmla="*/ 2147483646 h 182"/>
              <a:gd name="T26" fmla="*/ 2147483646 w 258"/>
              <a:gd name="T27" fmla="*/ 2147483646 h 182"/>
              <a:gd name="T28" fmla="*/ 2147483646 w 258"/>
              <a:gd name="T29" fmla="*/ 2147483646 h 182"/>
              <a:gd name="T30" fmla="*/ 0 w 258"/>
              <a:gd name="T31" fmla="*/ 2147483646 h 182"/>
              <a:gd name="T32" fmla="*/ 0 w 258"/>
              <a:gd name="T33" fmla="*/ 2147483646 h 182"/>
              <a:gd name="T34" fmla="*/ 2147483646 w 258"/>
              <a:gd name="T35" fmla="*/ 2147483646 h 182"/>
              <a:gd name="T36" fmla="*/ 2147483646 w 258"/>
              <a:gd name="T37" fmla="*/ 2147483646 h 182"/>
              <a:gd name="T38" fmla="*/ 2147483646 w 258"/>
              <a:gd name="T39" fmla="*/ 2147483646 h 182"/>
              <a:gd name="T40" fmla="*/ 2147483646 w 258"/>
              <a:gd name="T41" fmla="*/ 2147483646 h 182"/>
              <a:gd name="T42" fmla="*/ 2147483646 w 258"/>
              <a:gd name="T43" fmla="*/ 0 h 182"/>
              <a:gd name="T44" fmla="*/ 2147483646 w 258"/>
              <a:gd name="T45" fmla="*/ 0 h 182"/>
              <a:gd name="T46" fmla="*/ 2147483646 w 258"/>
              <a:gd name="T47" fmla="*/ 2147483646 h 182"/>
              <a:gd name="T48" fmla="*/ 2147483646 w 258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2">
                <a:moveTo>
                  <a:pt x="253" y="165"/>
                </a:moveTo>
                <a:lnTo>
                  <a:pt x="253" y="165"/>
                </a:lnTo>
                <a:lnTo>
                  <a:pt x="256" y="167"/>
                </a:lnTo>
                <a:lnTo>
                  <a:pt x="258" y="170"/>
                </a:lnTo>
                <a:lnTo>
                  <a:pt x="258" y="173"/>
                </a:lnTo>
                <a:lnTo>
                  <a:pt x="256" y="177"/>
                </a:lnTo>
                <a:lnTo>
                  <a:pt x="253" y="180"/>
                </a:lnTo>
                <a:lnTo>
                  <a:pt x="249" y="182"/>
                </a:lnTo>
                <a:lnTo>
                  <a:pt x="246" y="182"/>
                </a:lnTo>
                <a:lnTo>
                  <a:pt x="242" y="180"/>
                </a:lnTo>
                <a:lnTo>
                  <a:pt x="5" y="19"/>
                </a:ln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5" y="1"/>
                </a:lnTo>
                <a:lnTo>
                  <a:pt x="253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972300" y="627063"/>
            <a:ext cx="438151" cy="379412"/>
          </a:xfrm>
          <a:custGeom>
            <a:avLst/>
            <a:gdLst>
              <a:gd name="T0" fmla="*/ 2147483646 w 207"/>
              <a:gd name="T1" fmla="*/ 2147483646 h 239"/>
              <a:gd name="T2" fmla="*/ 2147483646 w 207"/>
              <a:gd name="T3" fmla="*/ 2147483646 h 239"/>
              <a:gd name="T4" fmla="*/ 2147483646 w 207"/>
              <a:gd name="T5" fmla="*/ 2147483646 h 239"/>
              <a:gd name="T6" fmla="*/ 2147483646 w 207"/>
              <a:gd name="T7" fmla="*/ 2147483646 h 239"/>
              <a:gd name="T8" fmla="*/ 2147483646 w 207"/>
              <a:gd name="T9" fmla="*/ 2147483646 h 239"/>
              <a:gd name="T10" fmla="*/ 2147483646 w 207"/>
              <a:gd name="T11" fmla="*/ 2147483646 h 239"/>
              <a:gd name="T12" fmla="*/ 2147483646 w 207"/>
              <a:gd name="T13" fmla="*/ 2147483646 h 239"/>
              <a:gd name="T14" fmla="*/ 2147483646 w 207"/>
              <a:gd name="T15" fmla="*/ 2147483646 h 239"/>
              <a:gd name="T16" fmla="*/ 2147483646 w 207"/>
              <a:gd name="T17" fmla="*/ 2147483646 h 239"/>
              <a:gd name="T18" fmla="*/ 2147483646 w 207"/>
              <a:gd name="T19" fmla="*/ 2147483646 h 239"/>
              <a:gd name="T20" fmla="*/ 2147483646 w 207"/>
              <a:gd name="T21" fmla="*/ 2147483646 h 239"/>
              <a:gd name="T22" fmla="*/ 2147483646 w 207"/>
              <a:gd name="T23" fmla="*/ 2147483646 h 239"/>
              <a:gd name="T24" fmla="*/ 2147483646 w 207"/>
              <a:gd name="T25" fmla="*/ 2147483646 h 239"/>
              <a:gd name="T26" fmla="*/ 2147483646 w 207"/>
              <a:gd name="T27" fmla="*/ 2147483646 h 239"/>
              <a:gd name="T28" fmla="*/ 2147483646 w 207"/>
              <a:gd name="T29" fmla="*/ 2147483646 h 239"/>
              <a:gd name="T30" fmla="*/ 0 w 207"/>
              <a:gd name="T31" fmla="*/ 2147483646 h 239"/>
              <a:gd name="T32" fmla="*/ 2147483646 w 207"/>
              <a:gd name="T33" fmla="*/ 2147483646 h 239"/>
              <a:gd name="T34" fmla="*/ 2147483646 w 207"/>
              <a:gd name="T35" fmla="*/ 2147483646 h 239"/>
              <a:gd name="T36" fmla="*/ 2147483646 w 207"/>
              <a:gd name="T37" fmla="*/ 2147483646 h 239"/>
              <a:gd name="T38" fmla="*/ 2147483646 w 207"/>
              <a:gd name="T39" fmla="*/ 2147483646 h 239"/>
              <a:gd name="T40" fmla="*/ 2147483646 w 207"/>
              <a:gd name="T41" fmla="*/ 0 h 239"/>
              <a:gd name="T42" fmla="*/ 2147483646 w 207"/>
              <a:gd name="T43" fmla="*/ 0 h 239"/>
              <a:gd name="T44" fmla="*/ 2147483646 w 207"/>
              <a:gd name="T45" fmla="*/ 2147483646 h 239"/>
              <a:gd name="T46" fmla="*/ 2147483646 w 207"/>
              <a:gd name="T47" fmla="*/ 2147483646 h 239"/>
              <a:gd name="T48" fmla="*/ 2147483646 w 207"/>
              <a:gd name="T49" fmla="*/ 2147483646 h 2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39">
                <a:moveTo>
                  <a:pt x="203" y="224"/>
                </a:moveTo>
                <a:lnTo>
                  <a:pt x="203" y="224"/>
                </a:lnTo>
                <a:lnTo>
                  <a:pt x="205" y="227"/>
                </a:lnTo>
                <a:lnTo>
                  <a:pt x="207" y="231"/>
                </a:lnTo>
                <a:lnTo>
                  <a:pt x="205" y="234"/>
                </a:lnTo>
                <a:lnTo>
                  <a:pt x="203" y="238"/>
                </a:lnTo>
                <a:lnTo>
                  <a:pt x="200" y="239"/>
                </a:lnTo>
                <a:lnTo>
                  <a:pt x="196" y="239"/>
                </a:lnTo>
                <a:lnTo>
                  <a:pt x="193" y="238"/>
                </a:lnTo>
                <a:lnTo>
                  <a:pt x="189" y="236"/>
                </a:lnTo>
                <a:lnTo>
                  <a:pt x="4" y="16"/>
                </a:lnTo>
                <a:lnTo>
                  <a:pt x="2" y="12"/>
                </a:lnTo>
                <a:lnTo>
                  <a:pt x="0" y="9"/>
                </a:lnTo>
                <a:lnTo>
                  <a:pt x="2" y="6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6" y="2"/>
                </a:lnTo>
                <a:lnTo>
                  <a:pt x="17" y="4"/>
                </a:lnTo>
                <a:lnTo>
                  <a:pt x="203" y="2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6724651" y="911225"/>
            <a:ext cx="611716" cy="192088"/>
          </a:xfrm>
          <a:custGeom>
            <a:avLst/>
            <a:gdLst>
              <a:gd name="T0" fmla="*/ 2147483646 w 289"/>
              <a:gd name="T1" fmla="*/ 2147483646 h 121"/>
              <a:gd name="T2" fmla="*/ 2147483646 w 289"/>
              <a:gd name="T3" fmla="*/ 2147483646 h 121"/>
              <a:gd name="T4" fmla="*/ 2147483646 w 289"/>
              <a:gd name="T5" fmla="*/ 2147483646 h 121"/>
              <a:gd name="T6" fmla="*/ 2147483646 w 289"/>
              <a:gd name="T7" fmla="*/ 2147483646 h 121"/>
              <a:gd name="T8" fmla="*/ 2147483646 w 289"/>
              <a:gd name="T9" fmla="*/ 2147483646 h 121"/>
              <a:gd name="T10" fmla="*/ 2147483646 w 289"/>
              <a:gd name="T11" fmla="*/ 2147483646 h 121"/>
              <a:gd name="T12" fmla="*/ 2147483646 w 289"/>
              <a:gd name="T13" fmla="*/ 2147483646 h 121"/>
              <a:gd name="T14" fmla="*/ 2147483646 w 289"/>
              <a:gd name="T15" fmla="*/ 2147483646 h 121"/>
              <a:gd name="T16" fmla="*/ 2147483646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0 w 289"/>
              <a:gd name="T31" fmla="*/ 2147483646 h 121"/>
              <a:gd name="T32" fmla="*/ 0 w 289"/>
              <a:gd name="T33" fmla="*/ 2147483646 h 121"/>
              <a:gd name="T34" fmla="*/ 0 w 289"/>
              <a:gd name="T35" fmla="*/ 2147483646 h 121"/>
              <a:gd name="T36" fmla="*/ 0 w 289"/>
              <a:gd name="T37" fmla="*/ 2147483646 h 121"/>
              <a:gd name="T38" fmla="*/ 0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0 h 121"/>
              <a:gd name="T46" fmla="*/ 2147483646 w 289"/>
              <a:gd name="T47" fmla="*/ 0 h 121"/>
              <a:gd name="T48" fmla="*/ 2147483646 w 289"/>
              <a:gd name="T49" fmla="*/ 2147483646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282" y="102"/>
                </a:moveTo>
                <a:lnTo>
                  <a:pt x="282" y="102"/>
                </a:lnTo>
                <a:lnTo>
                  <a:pt x="286" y="103"/>
                </a:lnTo>
                <a:lnTo>
                  <a:pt x="289" y="107"/>
                </a:lnTo>
                <a:lnTo>
                  <a:pt x="289" y="110"/>
                </a:lnTo>
                <a:lnTo>
                  <a:pt x="289" y="114"/>
                </a:lnTo>
                <a:lnTo>
                  <a:pt x="286" y="117"/>
                </a:lnTo>
                <a:lnTo>
                  <a:pt x="284" y="121"/>
                </a:lnTo>
                <a:lnTo>
                  <a:pt x="281" y="121"/>
                </a:lnTo>
                <a:lnTo>
                  <a:pt x="275" y="121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4"/>
                </a:lnTo>
                <a:lnTo>
                  <a:pt x="6" y="2"/>
                </a:lnTo>
                <a:lnTo>
                  <a:pt x="9" y="0"/>
                </a:lnTo>
                <a:lnTo>
                  <a:pt x="14" y="0"/>
                </a:lnTo>
                <a:lnTo>
                  <a:pt x="282" y="10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7152217" y="539751"/>
            <a:ext cx="330200" cy="434975"/>
          </a:xfrm>
          <a:custGeom>
            <a:avLst/>
            <a:gdLst>
              <a:gd name="T0" fmla="*/ 2147483646 w 156"/>
              <a:gd name="T1" fmla="*/ 2147483646 h 274"/>
              <a:gd name="T2" fmla="*/ 2147483646 w 156"/>
              <a:gd name="T3" fmla="*/ 2147483646 h 274"/>
              <a:gd name="T4" fmla="*/ 2147483646 w 156"/>
              <a:gd name="T5" fmla="*/ 2147483646 h 274"/>
              <a:gd name="T6" fmla="*/ 2147483646 w 156"/>
              <a:gd name="T7" fmla="*/ 2147483646 h 274"/>
              <a:gd name="T8" fmla="*/ 2147483646 w 156"/>
              <a:gd name="T9" fmla="*/ 2147483646 h 274"/>
              <a:gd name="T10" fmla="*/ 2147483646 w 156"/>
              <a:gd name="T11" fmla="*/ 2147483646 h 274"/>
              <a:gd name="T12" fmla="*/ 2147483646 w 156"/>
              <a:gd name="T13" fmla="*/ 2147483646 h 274"/>
              <a:gd name="T14" fmla="*/ 2147483646 w 156"/>
              <a:gd name="T15" fmla="*/ 2147483646 h 274"/>
              <a:gd name="T16" fmla="*/ 2147483646 w 156"/>
              <a:gd name="T17" fmla="*/ 2147483646 h 274"/>
              <a:gd name="T18" fmla="*/ 2147483646 w 156"/>
              <a:gd name="T19" fmla="*/ 2147483646 h 274"/>
              <a:gd name="T20" fmla="*/ 2147483646 w 156"/>
              <a:gd name="T21" fmla="*/ 2147483646 h 274"/>
              <a:gd name="T22" fmla="*/ 2147483646 w 156"/>
              <a:gd name="T23" fmla="*/ 2147483646 h 274"/>
              <a:gd name="T24" fmla="*/ 2147483646 w 156"/>
              <a:gd name="T25" fmla="*/ 2147483646 h 274"/>
              <a:gd name="T26" fmla="*/ 2147483646 w 156"/>
              <a:gd name="T27" fmla="*/ 2147483646 h 274"/>
              <a:gd name="T28" fmla="*/ 0 w 156"/>
              <a:gd name="T29" fmla="*/ 2147483646 h 274"/>
              <a:gd name="T30" fmla="*/ 2147483646 w 156"/>
              <a:gd name="T31" fmla="*/ 2147483646 h 274"/>
              <a:gd name="T32" fmla="*/ 2147483646 w 156"/>
              <a:gd name="T33" fmla="*/ 2147483646 h 274"/>
              <a:gd name="T34" fmla="*/ 2147483646 w 156"/>
              <a:gd name="T35" fmla="*/ 2147483646 h 274"/>
              <a:gd name="T36" fmla="*/ 2147483646 w 156"/>
              <a:gd name="T37" fmla="*/ 2147483646 h 274"/>
              <a:gd name="T38" fmla="*/ 2147483646 w 156"/>
              <a:gd name="T39" fmla="*/ 2147483646 h 274"/>
              <a:gd name="T40" fmla="*/ 2147483646 w 156"/>
              <a:gd name="T41" fmla="*/ 0 h 274"/>
              <a:gd name="T42" fmla="*/ 2147483646 w 156"/>
              <a:gd name="T43" fmla="*/ 2147483646 h 274"/>
              <a:gd name="T44" fmla="*/ 2147483646 w 156"/>
              <a:gd name="T45" fmla="*/ 2147483646 h 274"/>
              <a:gd name="T46" fmla="*/ 2147483646 w 156"/>
              <a:gd name="T47" fmla="*/ 2147483646 h 274"/>
              <a:gd name="T48" fmla="*/ 2147483646 w 156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6" h="274">
                <a:moveTo>
                  <a:pt x="156" y="258"/>
                </a:moveTo>
                <a:lnTo>
                  <a:pt x="156" y="258"/>
                </a:lnTo>
                <a:lnTo>
                  <a:pt x="156" y="263"/>
                </a:lnTo>
                <a:lnTo>
                  <a:pt x="156" y="267"/>
                </a:lnTo>
                <a:lnTo>
                  <a:pt x="154" y="270"/>
                </a:lnTo>
                <a:lnTo>
                  <a:pt x="151" y="272"/>
                </a:lnTo>
                <a:lnTo>
                  <a:pt x="147" y="274"/>
                </a:lnTo>
                <a:lnTo>
                  <a:pt x="144" y="274"/>
                </a:lnTo>
                <a:lnTo>
                  <a:pt x="140" y="272"/>
                </a:lnTo>
                <a:lnTo>
                  <a:pt x="139" y="269"/>
                </a:lnTo>
                <a:lnTo>
                  <a:pt x="1" y="16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8" y="6"/>
                </a:lnTo>
                <a:lnTo>
                  <a:pt x="156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6711951" y="1050926"/>
            <a:ext cx="635000" cy="130175"/>
          </a:xfrm>
          <a:custGeom>
            <a:avLst/>
            <a:gdLst>
              <a:gd name="T0" fmla="*/ 2147483646 w 300"/>
              <a:gd name="T1" fmla="*/ 2147483646 h 82"/>
              <a:gd name="T2" fmla="*/ 2147483646 w 300"/>
              <a:gd name="T3" fmla="*/ 2147483646 h 82"/>
              <a:gd name="T4" fmla="*/ 2147483646 w 300"/>
              <a:gd name="T5" fmla="*/ 2147483646 h 82"/>
              <a:gd name="T6" fmla="*/ 2147483646 w 300"/>
              <a:gd name="T7" fmla="*/ 2147483646 h 82"/>
              <a:gd name="T8" fmla="*/ 2147483646 w 300"/>
              <a:gd name="T9" fmla="*/ 2147483646 h 82"/>
              <a:gd name="T10" fmla="*/ 2147483646 w 300"/>
              <a:gd name="T11" fmla="*/ 2147483646 h 82"/>
              <a:gd name="T12" fmla="*/ 2147483646 w 300"/>
              <a:gd name="T13" fmla="*/ 2147483646 h 82"/>
              <a:gd name="T14" fmla="*/ 2147483646 w 300"/>
              <a:gd name="T15" fmla="*/ 2147483646 h 82"/>
              <a:gd name="T16" fmla="*/ 2147483646 w 300"/>
              <a:gd name="T17" fmla="*/ 2147483646 h 82"/>
              <a:gd name="T18" fmla="*/ 2147483646 w 300"/>
              <a:gd name="T19" fmla="*/ 2147483646 h 82"/>
              <a:gd name="T20" fmla="*/ 2147483646 w 300"/>
              <a:gd name="T21" fmla="*/ 2147483646 h 82"/>
              <a:gd name="T22" fmla="*/ 2147483646 w 300"/>
              <a:gd name="T23" fmla="*/ 2147483646 h 82"/>
              <a:gd name="T24" fmla="*/ 2147483646 w 300"/>
              <a:gd name="T25" fmla="*/ 2147483646 h 82"/>
              <a:gd name="T26" fmla="*/ 2147483646 w 300"/>
              <a:gd name="T27" fmla="*/ 2147483646 h 82"/>
              <a:gd name="T28" fmla="*/ 2147483646 w 300"/>
              <a:gd name="T29" fmla="*/ 2147483646 h 82"/>
              <a:gd name="T30" fmla="*/ 2147483646 w 300"/>
              <a:gd name="T31" fmla="*/ 2147483646 h 82"/>
              <a:gd name="T32" fmla="*/ 0 w 300"/>
              <a:gd name="T33" fmla="*/ 2147483646 h 82"/>
              <a:gd name="T34" fmla="*/ 0 w 300"/>
              <a:gd name="T35" fmla="*/ 2147483646 h 82"/>
              <a:gd name="T36" fmla="*/ 0 w 300"/>
              <a:gd name="T37" fmla="*/ 2147483646 h 82"/>
              <a:gd name="T38" fmla="*/ 0 w 300"/>
              <a:gd name="T39" fmla="*/ 2147483646 h 82"/>
              <a:gd name="T40" fmla="*/ 2147483646 w 300"/>
              <a:gd name="T41" fmla="*/ 2147483646 h 82"/>
              <a:gd name="T42" fmla="*/ 2147483646 w 300"/>
              <a:gd name="T43" fmla="*/ 2147483646 h 82"/>
              <a:gd name="T44" fmla="*/ 2147483646 w 300"/>
              <a:gd name="T45" fmla="*/ 0 h 82"/>
              <a:gd name="T46" fmla="*/ 2147483646 w 300"/>
              <a:gd name="T47" fmla="*/ 2147483646 h 82"/>
              <a:gd name="T48" fmla="*/ 2147483646 w 300"/>
              <a:gd name="T49" fmla="*/ 2147483646 h 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82">
                <a:moveTo>
                  <a:pt x="292" y="63"/>
                </a:moveTo>
                <a:lnTo>
                  <a:pt x="292" y="63"/>
                </a:lnTo>
                <a:lnTo>
                  <a:pt x="295" y="65"/>
                </a:lnTo>
                <a:lnTo>
                  <a:pt x="299" y="67"/>
                </a:lnTo>
                <a:lnTo>
                  <a:pt x="300" y="70"/>
                </a:lnTo>
                <a:lnTo>
                  <a:pt x="300" y="74"/>
                </a:lnTo>
                <a:lnTo>
                  <a:pt x="299" y="79"/>
                </a:lnTo>
                <a:lnTo>
                  <a:pt x="295" y="81"/>
                </a:lnTo>
                <a:lnTo>
                  <a:pt x="292" y="82"/>
                </a:lnTo>
                <a:lnTo>
                  <a:pt x="288" y="82"/>
                </a:lnTo>
                <a:lnTo>
                  <a:pt x="6" y="20"/>
                </a:lnTo>
                <a:lnTo>
                  <a:pt x="3" y="19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292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737351" y="1200151"/>
            <a:ext cx="649816" cy="36513"/>
          </a:xfrm>
          <a:custGeom>
            <a:avLst/>
            <a:gdLst>
              <a:gd name="T0" fmla="*/ 2147483646 w 307"/>
              <a:gd name="T1" fmla="*/ 2147483646 h 23"/>
              <a:gd name="T2" fmla="*/ 2147483646 w 307"/>
              <a:gd name="T3" fmla="*/ 2147483646 h 23"/>
              <a:gd name="T4" fmla="*/ 2147483646 w 307"/>
              <a:gd name="T5" fmla="*/ 2147483646 h 23"/>
              <a:gd name="T6" fmla="*/ 2147483646 w 307"/>
              <a:gd name="T7" fmla="*/ 2147483646 h 23"/>
              <a:gd name="T8" fmla="*/ 2147483646 w 307"/>
              <a:gd name="T9" fmla="*/ 2147483646 h 23"/>
              <a:gd name="T10" fmla="*/ 2147483646 w 307"/>
              <a:gd name="T11" fmla="*/ 2147483646 h 23"/>
              <a:gd name="T12" fmla="*/ 2147483646 w 307"/>
              <a:gd name="T13" fmla="*/ 2147483646 h 23"/>
              <a:gd name="T14" fmla="*/ 2147483646 w 307"/>
              <a:gd name="T15" fmla="*/ 2147483646 h 23"/>
              <a:gd name="T16" fmla="*/ 2147483646 w 307"/>
              <a:gd name="T17" fmla="*/ 2147483646 h 23"/>
              <a:gd name="T18" fmla="*/ 2147483646 w 307"/>
              <a:gd name="T19" fmla="*/ 2147483646 h 23"/>
              <a:gd name="T20" fmla="*/ 2147483646 w 307"/>
              <a:gd name="T21" fmla="*/ 2147483646 h 23"/>
              <a:gd name="T22" fmla="*/ 2147483646 w 307"/>
              <a:gd name="T23" fmla="*/ 2147483646 h 23"/>
              <a:gd name="T24" fmla="*/ 2147483646 w 307"/>
              <a:gd name="T25" fmla="*/ 2147483646 h 23"/>
              <a:gd name="T26" fmla="*/ 2147483646 w 307"/>
              <a:gd name="T27" fmla="*/ 2147483646 h 23"/>
              <a:gd name="T28" fmla="*/ 2147483646 w 307"/>
              <a:gd name="T29" fmla="*/ 2147483646 h 23"/>
              <a:gd name="T30" fmla="*/ 2147483646 w 307"/>
              <a:gd name="T31" fmla="*/ 2147483646 h 23"/>
              <a:gd name="T32" fmla="*/ 2147483646 w 307"/>
              <a:gd name="T33" fmla="*/ 2147483646 h 23"/>
              <a:gd name="T34" fmla="*/ 0 w 307"/>
              <a:gd name="T35" fmla="*/ 2147483646 h 23"/>
              <a:gd name="T36" fmla="*/ 0 w 307"/>
              <a:gd name="T37" fmla="*/ 2147483646 h 23"/>
              <a:gd name="T38" fmla="*/ 0 w 307"/>
              <a:gd name="T39" fmla="*/ 2147483646 h 23"/>
              <a:gd name="T40" fmla="*/ 2147483646 w 307"/>
              <a:gd name="T41" fmla="*/ 2147483646 h 23"/>
              <a:gd name="T42" fmla="*/ 2147483646 w 307"/>
              <a:gd name="T43" fmla="*/ 2147483646 h 23"/>
              <a:gd name="T44" fmla="*/ 2147483646 w 307"/>
              <a:gd name="T45" fmla="*/ 2147483646 h 23"/>
              <a:gd name="T46" fmla="*/ 2147483646 w 307"/>
              <a:gd name="T47" fmla="*/ 0 h 23"/>
              <a:gd name="T48" fmla="*/ 2147483646 w 307"/>
              <a:gd name="T49" fmla="*/ 2147483646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23">
                <a:moveTo>
                  <a:pt x="297" y="2"/>
                </a:moveTo>
                <a:lnTo>
                  <a:pt x="297" y="2"/>
                </a:lnTo>
                <a:lnTo>
                  <a:pt x="300" y="4"/>
                </a:lnTo>
                <a:lnTo>
                  <a:pt x="304" y="6"/>
                </a:lnTo>
                <a:lnTo>
                  <a:pt x="306" y="9"/>
                </a:lnTo>
                <a:lnTo>
                  <a:pt x="307" y="12"/>
                </a:lnTo>
                <a:lnTo>
                  <a:pt x="306" y="16"/>
                </a:lnTo>
                <a:lnTo>
                  <a:pt x="304" y="19"/>
                </a:lnTo>
                <a:lnTo>
                  <a:pt x="300" y="21"/>
                </a:lnTo>
                <a:lnTo>
                  <a:pt x="297" y="23"/>
                </a:lnTo>
                <a:lnTo>
                  <a:pt x="10" y="21"/>
                </a:lnTo>
                <a:lnTo>
                  <a:pt x="6" y="19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6" y="2"/>
                </a:lnTo>
                <a:lnTo>
                  <a:pt x="10" y="0"/>
                </a:lnTo>
                <a:lnTo>
                  <a:pt x="29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819900" y="1252539"/>
            <a:ext cx="618067" cy="147637"/>
          </a:xfrm>
          <a:custGeom>
            <a:avLst/>
            <a:gdLst>
              <a:gd name="T0" fmla="*/ 2147483646 w 292"/>
              <a:gd name="T1" fmla="*/ 0 h 93"/>
              <a:gd name="T2" fmla="*/ 2147483646 w 292"/>
              <a:gd name="T3" fmla="*/ 0 h 93"/>
              <a:gd name="T4" fmla="*/ 2147483646 w 292"/>
              <a:gd name="T5" fmla="*/ 0 h 93"/>
              <a:gd name="T6" fmla="*/ 2147483646 w 292"/>
              <a:gd name="T7" fmla="*/ 2147483646 h 93"/>
              <a:gd name="T8" fmla="*/ 2147483646 w 292"/>
              <a:gd name="T9" fmla="*/ 2147483646 h 93"/>
              <a:gd name="T10" fmla="*/ 2147483646 w 292"/>
              <a:gd name="T11" fmla="*/ 2147483646 h 93"/>
              <a:gd name="T12" fmla="*/ 2147483646 w 292"/>
              <a:gd name="T13" fmla="*/ 2147483646 h 93"/>
              <a:gd name="T14" fmla="*/ 2147483646 w 292"/>
              <a:gd name="T15" fmla="*/ 2147483646 h 93"/>
              <a:gd name="T16" fmla="*/ 2147483646 w 292"/>
              <a:gd name="T17" fmla="*/ 2147483646 h 93"/>
              <a:gd name="T18" fmla="*/ 2147483646 w 292"/>
              <a:gd name="T19" fmla="*/ 2147483646 h 93"/>
              <a:gd name="T20" fmla="*/ 2147483646 w 292"/>
              <a:gd name="T21" fmla="*/ 2147483646 h 93"/>
              <a:gd name="T22" fmla="*/ 2147483646 w 292"/>
              <a:gd name="T23" fmla="*/ 2147483646 h 93"/>
              <a:gd name="T24" fmla="*/ 2147483646 w 292"/>
              <a:gd name="T25" fmla="*/ 2147483646 h 93"/>
              <a:gd name="T26" fmla="*/ 2147483646 w 292"/>
              <a:gd name="T27" fmla="*/ 2147483646 h 93"/>
              <a:gd name="T28" fmla="*/ 2147483646 w 292"/>
              <a:gd name="T29" fmla="*/ 2147483646 h 93"/>
              <a:gd name="T30" fmla="*/ 2147483646 w 292"/>
              <a:gd name="T31" fmla="*/ 2147483646 h 93"/>
              <a:gd name="T32" fmla="*/ 2147483646 w 292"/>
              <a:gd name="T33" fmla="*/ 2147483646 h 93"/>
              <a:gd name="T34" fmla="*/ 0 w 292"/>
              <a:gd name="T35" fmla="*/ 2147483646 h 93"/>
              <a:gd name="T36" fmla="*/ 0 w 292"/>
              <a:gd name="T37" fmla="*/ 2147483646 h 93"/>
              <a:gd name="T38" fmla="*/ 0 w 292"/>
              <a:gd name="T39" fmla="*/ 2147483646 h 93"/>
              <a:gd name="T40" fmla="*/ 0 w 292"/>
              <a:gd name="T41" fmla="*/ 2147483646 h 93"/>
              <a:gd name="T42" fmla="*/ 0 w 292"/>
              <a:gd name="T43" fmla="*/ 2147483646 h 93"/>
              <a:gd name="T44" fmla="*/ 2147483646 w 292"/>
              <a:gd name="T45" fmla="*/ 2147483646 h 93"/>
              <a:gd name="T46" fmla="*/ 2147483646 w 292"/>
              <a:gd name="T47" fmla="*/ 2147483646 h 93"/>
              <a:gd name="T48" fmla="*/ 2147483646 w 292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93">
                <a:moveTo>
                  <a:pt x="280" y="0"/>
                </a:moveTo>
                <a:lnTo>
                  <a:pt x="280" y="0"/>
                </a:lnTo>
                <a:lnTo>
                  <a:pt x="285" y="0"/>
                </a:lnTo>
                <a:lnTo>
                  <a:pt x="289" y="2"/>
                </a:lnTo>
                <a:lnTo>
                  <a:pt x="291" y="3"/>
                </a:lnTo>
                <a:lnTo>
                  <a:pt x="292" y="7"/>
                </a:lnTo>
                <a:lnTo>
                  <a:pt x="292" y="12"/>
                </a:lnTo>
                <a:lnTo>
                  <a:pt x="292" y="16"/>
                </a:lnTo>
                <a:lnTo>
                  <a:pt x="289" y="17"/>
                </a:lnTo>
                <a:lnTo>
                  <a:pt x="285" y="19"/>
                </a:lnTo>
                <a:lnTo>
                  <a:pt x="12" y="93"/>
                </a:lnTo>
                <a:lnTo>
                  <a:pt x="7" y="93"/>
                </a:lnTo>
                <a:lnTo>
                  <a:pt x="4" y="91"/>
                </a:lnTo>
                <a:lnTo>
                  <a:pt x="2" y="89"/>
                </a:lnTo>
                <a:lnTo>
                  <a:pt x="0" y="86"/>
                </a:lnTo>
                <a:lnTo>
                  <a:pt x="0" y="81"/>
                </a:lnTo>
                <a:lnTo>
                  <a:pt x="0" y="77"/>
                </a:lnTo>
                <a:lnTo>
                  <a:pt x="4" y="76"/>
                </a:lnTo>
                <a:lnTo>
                  <a:pt x="7" y="74"/>
                </a:lnTo>
                <a:lnTo>
                  <a:pt x="28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391401" y="485775"/>
            <a:ext cx="173567" cy="477838"/>
          </a:xfrm>
          <a:custGeom>
            <a:avLst/>
            <a:gdLst>
              <a:gd name="T0" fmla="*/ 2147483646 w 82"/>
              <a:gd name="T1" fmla="*/ 2147483646 h 301"/>
              <a:gd name="T2" fmla="*/ 2147483646 w 82"/>
              <a:gd name="T3" fmla="*/ 2147483646 h 301"/>
              <a:gd name="T4" fmla="*/ 2147483646 w 82"/>
              <a:gd name="T5" fmla="*/ 2147483646 h 301"/>
              <a:gd name="T6" fmla="*/ 2147483646 w 82"/>
              <a:gd name="T7" fmla="*/ 2147483646 h 301"/>
              <a:gd name="T8" fmla="*/ 2147483646 w 82"/>
              <a:gd name="T9" fmla="*/ 2147483646 h 301"/>
              <a:gd name="T10" fmla="*/ 2147483646 w 82"/>
              <a:gd name="T11" fmla="*/ 2147483646 h 301"/>
              <a:gd name="T12" fmla="*/ 2147483646 w 82"/>
              <a:gd name="T13" fmla="*/ 2147483646 h 301"/>
              <a:gd name="T14" fmla="*/ 2147483646 w 82"/>
              <a:gd name="T15" fmla="*/ 2147483646 h 301"/>
              <a:gd name="T16" fmla="*/ 2147483646 w 82"/>
              <a:gd name="T17" fmla="*/ 2147483646 h 301"/>
              <a:gd name="T18" fmla="*/ 2147483646 w 82"/>
              <a:gd name="T19" fmla="*/ 2147483646 h 301"/>
              <a:gd name="T20" fmla="*/ 2147483646 w 82"/>
              <a:gd name="T21" fmla="*/ 2147483646 h 301"/>
              <a:gd name="T22" fmla="*/ 2147483646 w 82"/>
              <a:gd name="T23" fmla="*/ 2147483646 h 301"/>
              <a:gd name="T24" fmla="*/ 0 w 82"/>
              <a:gd name="T25" fmla="*/ 2147483646 h 301"/>
              <a:gd name="T26" fmla="*/ 0 w 82"/>
              <a:gd name="T27" fmla="*/ 2147483646 h 301"/>
              <a:gd name="T28" fmla="*/ 0 w 82"/>
              <a:gd name="T29" fmla="*/ 2147483646 h 301"/>
              <a:gd name="T30" fmla="*/ 2147483646 w 82"/>
              <a:gd name="T31" fmla="*/ 2147483646 h 301"/>
              <a:gd name="T32" fmla="*/ 2147483646 w 82"/>
              <a:gd name="T33" fmla="*/ 2147483646 h 301"/>
              <a:gd name="T34" fmla="*/ 2147483646 w 82"/>
              <a:gd name="T35" fmla="*/ 0 h 301"/>
              <a:gd name="T36" fmla="*/ 2147483646 w 82"/>
              <a:gd name="T37" fmla="*/ 0 h 301"/>
              <a:gd name="T38" fmla="*/ 2147483646 w 82"/>
              <a:gd name="T39" fmla="*/ 0 h 301"/>
              <a:gd name="T40" fmla="*/ 2147483646 w 82"/>
              <a:gd name="T41" fmla="*/ 0 h 301"/>
              <a:gd name="T42" fmla="*/ 2147483646 w 82"/>
              <a:gd name="T43" fmla="*/ 2147483646 h 301"/>
              <a:gd name="T44" fmla="*/ 2147483646 w 82"/>
              <a:gd name="T45" fmla="*/ 2147483646 h 301"/>
              <a:gd name="T46" fmla="*/ 2147483646 w 82"/>
              <a:gd name="T47" fmla="*/ 2147483646 h 301"/>
              <a:gd name="T48" fmla="*/ 2147483646 w 82"/>
              <a:gd name="T49" fmla="*/ 2147483646 h 3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2" h="301">
                <a:moveTo>
                  <a:pt x="81" y="289"/>
                </a:moveTo>
                <a:lnTo>
                  <a:pt x="81" y="289"/>
                </a:lnTo>
                <a:lnTo>
                  <a:pt x="82" y="292"/>
                </a:lnTo>
                <a:lnTo>
                  <a:pt x="81" y="296"/>
                </a:lnTo>
                <a:lnTo>
                  <a:pt x="77" y="299"/>
                </a:lnTo>
                <a:lnTo>
                  <a:pt x="74" y="301"/>
                </a:lnTo>
                <a:lnTo>
                  <a:pt x="70" y="301"/>
                </a:lnTo>
                <a:lnTo>
                  <a:pt x="67" y="299"/>
                </a:lnTo>
                <a:lnTo>
                  <a:pt x="64" y="297"/>
                </a:lnTo>
                <a:lnTo>
                  <a:pt x="62" y="294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9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9" y="9"/>
                </a:lnTo>
                <a:lnTo>
                  <a:pt x="81" y="2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7603068" y="482600"/>
            <a:ext cx="65617" cy="488950"/>
          </a:xfrm>
          <a:custGeom>
            <a:avLst/>
            <a:gdLst>
              <a:gd name="T0" fmla="*/ 2147483646 w 31"/>
              <a:gd name="T1" fmla="*/ 2147483646 h 308"/>
              <a:gd name="T2" fmla="*/ 2147483646 w 31"/>
              <a:gd name="T3" fmla="*/ 2147483646 h 308"/>
              <a:gd name="T4" fmla="*/ 2147483646 w 31"/>
              <a:gd name="T5" fmla="*/ 2147483646 h 308"/>
              <a:gd name="T6" fmla="*/ 2147483646 w 31"/>
              <a:gd name="T7" fmla="*/ 2147483646 h 308"/>
              <a:gd name="T8" fmla="*/ 2147483646 w 31"/>
              <a:gd name="T9" fmla="*/ 2147483646 h 308"/>
              <a:gd name="T10" fmla="*/ 2147483646 w 31"/>
              <a:gd name="T11" fmla="*/ 2147483646 h 308"/>
              <a:gd name="T12" fmla="*/ 2147483646 w 31"/>
              <a:gd name="T13" fmla="*/ 2147483646 h 308"/>
              <a:gd name="T14" fmla="*/ 2147483646 w 31"/>
              <a:gd name="T15" fmla="*/ 2147483646 h 308"/>
              <a:gd name="T16" fmla="*/ 2147483646 w 31"/>
              <a:gd name="T17" fmla="*/ 2147483646 h 308"/>
              <a:gd name="T18" fmla="*/ 2147483646 w 31"/>
              <a:gd name="T19" fmla="*/ 2147483646 h 308"/>
              <a:gd name="T20" fmla="*/ 2147483646 w 31"/>
              <a:gd name="T21" fmla="*/ 2147483646 h 308"/>
              <a:gd name="T22" fmla="*/ 2147483646 w 31"/>
              <a:gd name="T23" fmla="*/ 2147483646 h 308"/>
              <a:gd name="T24" fmla="*/ 0 w 31"/>
              <a:gd name="T25" fmla="*/ 2147483646 h 308"/>
              <a:gd name="T26" fmla="*/ 0 w 31"/>
              <a:gd name="T27" fmla="*/ 2147483646 h 308"/>
              <a:gd name="T28" fmla="*/ 0 w 31"/>
              <a:gd name="T29" fmla="*/ 2147483646 h 308"/>
              <a:gd name="T30" fmla="*/ 2147483646 w 31"/>
              <a:gd name="T31" fmla="*/ 2147483646 h 308"/>
              <a:gd name="T32" fmla="*/ 2147483646 w 31"/>
              <a:gd name="T33" fmla="*/ 2147483646 h 308"/>
              <a:gd name="T34" fmla="*/ 2147483646 w 31"/>
              <a:gd name="T35" fmla="*/ 0 h 308"/>
              <a:gd name="T36" fmla="*/ 2147483646 w 31"/>
              <a:gd name="T37" fmla="*/ 0 h 308"/>
              <a:gd name="T38" fmla="*/ 2147483646 w 31"/>
              <a:gd name="T39" fmla="*/ 0 h 308"/>
              <a:gd name="T40" fmla="*/ 2147483646 w 31"/>
              <a:gd name="T41" fmla="*/ 2147483646 h 308"/>
              <a:gd name="T42" fmla="*/ 2147483646 w 31"/>
              <a:gd name="T43" fmla="*/ 2147483646 h 308"/>
              <a:gd name="T44" fmla="*/ 2147483646 w 31"/>
              <a:gd name="T45" fmla="*/ 2147483646 h 308"/>
              <a:gd name="T46" fmla="*/ 2147483646 w 31"/>
              <a:gd name="T47" fmla="*/ 2147483646 h 308"/>
              <a:gd name="T48" fmla="*/ 2147483646 w 31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08">
                <a:moveTo>
                  <a:pt x="31" y="298"/>
                </a:moveTo>
                <a:lnTo>
                  <a:pt x="31" y="298"/>
                </a:lnTo>
                <a:lnTo>
                  <a:pt x="31" y="301"/>
                </a:lnTo>
                <a:lnTo>
                  <a:pt x="27" y="305"/>
                </a:lnTo>
                <a:lnTo>
                  <a:pt x="25" y="306"/>
                </a:lnTo>
                <a:lnTo>
                  <a:pt x="22" y="308"/>
                </a:lnTo>
                <a:lnTo>
                  <a:pt x="17" y="306"/>
                </a:lnTo>
                <a:lnTo>
                  <a:pt x="13" y="305"/>
                </a:lnTo>
                <a:lnTo>
                  <a:pt x="12" y="301"/>
                </a:lnTo>
                <a:lnTo>
                  <a:pt x="12" y="298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9" y="5"/>
                </a:lnTo>
                <a:lnTo>
                  <a:pt x="19" y="11"/>
                </a:lnTo>
                <a:lnTo>
                  <a:pt x="31" y="2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7694085" y="531813"/>
            <a:ext cx="156633" cy="481012"/>
          </a:xfrm>
          <a:custGeom>
            <a:avLst/>
            <a:gdLst>
              <a:gd name="T0" fmla="*/ 2147483646 w 74"/>
              <a:gd name="T1" fmla="*/ 2147483646 h 303"/>
              <a:gd name="T2" fmla="*/ 2147483646 w 74"/>
              <a:gd name="T3" fmla="*/ 2147483646 h 303"/>
              <a:gd name="T4" fmla="*/ 2147483646 w 74"/>
              <a:gd name="T5" fmla="*/ 2147483646 h 303"/>
              <a:gd name="T6" fmla="*/ 2147483646 w 74"/>
              <a:gd name="T7" fmla="*/ 2147483646 h 303"/>
              <a:gd name="T8" fmla="*/ 2147483646 w 74"/>
              <a:gd name="T9" fmla="*/ 2147483646 h 303"/>
              <a:gd name="T10" fmla="*/ 2147483646 w 74"/>
              <a:gd name="T11" fmla="*/ 2147483646 h 303"/>
              <a:gd name="T12" fmla="*/ 2147483646 w 74"/>
              <a:gd name="T13" fmla="*/ 2147483646 h 303"/>
              <a:gd name="T14" fmla="*/ 2147483646 w 74"/>
              <a:gd name="T15" fmla="*/ 2147483646 h 303"/>
              <a:gd name="T16" fmla="*/ 2147483646 w 74"/>
              <a:gd name="T17" fmla="*/ 2147483646 h 303"/>
              <a:gd name="T18" fmla="*/ 2147483646 w 74"/>
              <a:gd name="T19" fmla="*/ 2147483646 h 303"/>
              <a:gd name="T20" fmla="*/ 0 w 74"/>
              <a:gd name="T21" fmla="*/ 2147483646 h 303"/>
              <a:gd name="T22" fmla="*/ 0 w 74"/>
              <a:gd name="T23" fmla="*/ 2147483646 h 303"/>
              <a:gd name="T24" fmla="*/ 2147483646 w 74"/>
              <a:gd name="T25" fmla="*/ 2147483646 h 303"/>
              <a:gd name="T26" fmla="*/ 2147483646 w 74"/>
              <a:gd name="T27" fmla="*/ 2147483646 h 303"/>
              <a:gd name="T28" fmla="*/ 2147483646 w 74"/>
              <a:gd name="T29" fmla="*/ 2147483646 h 303"/>
              <a:gd name="T30" fmla="*/ 2147483646 w 74"/>
              <a:gd name="T31" fmla="*/ 2147483646 h 303"/>
              <a:gd name="T32" fmla="*/ 2147483646 w 74"/>
              <a:gd name="T33" fmla="*/ 0 h 303"/>
              <a:gd name="T34" fmla="*/ 2147483646 w 74"/>
              <a:gd name="T35" fmla="*/ 0 h 303"/>
              <a:gd name="T36" fmla="*/ 2147483646 w 74"/>
              <a:gd name="T37" fmla="*/ 0 h 303"/>
              <a:gd name="T38" fmla="*/ 2147483646 w 74"/>
              <a:gd name="T39" fmla="*/ 0 h 303"/>
              <a:gd name="T40" fmla="*/ 2147483646 w 74"/>
              <a:gd name="T41" fmla="*/ 2147483646 h 303"/>
              <a:gd name="T42" fmla="*/ 2147483646 w 74"/>
              <a:gd name="T43" fmla="*/ 2147483646 h 303"/>
              <a:gd name="T44" fmla="*/ 2147483646 w 74"/>
              <a:gd name="T45" fmla="*/ 2147483646 h 303"/>
              <a:gd name="T46" fmla="*/ 2147483646 w 74"/>
              <a:gd name="T47" fmla="*/ 2147483646 h 303"/>
              <a:gd name="T48" fmla="*/ 2147483646 w 7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303">
                <a:moveTo>
                  <a:pt x="19" y="294"/>
                </a:moveTo>
                <a:lnTo>
                  <a:pt x="19" y="294"/>
                </a:lnTo>
                <a:lnTo>
                  <a:pt x="17" y="298"/>
                </a:lnTo>
                <a:lnTo>
                  <a:pt x="13" y="301"/>
                </a:lnTo>
                <a:lnTo>
                  <a:pt x="10" y="303"/>
                </a:lnTo>
                <a:lnTo>
                  <a:pt x="7" y="303"/>
                </a:lnTo>
                <a:lnTo>
                  <a:pt x="3" y="301"/>
                </a:lnTo>
                <a:lnTo>
                  <a:pt x="1" y="298"/>
                </a:lnTo>
                <a:lnTo>
                  <a:pt x="0" y="294"/>
                </a:lnTo>
                <a:lnTo>
                  <a:pt x="0" y="291"/>
                </a:lnTo>
                <a:lnTo>
                  <a:pt x="55" y="9"/>
                </a:lnTo>
                <a:lnTo>
                  <a:pt x="56" y="5"/>
                </a:lnTo>
                <a:lnTo>
                  <a:pt x="60" y="2"/>
                </a:lnTo>
                <a:lnTo>
                  <a:pt x="63" y="0"/>
                </a:lnTo>
                <a:lnTo>
                  <a:pt x="67" y="0"/>
                </a:lnTo>
                <a:lnTo>
                  <a:pt x="70" y="2"/>
                </a:lnTo>
                <a:lnTo>
                  <a:pt x="74" y="5"/>
                </a:lnTo>
                <a:lnTo>
                  <a:pt x="74" y="9"/>
                </a:lnTo>
                <a:lnTo>
                  <a:pt x="74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7736418" y="608013"/>
            <a:ext cx="283633" cy="450850"/>
          </a:xfrm>
          <a:custGeom>
            <a:avLst/>
            <a:gdLst>
              <a:gd name="T0" fmla="*/ 2147483646 w 134"/>
              <a:gd name="T1" fmla="*/ 2147483646 h 284"/>
              <a:gd name="T2" fmla="*/ 2147483646 w 134"/>
              <a:gd name="T3" fmla="*/ 2147483646 h 284"/>
              <a:gd name="T4" fmla="*/ 2147483646 w 134"/>
              <a:gd name="T5" fmla="*/ 2147483646 h 284"/>
              <a:gd name="T6" fmla="*/ 2147483646 w 134"/>
              <a:gd name="T7" fmla="*/ 2147483646 h 284"/>
              <a:gd name="T8" fmla="*/ 2147483646 w 134"/>
              <a:gd name="T9" fmla="*/ 2147483646 h 284"/>
              <a:gd name="T10" fmla="*/ 2147483646 w 134"/>
              <a:gd name="T11" fmla="*/ 2147483646 h 284"/>
              <a:gd name="T12" fmla="*/ 2147483646 w 134"/>
              <a:gd name="T13" fmla="*/ 2147483646 h 284"/>
              <a:gd name="T14" fmla="*/ 2147483646 w 134"/>
              <a:gd name="T15" fmla="*/ 2147483646 h 284"/>
              <a:gd name="T16" fmla="*/ 2147483646 w 134"/>
              <a:gd name="T17" fmla="*/ 2147483646 h 284"/>
              <a:gd name="T18" fmla="*/ 0 w 134"/>
              <a:gd name="T19" fmla="*/ 2147483646 h 284"/>
              <a:gd name="T20" fmla="*/ 0 w 134"/>
              <a:gd name="T21" fmla="*/ 2147483646 h 284"/>
              <a:gd name="T22" fmla="*/ 0 w 134"/>
              <a:gd name="T23" fmla="*/ 2147483646 h 284"/>
              <a:gd name="T24" fmla="*/ 2147483646 w 134"/>
              <a:gd name="T25" fmla="*/ 2147483646 h 284"/>
              <a:gd name="T26" fmla="*/ 2147483646 w 134"/>
              <a:gd name="T27" fmla="*/ 2147483646 h 284"/>
              <a:gd name="T28" fmla="*/ 2147483646 w 134"/>
              <a:gd name="T29" fmla="*/ 2147483646 h 284"/>
              <a:gd name="T30" fmla="*/ 2147483646 w 134"/>
              <a:gd name="T31" fmla="*/ 2147483646 h 284"/>
              <a:gd name="T32" fmla="*/ 2147483646 w 134"/>
              <a:gd name="T33" fmla="*/ 0 h 284"/>
              <a:gd name="T34" fmla="*/ 2147483646 w 134"/>
              <a:gd name="T35" fmla="*/ 2147483646 h 284"/>
              <a:gd name="T36" fmla="*/ 2147483646 w 134"/>
              <a:gd name="T37" fmla="*/ 2147483646 h 284"/>
              <a:gd name="T38" fmla="*/ 2147483646 w 134"/>
              <a:gd name="T39" fmla="*/ 2147483646 h 284"/>
              <a:gd name="T40" fmla="*/ 2147483646 w 134"/>
              <a:gd name="T41" fmla="*/ 2147483646 h 284"/>
              <a:gd name="T42" fmla="*/ 2147483646 w 134"/>
              <a:gd name="T43" fmla="*/ 2147483646 h 284"/>
              <a:gd name="T44" fmla="*/ 2147483646 w 134"/>
              <a:gd name="T45" fmla="*/ 2147483646 h 284"/>
              <a:gd name="T46" fmla="*/ 2147483646 w 134"/>
              <a:gd name="T47" fmla="*/ 2147483646 h 284"/>
              <a:gd name="T48" fmla="*/ 2147483646 w 134"/>
              <a:gd name="T49" fmla="*/ 2147483646 h 2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4" h="284">
                <a:moveTo>
                  <a:pt x="17" y="277"/>
                </a:moveTo>
                <a:lnTo>
                  <a:pt x="17" y="277"/>
                </a:lnTo>
                <a:lnTo>
                  <a:pt x="16" y="281"/>
                </a:lnTo>
                <a:lnTo>
                  <a:pt x="12" y="282"/>
                </a:lnTo>
                <a:lnTo>
                  <a:pt x="9" y="284"/>
                </a:lnTo>
                <a:lnTo>
                  <a:pt x="5" y="282"/>
                </a:lnTo>
                <a:lnTo>
                  <a:pt x="2" y="281"/>
                </a:lnTo>
                <a:lnTo>
                  <a:pt x="0" y="277"/>
                </a:lnTo>
                <a:lnTo>
                  <a:pt x="0" y="274"/>
                </a:lnTo>
                <a:lnTo>
                  <a:pt x="0" y="270"/>
                </a:lnTo>
                <a:lnTo>
                  <a:pt x="115" y="7"/>
                </a:lnTo>
                <a:lnTo>
                  <a:pt x="117" y="4"/>
                </a:lnTo>
                <a:lnTo>
                  <a:pt x="121" y="2"/>
                </a:lnTo>
                <a:lnTo>
                  <a:pt x="124" y="0"/>
                </a:lnTo>
                <a:lnTo>
                  <a:pt x="127" y="2"/>
                </a:lnTo>
                <a:lnTo>
                  <a:pt x="131" y="4"/>
                </a:lnTo>
                <a:lnTo>
                  <a:pt x="133" y="7"/>
                </a:lnTo>
                <a:lnTo>
                  <a:pt x="134" y="11"/>
                </a:lnTo>
                <a:lnTo>
                  <a:pt x="133" y="14"/>
                </a:lnTo>
                <a:lnTo>
                  <a:pt x="17" y="2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6896101" y="154940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0 w 222"/>
              <a:gd name="T81" fmla="*/ 2147483646 h 222"/>
              <a:gd name="T82" fmla="*/ 0 w 222"/>
              <a:gd name="T83" fmla="*/ 2147483646 h 222"/>
              <a:gd name="T84" fmla="*/ 0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0 h 222"/>
              <a:gd name="T114" fmla="*/ 2147483646 w 222"/>
              <a:gd name="T115" fmla="*/ 0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51" y="7"/>
                </a:moveTo>
                <a:lnTo>
                  <a:pt x="151" y="7"/>
                </a:lnTo>
                <a:lnTo>
                  <a:pt x="162" y="12"/>
                </a:lnTo>
                <a:lnTo>
                  <a:pt x="170" y="18"/>
                </a:lnTo>
                <a:lnTo>
                  <a:pt x="181" y="24"/>
                </a:lnTo>
                <a:lnTo>
                  <a:pt x="188" y="31"/>
                </a:lnTo>
                <a:lnTo>
                  <a:pt x="196" y="40"/>
                </a:lnTo>
                <a:lnTo>
                  <a:pt x="201" y="49"/>
                </a:lnTo>
                <a:lnTo>
                  <a:pt x="212" y="67"/>
                </a:lnTo>
                <a:lnTo>
                  <a:pt x="218" y="86"/>
                </a:lnTo>
                <a:lnTo>
                  <a:pt x="220" y="97"/>
                </a:lnTo>
                <a:lnTo>
                  <a:pt x="222" y="109"/>
                </a:lnTo>
                <a:lnTo>
                  <a:pt x="222" y="119"/>
                </a:lnTo>
                <a:lnTo>
                  <a:pt x="220" y="129"/>
                </a:lnTo>
                <a:lnTo>
                  <a:pt x="218" y="141"/>
                </a:lnTo>
                <a:lnTo>
                  <a:pt x="215" y="152"/>
                </a:lnTo>
                <a:lnTo>
                  <a:pt x="210" y="162"/>
                </a:lnTo>
                <a:lnTo>
                  <a:pt x="205" y="172"/>
                </a:lnTo>
                <a:lnTo>
                  <a:pt x="198" y="181"/>
                </a:lnTo>
                <a:lnTo>
                  <a:pt x="191" y="190"/>
                </a:lnTo>
                <a:lnTo>
                  <a:pt x="182" y="196"/>
                </a:lnTo>
                <a:lnTo>
                  <a:pt x="174" y="203"/>
                </a:lnTo>
                <a:lnTo>
                  <a:pt x="157" y="214"/>
                </a:lnTo>
                <a:lnTo>
                  <a:pt x="136" y="220"/>
                </a:lnTo>
                <a:lnTo>
                  <a:pt x="126" y="222"/>
                </a:lnTo>
                <a:lnTo>
                  <a:pt x="114" y="222"/>
                </a:lnTo>
                <a:lnTo>
                  <a:pt x="103" y="222"/>
                </a:lnTo>
                <a:lnTo>
                  <a:pt x="93" y="220"/>
                </a:lnTo>
                <a:lnTo>
                  <a:pt x="81" y="219"/>
                </a:lnTo>
                <a:lnTo>
                  <a:pt x="71" y="215"/>
                </a:lnTo>
                <a:lnTo>
                  <a:pt x="60" y="210"/>
                </a:lnTo>
                <a:lnTo>
                  <a:pt x="50" y="205"/>
                </a:lnTo>
                <a:lnTo>
                  <a:pt x="41" y="198"/>
                </a:lnTo>
                <a:lnTo>
                  <a:pt x="35" y="191"/>
                </a:lnTo>
                <a:lnTo>
                  <a:pt x="26" y="184"/>
                </a:lnTo>
                <a:lnTo>
                  <a:pt x="19" y="176"/>
                </a:lnTo>
                <a:lnTo>
                  <a:pt x="9" y="157"/>
                </a:lnTo>
                <a:lnTo>
                  <a:pt x="2" y="136"/>
                </a:lnTo>
                <a:lnTo>
                  <a:pt x="0" y="126"/>
                </a:lnTo>
                <a:lnTo>
                  <a:pt x="0" y="116"/>
                </a:lnTo>
                <a:lnTo>
                  <a:pt x="0" y="104"/>
                </a:lnTo>
                <a:lnTo>
                  <a:pt x="2" y="93"/>
                </a:lnTo>
                <a:lnTo>
                  <a:pt x="4" y="83"/>
                </a:lnTo>
                <a:lnTo>
                  <a:pt x="7" y="71"/>
                </a:lnTo>
                <a:lnTo>
                  <a:pt x="12" y="61"/>
                </a:lnTo>
                <a:lnTo>
                  <a:pt x="17" y="52"/>
                </a:lnTo>
                <a:lnTo>
                  <a:pt x="24" y="43"/>
                </a:lnTo>
                <a:lnTo>
                  <a:pt x="31" y="35"/>
                </a:lnTo>
                <a:lnTo>
                  <a:pt x="40" y="28"/>
                </a:lnTo>
                <a:lnTo>
                  <a:pt x="47" y="21"/>
                </a:lnTo>
                <a:lnTo>
                  <a:pt x="65" y="11"/>
                </a:lnTo>
                <a:lnTo>
                  <a:pt x="86" y="4"/>
                </a:lnTo>
                <a:lnTo>
                  <a:pt x="96" y="2"/>
                </a:lnTo>
                <a:lnTo>
                  <a:pt x="107" y="0"/>
                </a:lnTo>
                <a:lnTo>
                  <a:pt x="119" y="0"/>
                </a:lnTo>
                <a:lnTo>
                  <a:pt x="129" y="2"/>
                </a:lnTo>
                <a:lnTo>
                  <a:pt x="139" y="4"/>
                </a:lnTo>
                <a:lnTo>
                  <a:pt x="15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7901518" y="18859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0 w 141"/>
              <a:gd name="T51" fmla="*/ 2147483646 h 141"/>
              <a:gd name="T52" fmla="*/ 0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6" y="5"/>
                </a:moveTo>
                <a:lnTo>
                  <a:pt x="96" y="5"/>
                </a:lnTo>
                <a:lnTo>
                  <a:pt x="108" y="12"/>
                </a:lnTo>
                <a:lnTo>
                  <a:pt x="118" y="20"/>
                </a:lnTo>
                <a:lnTo>
                  <a:pt x="127" y="31"/>
                </a:lnTo>
                <a:lnTo>
                  <a:pt x="134" y="43"/>
                </a:lnTo>
                <a:lnTo>
                  <a:pt x="139" y="55"/>
                </a:lnTo>
                <a:lnTo>
                  <a:pt x="141" y="69"/>
                </a:lnTo>
                <a:lnTo>
                  <a:pt x="139" y="82"/>
                </a:lnTo>
                <a:lnTo>
                  <a:pt x="135" y="96"/>
                </a:lnTo>
                <a:lnTo>
                  <a:pt x="129" y="108"/>
                </a:lnTo>
                <a:lnTo>
                  <a:pt x="120" y="120"/>
                </a:lnTo>
                <a:lnTo>
                  <a:pt x="110" y="129"/>
                </a:lnTo>
                <a:lnTo>
                  <a:pt x="98" y="136"/>
                </a:lnTo>
                <a:lnTo>
                  <a:pt x="86" y="139"/>
                </a:lnTo>
                <a:lnTo>
                  <a:pt x="72" y="141"/>
                </a:lnTo>
                <a:lnTo>
                  <a:pt x="58" y="141"/>
                </a:lnTo>
                <a:lnTo>
                  <a:pt x="44" y="136"/>
                </a:lnTo>
                <a:lnTo>
                  <a:pt x="32" y="131"/>
                </a:lnTo>
                <a:lnTo>
                  <a:pt x="20" y="122"/>
                </a:lnTo>
                <a:lnTo>
                  <a:pt x="12" y="112"/>
                </a:lnTo>
                <a:lnTo>
                  <a:pt x="5" y="100"/>
                </a:lnTo>
                <a:lnTo>
                  <a:pt x="1" y="86"/>
                </a:lnTo>
                <a:lnTo>
                  <a:pt x="0" y="74"/>
                </a:lnTo>
                <a:lnTo>
                  <a:pt x="0" y="60"/>
                </a:lnTo>
                <a:lnTo>
                  <a:pt x="5" y="46"/>
                </a:lnTo>
                <a:lnTo>
                  <a:pt x="10" y="33"/>
                </a:lnTo>
                <a:lnTo>
                  <a:pt x="19" y="22"/>
                </a:lnTo>
                <a:lnTo>
                  <a:pt x="29" y="14"/>
                </a:lnTo>
                <a:lnTo>
                  <a:pt x="41" y="7"/>
                </a:lnTo>
                <a:lnTo>
                  <a:pt x="55" y="2"/>
                </a:lnTo>
                <a:lnTo>
                  <a:pt x="68" y="0"/>
                </a:lnTo>
                <a:lnTo>
                  <a:pt x="82" y="2"/>
                </a:lnTo>
                <a:lnTo>
                  <a:pt x="9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7279218" y="1760538"/>
            <a:ext cx="664633" cy="220662"/>
          </a:xfrm>
          <a:custGeom>
            <a:avLst/>
            <a:gdLst>
              <a:gd name="T0" fmla="*/ 2147483646 w 314"/>
              <a:gd name="T1" fmla="*/ 2147483646 h 139"/>
              <a:gd name="T2" fmla="*/ 2147483646 w 314"/>
              <a:gd name="T3" fmla="*/ 2147483646 h 139"/>
              <a:gd name="T4" fmla="*/ 2147483646 w 314"/>
              <a:gd name="T5" fmla="*/ 2147483646 h 139"/>
              <a:gd name="T6" fmla="*/ 2147483646 w 314"/>
              <a:gd name="T7" fmla="*/ 2147483646 h 139"/>
              <a:gd name="T8" fmla="*/ 2147483646 w 314"/>
              <a:gd name="T9" fmla="*/ 2147483646 h 139"/>
              <a:gd name="T10" fmla="*/ 2147483646 w 314"/>
              <a:gd name="T11" fmla="*/ 2147483646 h 139"/>
              <a:gd name="T12" fmla="*/ 2147483646 w 314"/>
              <a:gd name="T13" fmla="*/ 2147483646 h 139"/>
              <a:gd name="T14" fmla="*/ 2147483646 w 314"/>
              <a:gd name="T15" fmla="*/ 2147483646 h 139"/>
              <a:gd name="T16" fmla="*/ 2147483646 w 314"/>
              <a:gd name="T17" fmla="*/ 2147483646 h 139"/>
              <a:gd name="T18" fmla="*/ 2147483646 w 314"/>
              <a:gd name="T19" fmla="*/ 2147483646 h 139"/>
              <a:gd name="T20" fmla="*/ 2147483646 w 314"/>
              <a:gd name="T21" fmla="*/ 2147483646 h 139"/>
              <a:gd name="T22" fmla="*/ 2147483646 w 314"/>
              <a:gd name="T23" fmla="*/ 2147483646 h 139"/>
              <a:gd name="T24" fmla="*/ 2147483646 w 314"/>
              <a:gd name="T25" fmla="*/ 2147483646 h 139"/>
              <a:gd name="T26" fmla="*/ 2147483646 w 314"/>
              <a:gd name="T27" fmla="*/ 2147483646 h 139"/>
              <a:gd name="T28" fmla="*/ 2147483646 w 314"/>
              <a:gd name="T29" fmla="*/ 2147483646 h 139"/>
              <a:gd name="T30" fmla="*/ 2147483646 w 314"/>
              <a:gd name="T31" fmla="*/ 2147483646 h 139"/>
              <a:gd name="T32" fmla="*/ 0 w 314"/>
              <a:gd name="T33" fmla="*/ 2147483646 h 139"/>
              <a:gd name="T34" fmla="*/ 2147483646 w 314"/>
              <a:gd name="T35" fmla="*/ 2147483646 h 139"/>
              <a:gd name="T36" fmla="*/ 2147483646 w 314"/>
              <a:gd name="T37" fmla="*/ 2147483646 h 139"/>
              <a:gd name="T38" fmla="*/ 2147483646 w 314"/>
              <a:gd name="T39" fmla="*/ 2147483646 h 139"/>
              <a:gd name="T40" fmla="*/ 2147483646 w 314"/>
              <a:gd name="T41" fmla="*/ 2147483646 h 139"/>
              <a:gd name="T42" fmla="*/ 2147483646 w 314"/>
              <a:gd name="T43" fmla="*/ 0 h 139"/>
              <a:gd name="T44" fmla="*/ 2147483646 w 314"/>
              <a:gd name="T45" fmla="*/ 0 h 139"/>
              <a:gd name="T46" fmla="*/ 2147483646 w 314"/>
              <a:gd name="T47" fmla="*/ 0 h 139"/>
              <a:gd name="T48" fmla="*/ 2147483646 w 314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4" h="139">
                <a:moveTo>
                  <a:pt x="304" y="110"/>
                </a:moveTo>
                <a:lnTo>
                  <a:pt x="304" y="110"/>
                </a:lnTo>
                <a:lnTo>
                  <a:pt x="309" y="113"/>
                </a:lnTo>
                <a:lnTo>
                  <a:pt x="313" y="118"/>
                </a:lnTo>
                <a:lnTo>
                  <a:pt x="314" y="124"/>
                </a:lnTo>
                <a:lnTo>
                  <a:pt x="313" y="130"/>
                </a:lnTo>
                <a:lnTo>
                  <a:pt x="311" y="136"/>
                </a:lnTo>
                <a:lnTo>
                  <a:pt x="306" y="139"/>
                </a:lnTo>
                <a:lnTo>
                  <a:pt x="299" y="139"/>
                </a:lnTo>
                <a:lnTo>
                  <a:pt x="294" y="139"/>
                </a:lnTo>
                <a:lnTo>
                  <a:pt x="10" y="29"/>
                </a:lnTo>
                <a:lnTo>
                  <a:pt x="5" y="26"/>
                </a:lnTo>
                <a:lnTo>
                  <a:pt x="1" y="20"/>
                </a:lnTo>
                <a:lnTo>
                  <a:pt x="0" y="15"/>
                </a:lnTo>
                <a:lnTo>
                  <a:pt x="1" y="8"/>
                </a:lnTo>
                <a:lnTo>
                  <a:pt x="5" y="3"/>
                </a:lnTo>
                <a:lnTo>
                  <a:pt x="10" y="0"/>
                </a:lnTo>
                <a:lnTo>
                  <a:pt x="15" y="0"/>
                </a:lnTo>
                <a:lnTo>
                  <a:pt x="22" y="0"/>
                </a:lnTo>
                <a:lnTo>
                  <a:pt x="304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6299200" y="1651001"/>
            <a:ext cx="645584" cy="87313"/>
          </a:xfrm>
          <a:custGeom>
            <a:avLst/>
            <a:gdLst>
              <a:gd name="T0" fmla="*/ 2147483646 w 305"/>
              <a:gd name="T1" fmla="*/ 2147483646 h 55"/>
              <a:gd name="T2" fmla="*/ 2147483646 w 305"/>
              <a:gd name="T3" fmla="*/ 2147483646 h 55"/>
              <a:gd name="T4" fmla="*/ 2147483646 w 305"/>
              <a:gd name="T5" fmla="*/ 2147483646 h 55"/>
              <a:gd name="T6" fmla="*/ 2147483646 w 305"/>
              <a:gd name="T7" fmla="*/ 2147483646 h 55"/>
              <a:gd name="T8" fmla="*/ 2147483646 w 305"/>
              <a:gd name="T9" fmla="*/ 2147483646 h 55"/>
              <a:gd name="T10" fmla="*/ 2147483646 w 305"/>
              <a:gd name="T11" fmla="*/ 2147483646 h 55"/>
              <a:gd name="T12" fmla="*/ 2147483646 w 305"/>
              <a:gd name="T13" fmla="*/ 2147483646 h 55"/>
              <a:gd name="T14" fmla="*/ 2147483646 w 305"/>
              <a:gd name="T15" fmla="*/ 2147483646 h 55"/>
              <a:gd name="T16" fmla="*/ 2147483646 w 305"/>
              <a:gd name="T17" fmla="*/ 2147483646 h 55"/>
              <a:gd name="T18" fmla="*/ 2147483646 w 305"/>
              <a:gd name="T19" fmla="*/ 2147483646 h 55"/>
              <a:gd name="T20" fmla="*/ 2147483646 w 305"/>
              <a:gd name="T21" fmla="*/ 2147483646 h 55"/>
              <a:gd name="T22" fmla="*/ 2147483646 w 305"/>
              <a:gd name="T23" fmla="*/ 2147483646 h 55"/>
              <a:gd name="T24" fmla="*/ 2147483646 w 305"/>
              <a:gd name="T25" fmla="*/ 2147483646 h 55"/>
              <a:gd name="T26" fmla="*/ 2147483646 w 305"/>
              <a:gd name="T27" fmla="*/ 2147483646 h 55"/>
              <a:gd name="T28" fmla="*/ 2147483646 w 305"/>
              <a:gd name="T29" fmla="*/ 2147483646 h 55"/>
              <a:gd name="T30" fmla="*/ 2147483646 w 305"/>
              <a:gd name="T31" fmla="*/ 2147483646 h 55"/>
              <a:gd name="T32" fmla="*/ 0 w 305"/>
              <a:gd name="T33" fmla="*/ 2147483646 h 55"/>
              <a:gd name="T34" fmla="*/ 0 w 305"/>
              <a:gd name="T35" fmla="*/ 2147483646 h 55"/>
              <a:gd name="T36" fmla="*/ 0 w 305"/>
              <a:gd name="T37" fmla="*/ 2147483646 h 55"/>
              <a:gd name="T38" fmla="*/ 0 w 305"/>
              <a:gd name="T39" fmla="*/ 2147483646 h 55"/>
              <a:gd name="T40" fmla="*/ 2147483646 w 305"/>
              <a:gd name="T41" fmla="*/ 2147483646 h 55"/>
              <a:gd name="T42" fmla="*/ 2147483646 w 305"/>
              <a:gd name="T43" fmla="*/ 2147483646 h 55"/>
              <a:gd name="T44" fmla="*/ 2147483646 w 305"/>
              <a:gd name="T45" fmla="*/ 0 h 55"/>
              <a:gd name="T46" fmla="*/ 2147483646 w 305"/>
              <a:gd name="T47" fmla="*/ 0 h 55"/>
              <a:gd name="T48" fmla="*/ 2147483646 w 305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5" h="55">
                <a:moveTo>
                  <a:pt x="296" y="36"/>
                </a:moveTo>
                <a:lnTo>
                  <a:pt x="296" y="36"/>
                </a:lnTo>
                <a:lnTo>
                  <a:pt x="299" y="38"/>
                </a:lnTo>
                <a:lnTo>
                  <a:pt x="303" y="40"/>
                </a:lnTo>
                <a:lnTo>
                  <a:pt x="305" y="43"/>
                </a:lnTo>
                <a:lnTo>
                  <a:pt x="305" y="46"/>
                </a:lnTo>
                <a:lnTo>
                  <a:pt x="305" y="50"/>
                </a:lnTo>
                <a:lnTo>
                  <a:pt x="301" y="53"/>
                </a:lnTo>
                <a:lnTo>
                  <a:pt x="298" y="55"/>
                </a:lnTo>
                <a:lnTo>
                  <a:pt x="294" y="55"/>
                </a:lnTo>
                <a:lnTo>
                  <a:pt x="9" y="19"/>
                </a:lnTo>
                <a:lnTo>
                  <a:pt x="5" y="19"/>
                </a:lnTo>
                <a:lnTo>
                  <a:pt x="2" y="16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296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6335185" y="1476376"/>
            <a:ext cx="605367" cy="207963"/>
          </a:xfrm>
          <a:custGeom>
            <a:avLst/>
            <a:gdLst>
              <a:gd name="T0" fmla="*/ 2147483646 w 286"/>
              <a:gd name="T1" fmla="*/ 2147483646 h 131"/>
              <a:gd name="T2" fmla="*/ 2147483646 w 286"/>
              <a:gd name="T3" fmla="*/ 2147483646 h 131"/>
              <a:gd name="T4" fmla="*/ 2147483646 w 286"/>
              <a:gd name="T5" fmla="*/ 2147483646 h 131"/>
              <a:gd name="T6" fmla="*/ 2147483646 w 286"/>
              <a:gd name="T7" fmla="*/ 2147483646 h 131"/>
              <a:gd name="T8" fmla="*/ 2147483646 w 286"/>
              <a:gd name="T9" fmla="*/ 2147483646 h 131"/>
              <a:gd name="T10" fmla="*/ 2147483646 w 286"/>
              <a:gd name="T11" fmla="*/ 2147483646 h 131"/>
              <a:gd name="T12" fmla="*/ 2147483646 w 286"/>
              <a:gd name="T13" fmla="*/ 2147483646 h 131"/>
              <a:gd name="T14" fmla="*/ 2147483646 w 286"/>
              <a:gd name="T15" fmla="*/ 2147483646 h 131"/>
              <a:gd name="T16" fmla="*/ 2147483646 w 286"/>
              <a:gd name="T17" fmla="*/ 2147483646 h 131"/>
              <a:gd name="T18" fmla="*/ 2147483646 w 286"/>
              <a:gd name="T19" fmla="*/ 2147483646 h 131"/>
              <a:gd name="T20" fmla="*/ 2147483646 w 286"/>
              <a:gd name="T21" fmla="*/ 2147483646 h 131"/>
              <a:gd name="T22" fmla="*/ 2147483646 w 286"/>
              <a:gd name="T23" fmla="*/ 2147483646 h 131"/>
              <a:gd name="T24" fmla="*/ 2147483646 w 286"/>
              <a:gd name="T25" fmla="*/ 2147483646 h 131"/>
              <a:gd name="T26" fmla="*/ 2147483646 w 286"/>
              <a:gd name="T27" fmla="*/ 2147483646 h 131"/>
              <a:gd name="T28" fmla="*/ 2147483646 w 286"/>
              <a:gd name="T29" fmla="*/ 2147483646 h 131"/>
              <a:gd name="T30" fmla="*/ 0 w 286"/>
              <a:gd name="T31" fmla="*/ 2147483646 h 131"/>
              <a:gd name="T32" fmla="*/ 0 w 286"/>
              <a:gd name="T33" fmla="*/ 2147483646 h 131"/>
              <a:gd name="T34" fmla="*/ 0 w 286"/>
              <a:gd name="T35" fmla="*/ 2147483646 h 131"/>
              <a:gd name="T36" fmla="*/ 0 w 286"/>
              <a:gd name="T37" fmla="*/ 2147483646 h 131"/>
              <a:gd name="T38" fmla="*/ 0 w 286"/>
              <a:gd name="T39" fmla="*/ 2147483646 h 131"/>
              <a:gd name="T40" fmla="*/ 2147483646 w 286"/>
              <a:gd name="T41" fmla="*/ 2147483646 h 131"/>
              <a:gd name="T42" fmla="*/ 2147483646 w 286"/>
              <a:gd name="T43" fmla="*/ 2147483646 h 131"/>
              <a:gd name="T44" fmla="*/ 2147483646 w 286"/>
              <a:gd name="T45" fmla="*/ 0 h 131"/>
              <a:gd name="T46" fmla="*/ 2147483646 w 286"/>
              <a:gd name="T47" fmla="*/ 2147483646 h 131"/>
              <a:gd name="T48" fmla="*/ 2147483646 w 286"/>
              <a:gd name="T49" fmla="*/ 2147483646 h 1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31">
                <a:moveTo>
                  <a:pt x="279" y="112"/>
                </a:moveTo>
                <a:lnTo>
                  <a:pt x="279" y="112"/>
                </a:lnTo>
                <a:lnTo>
                  <a:pt x="282" y="113"/>
                </a:lnTo>
                <a:lnTo>
                  <a:pt x="284" y="117"/>
                </a:lnTo>
                <a:lnTo>
                  <a:pt x="286" y="120"/>
                </a:lnTo>
                <a:lnTo>
                  <a:pt x="284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1"/>
                </a:lnTo>
                <a:lnTo>
                  <a:pt x="272" y="12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279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288617" y="1763713"/>
            <a:ext cx="643467" cy="80962"/>
          </a:xfrm>
          <a:custGeom>
            <a:avLst/>
            <a:gdLst>
              <a:gd name="T0" fmla="*/ 2147483646 w 304"/>
              <a:gd name="T1" fmla="*/ 0 h 51"/>
              <a:gd name="T2" fmla="*/ 2147483646 w 304"/>
              <a:gd name="T3" fmla="*/ 0 h 51"/>
              <a:gd name="T4" fmla="*/ 2147483646 w 304"/>
              <a:gd name="T5" fmla="*/ 0 h 51"/>
              <a:gd name="T6" fmla="*/ 2147483646 w 304"/>
              <a:gd name="T7" fmla="*/ 2147483646 h 51"/>
              <a:gd name="T8" fmla="*/ 2147483646 w 304"/>
              <a:gd name="T9" fmla="*/ 2147483646 h 51"/>
              <a:gd name="T10" fmla="*/ 2147483646 w 304"/>
              <a:gd name="T11" fmla="*/ 2147483646 h 51"/>
              <a:gd name="T12" fmla="*/ 2147483646 w 304"/>
              <a:gd name="T13" fmla="*/ 2147483646 h 51"/>
              <a:gd name="T14" fmla="*/ 2147483646 w 304"/>
              <a:gd name="T15" fmla="*/ 2147483646 h 51"/>
              <a:gd name="T16" fmla="*/ 2147483646 w 304"/>
              <a:gd name="T17" fmla="*/ 2147483646 h 51"/>
              <a:gd name="T18" fmla="*/ 2147483646 w 304"/>
              <a:gd name="T19" fmla="*/ 2147483646 h 51"/>
              <a:gd name="T20" fmla="*/ 2147483646 w 304"/>
              <a:gd name="T21" fmla="*/ 2147483646 h 51"/>
              <a:gd name="T22" fmla="*/ 2147483646 w 304"/>
              <a:gd name="T23" fmla="*/ 2147483646 h 51"/>
              <a:gd name="T24" fmla="*/ 2147483646 w 304"/>
              <a:gd name="T25" fmla="*/ 2147483646 h 51"/>
              <a:gd name="T26" fmla="*/ 2147483646 w 304"/>
              <a:gd name="T27" fmla="*/ 2147483646 h 51"/>
              <a:gd name="T28" fmla="*/ 2147483646 w 304"/>
              <a:gd name="T29" fmla="*/ 2147483646 h 51"/>
              <a:gd name="T30" fmla="*/ 2147483646 w 304"/>
              <a:gd name="T31" fmla="*/ 2147483646 h 51"/>
              <a:gd name="T32" fmla="*/ 0 w 304"/>
              <a:gd name="T33" fmla="*/ 2147483646 h 51"/>
              <a:gd name="T34" fmla="*/ 0 w 304"/>
              <a:gd name="T35" fmla="*/ 2147483646 h 51"/>
              <a:gd name="T36" fmla="*/ 0 w 304"/>
              <a:gd name="T37" fmla="*/ 2147483646 h 51"/>
              <a:gd name="T38" fmla="*/ 0 w 304"/>
              <a:gd name="T39" fmla="*/ 2147483646 h 51"/>
              <a:gd name="T40" fmla="*/ 0 w 304"/>
              <a:gd name="T41" fmla="*/ 2147483646 h 51"/>
              <a:gd name="T42" fmla="*/ 2147483646 w 304"/>
              <a:gd name="T43" fmla="*/ 2147483646 h 51"/>
              <a:gd name="T44" fmla="*/ 2147483646 w 304"/>
              <a:gd name="T45" fmla="*/ 2147483646 h 51"/>
              <a:gd name="T46" fmla="*/ 2147483646 w 304"/>
              <a:gd name="T47" fmla="*/ 2147483646 h 51"/>
              <a:gd name="T48" fmla="*/ 2147483646 w 304"/>
              <a:gd name="T49" fmla="*/ 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1">
                <a:moveTo>
                  <a:pt x="294" y="0"/>
                </a:moveTo>
                <a:lnTo>
                  <a:pt x="294" y="0"/>
                </a:lnTo>
                <a:lnTo>
                  <a:pt x="297" y="0"/>
                </a:lnTo>
                <a:lnTo>
                  <a:pt x="301" y="1"/>
                </a:lnTo>
                <a:lnTo>
                  <a:pt x="303" y="5"/>
                </a:lnTo>
                <a:lnTo>
                  <a:pt x="304" y="8"/>
                </a:lnTo>
                <a:lnTo>
                  <a:pt x="304" y="12"/>
                </a:lnTo>
                <a:lnTo>
                  <a:pt x="303" y="15"/>
                </a:lnTo>
                <a:lnTo>
                  <a:pt x="299" y="17"/>
                </a:lnTo>
                <a:lnTo>
                  <a:pt x="296" y="18"/>
                </a:lnTo>
                <a:lnTo>
                  <a:pt x="10" y="51"/>
                </a:lnTo>
                <a:lnTo>
                  <a:pt x="7" y="51"/>
                </a:lnTo>
                <a:lnTo>
                  <a:pt x="4" y="49"/>
                </a:lnTo>
                <a:lnTo>
                  <a:pt x="0" y="46"/>
                </a:lnTo>
                <a:lnTo>
                  <a:pt x="0" y="42"/>
                </a:lnTo>
                <a:lnTo>
                  <a:pt x="0" y="39"/>
                </a:lnTo>
                <a:lnTo>
                  <a:pt x="2" y="36"/>
                </a:lnTo>
                <a:lnTo>
                  <a:pt x="4" y="34"/>
                </a:lnTo>
                <a:lnTo>
                  <a:pt x="9" y="32"/>
                </a:lnTo>
                <a:lnTo>
                  <a:pt x="29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6441017" y="1339850"/>
            <a:ext cx="541867" cy="287338"/>
          </a:xfrm>
          <a:custGeom>
            <a:avLst/>
            <a:gdLst>
              <a:gd name="T0" fmla="*/ 2147483646 w 256"/>
              <a:gd name="T1" fmla="*/ 2147483646 h 181"/>
              <a:gd name="T2" fmla="*/ 2147483646 w 256"/>
              <a:gd name="T3" fmla="*/ 2147483646 h 181"/>
              <a:gd name="T4" fmla="*/ 2147483646 w 256"/>
              <a:gd name="T5" fmla="*/ 2147483646 h 181"/>
              <a:gd name="T6" fmla="*/ 2147483646 w 256"/>
              <a:gd name="T7" fmla="*/ 2147483646 h 181"/>
              <a:gd name="T8" fmla="*/ 2147483646 w 256"/>
              <a:gd name="T9" fmla="*/ 2147483646 h 181"/>
              <a:gd name="T10" fmla="*/ 2147483646 w 256"/>
              <a:gd name="T11" fmla="*/ 2147483646 h 181"/>
              <a:gd name="T12" fmla="*/ 2147483646 w 256"/>
              <a:gd name="T13" fmla="*/ 2147483646 h 181"/>
              <a:gd name="T14" fmla="*/ 2147483646 w 256"/>
              <a:gd name="T15" fmla="*/ 2147483646 h 181"/>
              <a:gd name="T16" fmla="*/ 2147483646 w 256"/>
              <a:gd name="T17" fmla="*/ 2147483646 h 181"/>
              <a:gd name="T18" fmla="*/ 2147483646 w 256"/>
              <a:gd name="T19" fmla="*/ 2147483646 h 181"/>
              <a:gd name="T20" fmla="*/ 2147483646 w 256"/>
              <a:gd name="T21" fmla="*/ 2147483646 h 181"/>
              <a:gd name="T22" fmla="*/ 2147483646 w 256"/>
              <a:gd name="T23" fmla="*/ 2147483646 h 181"/>
              <a:gd name="T24" fmla="*/ 2147483646 w 256"/>
              <a:gd name="T25" fmla="*/ 2147483646 h 181"/>
              <a:gd name="T26" fmla="*/ 2147483646 w 256"/>
              <a:gd name="T27" fmla="*/ 2147483646 h 181"/>
              <a:gd name="T28" fmla="*/ 2147483646 w 256"/>
              <a:gd name="T29" fmla="*/ 2147483646 h 181"/>
              <a:gd name="T30" fmla="*/ 0 w 256"/>
              <a:gd name="T31" fmla="*/ 2147483646 h 181"/>
              <a:gd name="T32" fmla="*/ 0 w 256"/>
              <a:gd name="T33" fmla="*/ 2147483646 h 181"/>
              <a:gd name="T34" fmla="*/ 2147483646 w 256"/>
              <a:gd name="T35" fmla="*/ 2147483646 h 181"/>
              <a:gd name="T36" fmla="*/ 2147483646 w 256"/>
              <a:gd name="T37" fmla="*/ 2147483646 h 181"/>
              <a:gd name="T38" fmla="*/ 2147483646 w 256"/>
              <a:gd name="T39" fmla="*/ 2147483646 h 181"/>
              <a:gd name="T40" fmla="*/ 2147483646 w 256"/>
              <a:gd name="T41" fmla="*/ 0 h 181"/>
              <a:gd name="T42" fmla="*/ 2147483646 w 256"/>
              <a:gd name="T43" fmla="*/ 0 h 181"/>
              <a:gd name="T44" fmla="*/ 2147483646 w 256"/>
              <a:gd name="T45" fmla="*/ 0 h 181"/>
              <a:gd name="T46" fmla="*/ 2147483646 w 256"/>
              <a:gd name="T47" fmla="*/ 2147483646 h 181"/>
              <a:gd name="T48" fmla="*/ 2147483646 w 256"/>
              <a:gd name="T49" fmla="*/ 2147483646 h 1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1">
                <a:moveTo>
                  <a:pt x="253" y="163"/>
                </a:moveTo>
                <a:lnTo>
                  <a:pt x="253" y="163"/>
                </a:lnTo>
                <a:lnTo>
                  <a:pt x="256" y="167"/>
                </a:lnTo>
                <a:lnTo>
                  <a:pt x="256" y="170"/>
                </a:lnTo>
                <a:lnTo>
                  <a:pt x="256" y="174"/>
                </a:lnTo>
                <a:lnTo>
                  <a:pt x="255" y="177"/>
                </a:lnTo>
                <a:lnTo>
                  <a:pt x="253" y="181"/>
                </a:lnTo>
                <a:lnTo>
                  <a:pt x="250" y="181"/>
                </a:lnTo>
                <a:lnTo>
                  <a:pt x="246" y="181"/>
                </a:lnTo>
                <a:lnTo>
                  <a:pt x="243" y="179"/>
                </a:lnTo>
                <a:lnTo>
                  <a:pt x="5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253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358467" y="1828800"/>
            <a:ext cx="632884" cy="147638"/>
          </a:xfrm>
          <a:custGeom>
            <a:avLst/>
            <a:gdLst>
              <a:gd name="T0" fmla="*/ 2147483646 w 299"/>
              <a:gd name="T1" fmla="*/ 0 h 93"/>
              <a:gd name="T2" fmla="*/ 2147483646 w 299"/>
              <a:gd name="T3" fmla="*/ 0 h 93"/>
              <a:gd name="T4" fmla="*/ 2147483646 w 299"/>
              <a:gd name="T5" fmla="*/ 0 h 93"/>
              <a:gd name="T6" fmla="*/ 2147483646 w 299"/>
              <a:gd name="T7" fmla="*/ 2147483646 h 93"/>
              <a:gd name="T8" fmla="*/ 2147483646 w 299"/>
              <a:gd name="T9" fmla="*/ 2147483646 h 93"/>
              <a:gd name="T10" fmla="*/ 2147483646 w 299"/>
              <a:gd name="T11" fmla="*/ 2147483646 h 93"/>
              <a:gd name="T12" fmla="*/ 2147483646 w 299"/>
              <a:gd name="T13" fmla="*/ 2147483646 h 93"/>
              <a:gd name="T14" fmla="*/ 2147483646 w 299"/>
              <a:gd name="T15" fmla="*/ 2147483646 h 93"/>
              <a:gd name="T16" fmla="*/ 2147483646 w 299"/>
              <a:gd name="T17" fmla="*/ 2147483646 h 93"/>
              <a:gd name="T18" fmla="*/ 2147483646 w 299"/>
              <a:gd name="T19" fmla="*/ 2147483646 h 93"/>
              <a:gd name="T20" fmla="*/ 2147483646 w 299"/>
              <a:gd name="T21" fmla="*/ 2147483646 h 93"/>
              <a:gd name="T22" fmla="*/ 2147483646 w 299"/>
              <a:gd name="T23" fmla="*/ 2147483646 h 93"/>
              <a:gd name="T24" fmla="*/ 2147483646 w 299"/>
              <a:gd name="T25" fmla="*/ 2147483646 h 93"/>
              <a:gd name="T26" fmla="*/ 2147483646 w 299"/>
              <a:gd name="T27" fmla="*/ 2147483646 h 93"/>
              <a:gd name="T28" fmla="*/ 2147483646 w 299"/>
              <a:gd name="T29" fmla="*/ 2147483646 h 93"/>
              <a:gd name="T30" fmla="*/ 2147483646 w 299"/>
              <a:gd name="T31" fmla="*/ 2147483646 h 93"/>
              <a:gd name="T32" fmla="*/ 2147483646 w 299"/>
              <a:gd name="T33" fmla="*/ 2147483646 h 93"/>
              <a:gd name="T34" fmla="*/ 0 w 299"/>
              <a:gd name="T35" fmla="*/ 2147483646 h 93"/>
              <a:gd name="T36" fmla="*/ 0 w 299"/>
              <a:gd name="T37" fmla="*/ 2147483646 h 93"/>
              <a:gd name="T38" fmla="*/ 0 w 299"/>
              <a:gd name="T39" fmla="*/ 2147483646 h 93"/>
              <a:gd name="T40" fmla="*/ 0 w 299"/>
              <a:gd name="T41" fmla="*/ 2147483646 h 93"/>
              <a:gd name="T42" fmla="*/ 2147483646 w 299"/>
              <a:gd name="T43" fmla="*/ 2147483646 h 93"/>
              <a:gd name="T44" fmla="*/ 2147483646 w 299"/>
              <a:gd name="T45" fmla="*/ 2147483646 h 93"/>
              <a:gd name="T46" fmla="*/ 2147483646 w 299"/>
              <a:gd name="T47" fmla="*/ 2147483646 h 93"/>
              <a:gd name="T48" fmla="*/ 2147483646 w 299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9" h="93">
                <a:moveTo>
                  <a:pt x="285" y="0"/>
                </a:moveTo>
                <a:lnTo>
                  <a:pt x="285" y="0"/>
                </a:lnTo>
                <a:lnTo>
                  <a:pt x="290" y="0"/>
                </a:lnTo>
                <a:lnTo>
                  <a:pt x="294" y="1"/>
                </a:lnTo>
                <a:lnTo>
                  <a:pt x="295" y="3"/>
                </a:lnTo>
                <a:lnTo>
                  <a:pt x="297" y="7"/>
                </a:lnTo>
                <a:lnTo>
                  <a:pt x="299" y="12"/>
                </a:lnTo>
                <a:lnTo>
                  <a:pt x="297" y="15"/>
                </a:lnTo>
                <a:lnTo>
                  <a:pt x="294" y="17"/>
                </a:lnTo>
                <a:lnTo>
                  <a:pt x="290" y="19"/>
                </a:lnTo>
                <a:lnTo>
                  <a:pt x="12" y="93"/>
                </a:lnTo>
                <a:lnTo>
                  <a:pt x="8" y="93"/>
                </a:lnTo>
                <a:lnTo>
                  <a:pt x="5" y="91"/>
                </a:lnTo>
                <a:lnTo>
                  <a:pt x="1" y="89"/>
                </a:lnTo>
                <a:lnTo>
                  <a:pt x="0" y="86"/>
                </a:lnTo>
                <a:lnTo>
                  <a:pt x="0" y="81"/>
                </a:lnTo>
                <a:lnTo>
                  <a:pt x="1" y="77"/>
                </a:lnTo>
                <a:lnTo>
                  <a:pt x="5" y="75"/>
                </a:lnTo>
                <a:lnTo>
                  <a:pt x="8" y="74"/>
                </a:lnTo>
                <a:lnTo>
                  <a:pt x="28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6474884" y="1863725"/>
            <a:ext cx="582083" cy="234950"/>
          </a:xfrm>
          <a:custGeom>
            <a:avLst/>
            <a:gdLst>
              <a:gd name="T0" fmla="*/ 2147483646 w 275"/>
              <a:gd name="T1" fmla="*/ 0 h 148"/>
              <a:gd name="T2" fmla="*/ 2147483646 w 275"/>
              <a:gd name="T3" fmla="*/ 0 h 148"/>
              <a:gd name="T4" fmla="*/ 2147483646 w 275"/>
              <a:gd name="T5" fmla="*/ 0 h 148"/>
              <a:gd name="T6" fmla="*/ 2147483646 w 275"/>
              <a:gd name="T7" fmla="*/ 0 h 148"/>
              <a:gd name="T8" fmla="*/ 2147483646 w 275"/>
              <a:gd name="T9" fmla="*/ 2147483646 h 148"/>
              <a:gd name="T10" fmla="*/ 2147483646 w 275"/>
              <a:gd name="T11" fmla="*/ 2147483646 h 148"/>
              <a:gd name="T12" fmla="*/ 2147483646 w 275"/>
              <a:gd name="T13" fmla="*/ 2147483646 h 148"/>
              <a:gd name="T14" fmla="*/ 2147483646 w 275"/>
              <a:gd name="T15" fmla="*/ 2147483646 h 148"/>
              <a:gd name="T16" fmla="*/ 2147483646 w 275"/>
              <a:gd name="T17" fmla="*/ 2147483646 h 148"/>
              <a:gd name="T18" fmla="*/ 2147483646 w 275"/>
              <a:gd name="T19" fmla="*/ 2147483646 h 148"/>
              <a:gd name="T20" fmla="*/ 2147483646 w 275"/>
              <a:gd name="T21" fmla="*/ 2147483646 h 148"/>
              <a:gd name="T22" fmla="*/ 2147483646 w 275"/>
              <a:gd name="T23" fmla="*/ 2147483646 h 148"/>
              <a:gd name="T24" fmla="*/ 2147483646 w 275"/>
              <a:gd name="T25" fmla="*/ 2147483646 h 148"/>
              <a:gd name="T26" fmla="*/ 2147483646 w 275"/>
              <a:gd name="T27" fmla="*/ 2147483646 h 148"/>
              <a:gd name="T28" fmla="*/ 2147483646 w 275"/>
              <a:gd name="T29" fmla="*/ 2147483646 h 148"/>
              <a:gd name="T30" fmla="*/ 2147483646 w 275"/>
              <a:gd name="T31" fmla="*/ 2147483646 h 148"/>
              <a:gd name="T32" fmla="*/ 2147483646 w 275"/>
              <a:gd name="T33" fmla="*/ 2147483646 h 148"/>
              <a:gd name="T34" fmla="*/ 0 w 275"/>
              <a:gd name="T35" fmla="*/ 2147483646 h 148"/>
              <a:gd name="T36" fmla="*/ 0 w 275"/>
              <a:gd name="T37" fmla="*/ 2147483646 h 148"/>
              <a:gd name="T38" fmla="*/ 0 w 275"/>
              <a:gd name="T39" fmla="*/ 2147483646 h 148"/>
              <a:gd name="T40" fmla="*/ 0 w 275"/>
              <a:gd name="T41" fmla="*/ 2147483646 h 148"/>
              <a:gd name="T42" fmla="*/ 0 w 275"/>
              <a:gd name="T43" fmla="*/ 2147483646 h 148"/>
              <a:gd name="T44" fmla="*/ 2147483646 w 275"/>
              <a:gd name="T45" fmla="*/ 2147483646 h 148"/>
              <a:gd name="T46" fmla="*/ 2147483646 w 275"/>
              <a:gd name="T47" fmla="*/ 2147483646 h 148"/>
              <a:gd name="T48" fmla="*/ 2147483646 w 275"/>
              <a:gd name="T49" fmla="*/ 0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48">
                <a:moveTo>
                  <a:pt x="261" y="0"/>
                </a:moveTo>
                <a:lnTo>
                  <a:pt x="261" y="0"/>
                </a:lnTo>
                <a:lnTo>
                  <a:pt x="264" y="0"/>
                </a:lnTo>
                <a:lnTo>
                  <a:pt x="270" y="0"/>
                </a:lnTo>
                <a:lnTo>
                  <a:pt x="271" y="2"/>
                </a:lnTo>
                <a:lnTo>
                  <a:pt x="275" y="5"/>
                </a:lnTo>
                <a:lnTo>
                  <a:pt x="275" y="9"/>
                </a:lnTo>
                <a:lnTo>
                  <a:pt x="275" y="12"/>
                </a:lnTo>
                <a:lnTo>
                  <a:pt x="273" y="16"/>
                </a:lnTo>
                <a:lnTo>
                  <a:pt x="270" y="17"/>
                </a:lnTo>
                <a:lnTo>
                  <a:pt x="14" y="148"/>
                </a:lnTo>
                <a:lnTo>
                  <a:pt x="10" y="148"/>
                </a:lnTo>
                <a:lnTo>
                  <a:pt x="7" y="148"/>
                </a:lnTo>
                <a:lnTo>
                  <a:pt x="3" y="146"/>
                </a:lnTo>
                <a:lnTo>
                  <a:pt x="0" y="143"/>
                </a:lnTo>
                <a:lnTo>
                  <a:pt x="0" y="139"/>
                </a:lnTo>
                <a:lnTo>
                  <a:pt x="0" y="136"/>
                </a:lnTo>
                <a:lnTo>
                  <a:pt x="1" y="132"/>
                </a:lnTo>
                <a:lnTo>
                  <a:pt x="5" y="131"/>
                </a:lnTo>
                <a:lnTo>
                  <a:pt x="26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6646333" y="1889125"/>
            <a:ext cx="491067" cy="331788"/>
          </a:xfrm>
          <a:custGeom>
            <a:avLst/>
            <a:gdLst>
              <a:gd name="T0" fmla="*/ 2147483646 w 232"/>
              <a:gd name="T1" fmla="*/ 2147483646 h 209"/>
              <a:gd name="T2" fmla="*/ 2147483646 w 232"/>
              <a:gd name="T3" fmla="*/ 2147483646 h 209"/>
              <a:gd name="T4" fmla="*/ 2147483646 w 232"/>
              <a:gd name="T5" fmla="*/ 0 h 209"/>
              <a:gd name="T6" fmla="*/ 2147483646 w 232"/>
              <a:gd name="T7" fmla="*/ 0 h 209"/>
              <a:gd name="T8" fmla="*/ 2147483646 w 232"/>
              <a:gd name="T9" fmla="*/ 0 h 209"/>
              <a:gd name="T10" fmla="*/ 2147483646 w 232"/>
              <a:gd name="T11" fmla="*/ 2147483646 h 209"/>
              <a:gd name="T12" fmla="*/ 2147483646 w 232"/>
              <a:gd name="T13" fmla="*/ 2147483646 h 209"/>
              <a:gd name="T14" fmla="*/ 2147483646 w 232"/>
              <a:gd name="T15" fmla="*/ 2147483646 h 209"/>
              <a:gd name="T16" fmla="*/ 2147483646 w 232"/>
              <a:gd name="T17" fmla="*/ 2147483646 h 209"/>
              <a:gd name="T18" fmla="*/ 2147483646 w 232"/>
              <a:gd name="T19" fmla="*/ 2147483646 h 209"/>
              <a:gd name="T20" fmla="*/ 2147483646 w 232"/>
              <a:gd name="T21" fmla="*/ 2147483646 h 209"/>
              <a:gd name="T22" fmla="*/ 2147483646 w 232"/>
              <a:gd name="T23" fmla="*/ 2147483646 h 209"/>
              <a:gd name="T24" fmla="*/ 2147483646 w 232"/>
              <a:gd name="T25" fmla="*/ 2147483646 h 209"/>
              <a:gd name="T26" fmla="*/ 2147483646 w 232"/>
              <a:gd name="T27" fmla="*/ 2147483646 h 209"/>
              <a:gd name="T28" fmla="*/ 2147483646 w 232"/>
              <a:gd name="T29" fmla="*/ 2147483646 h 209"/>
              <a:gd name="T30" fmla="*/ 2147483646 w 232"/>
              <a:gd name="T31" fmla="*/ 2147483646 h 209"/>
              <a:gd name="T32" fmla="*/ 2147483646 w 232"/>
              <a:gd name="T33" fmla="*/ 2147483646 h 209"/>
              <a:gd name="T34" fmla="*/ 2147483646 w 232"/>
              <a:gd name="T35" fmla="*/ 2147483646 h 209"/>
              <a:gd name="T36" fmla="*/ 2147483646 w 232"/>
              <a:gd name="T37" fmla="*/ 2147483646 h 209"/>
              <a:gd name="T38" fmla="*/ 2147483646 w 232"/>
              <a:gd name="T39" fmla="*/ 2147483646 h 209"/>
              <a:gd name="T40" fmla="*/ 2147483646 w 232"/>
              <a:gd name="T41" fmla="*/ 2147483646 h 209"/>
              <a:gd name="T42" fmla="*/ 0 w 232"/>
              <a:gd name="T43" fmla="*/ 2147483646 h 209"/>
              <a:gd name="T44" fmla="*/ 2147483646 w 232"/>
              <a:gd name="T45" fmla="*/ 2147483646 h 209"/>
              <a:gd name="T46" fmla="*/ 2147483646 w 232"/>
              <a:gd name="T47" fmla="*/ 2147483646 h 209"/>
              <a:gd name="T48" fmla="*/ 2147483646 w 232"/>
              <a:gd name="T49" fmla="*/ 2147483646 h 2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09">
                <a:moveTo>
                  <a:pt x="214" y="1"/>
                </a:moveTo>
                <a:lnTo>
                  <a:pt x="214" y="1"/>
                </a:lnTo>
                <a:lnTo>
                  <a:pt x="218" y="0"/>
                </a:lnTo>
                <a:lnTo>
                  <a:pt x="221" y="0"/>
                </a:lnTo>
                <a:lnTo>
                  <a:pt x="225" y="0"/>
                </a:lnTo>
                <a:lnTo>
                  <a:pt x="228" y="3"/>
                </a:lnTo>
                <a:lnTo>
                  <a:pt x="230" y="6"/>
                </a:lnTo>
                <a:lnTo>
                  <a:pt x="232" y="10"/>
                </a:lnTo>
                <a:lnTo>
                  <a:pt x="230" y="13"/>
                </a:lnTo>
                <a:lnTo>
                  <a:pt x="228" y="17"/>
                </a:lnTo>
                <a:lnTo>
                  <a:pt x="17" y="206"/>
                </a:lnTo>
                <a:lnTo>
                  <a:pt x="13" y="208"/>
                </a:lnTo>
                <a:lnTo>
                  <a:pt x="10" y="209"/>
                </a:lnTo>
                <a:lnTo>
                  <a:pt x="6" y="208"/>
                </a:lnTo>
                <a:lnTo>
                  <a:pt x="3" y="206"/>
                </a:lnTo>
                <a:lnTo>
                  <a:pt x="1" y="202"/>
                </a:lnTo>
                <a:lnTo>
                  <a:pt x="0" y="199"/>
                </a:lnTo>
                <a:lnTo>
                  <a:pt x="1" y="196"/>
                </a:lnTo>
                <a:lnTo>
                  <a:pt x="3" y="192"/>
                </a:lnTo>
                <a:lnTo>
                  <a:pt x="214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6620934" y="1209675"/>
            <a:ext cx="427567" cy="381000"/>
          </a:xfrm>
          <a:custGeom>
            <a:avLst/>
            <a:gdLst>
              <a:gd name="T0" fmla="*/ 2147483646 w 202"/>
              <a:gd name="T1" fmla="*/ 2147483646 h 240"/>
              <a:gd name="T2" fmla="*/ 2147483646 w 202"/>
              <a:gd name="T3" fmla="*/ 2147483646 h 240"/>
              <a:gd name="T4" fmla="*/ 2147483646 w 202"/>
              <a:gd name="T5" fmla="*/ 2147483646 h 240"/>
              <a:gd name="T6" fmla="*/ 2147483646 w 202"/>
              <a:gd name="T7" fmla="*/ 2147483646 h 240"/>
              <a:gd name="T8" fmla="*/ 2147483646 w 202"/>
              <a:gd name="T9" fmla="*/ 2147483646 h 240"/>
              <a:gd name="T10" fmla="*/ 2147483646 w 202"/>
              <a:gd name="T11" fmla="*/ 2147483646 h 240"/>
              <a:gd name="T12" fmla="*/ 2147483646 w 202"/>
              <a:gd name="T13" fmla="*/ 2147483646 h 240"/>
              <a:gd name="T14" fmla="*/ 2147483646 w 202"/>
              <a:gd name="T15" fmla="*/ 2147483646 h 240"/>
              <a:gd name="T16" fmla="*/ 2147483646 w 202"/>
              <a:gd name="T17" fmla="*/ 2147483646 h 240"/>
              <a:gd name="T18" fmla="*/ 2147483646 w 202"/>
              <a:gd name="T19" fmla="*/ 2147483646 h 240"/>
              <a:gd name="T20" fmla="*/ 2147483646 w 202"/>
              <a:gd name="T21" fmla="*/ 2147483646 h 240"/>
              <a:gd name="T22" fmla="*/ 2147483646 w 202"/>
              <a:gd name="T23" fmla="*/ 2147483646 h 240"/>
              <a:gd name="T24" fmla="*/ 2147483646 w 202"/>
              <a:gd name="T25" fmla="*/ 2147483646 h 240"/>
              <a:gd name="T26" fmla="*/ 2147483646 w 202"/>
              <a:gd name="T27" fmla="*/ 2147483646 h 240"/>
              <a:gd name="T28" fmla="*/ 2147483646 w 202"/>
              <a:gd name="T29" fmla="*/ 2147483646 h 240"/>
              <a:gd name="T30" fmla="*/ 0 w 202"/>
              <a:gd name="T31" fmla="*/ 2147483646 h 240"/>
              <a:gd name="T32" fmla="*/ 2147483646 w 202"/>
              <a:gd name="T33" fmla="*/ 2147483646 h 240"/>
              <a:gd name="T34" fmla="*/ 2147483646 w 202"/>
              <a:gd name="T35" fmla="*/ 2147483646 h 240"/>
              <a:gd name="T36" fmla="*/ 2147483646 w 202"/>
              <a:gd name="T37" fmla="*/ 2147483646 h 240"/>
              <a:gd name="T38" fmla="*/ 2147483646 w 202"/>
              <a:gd name="T39" fmla="*/ 2147483646 h 240"/>
              <a:gd name="T40" fmla="*/ 2147483646 w 202"/>
              <a:gd name="T41" fmla="*/ 0 h 240"/>
              <a:gd name="T42" fmla="*/ 2147483646 w 202"/>
              <a:gd name="T43" fmla="*/ 0 h 240"/>
              <a:gd name="T44" fmla="*/ 2147483646 w 202"/>
              <a:gd name="T45" fmla="*/ 0 h 240"/>
              <a:gd name="T46" fmla="*/ 2147483646 w 202"/>
              <a:gd name="T47" fmla="*/ 2147483646 h 240"/>
              <a:gd name="T48" fmla="*/ 2147483646 w 202"/>
              <a:gd name="T49" fmla="*/ 2147483646 h 2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0">
                <a:moveTo>
                  <a:pt x="201" y="225"/>
                </a:moveTo>
                <a:lnTo>
                  <a:pt x="201" y="225"/>
                </a:lnTo>
                <a:lnTo>
                  <a:pt x="202" y="228"/>
                </a:lnTo>
                <a:lnTo>
                  <a:pt x="202" y="232"/>
                </a:lnTo>
                <a:lnTo>
                  <a:pt x="202" y="235"/>
                </a:lnTo>
                <a:lnTo>
                  <a:pt x="199" y="238"/>
                </a:lnTo>
                <a:lnTo>
                  <a:pt x="195" y="240"/>
                </a:lnTo>
                <a:lnTo>
                  <a:pt x="192" y="240"/>
                </a:lnTo>
                <a:lnTo>
                  <a:pt x="189" y="238"/>
                </a:lnTo>
                <a:lnTo>
                  <a:pt x="185" y="237"/>
                </a:lnTo>
                <a:lnTo>
                  <a:pt x="3" y="15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2" y="0"/>
                </a:lnTo>
                <a:lnTo>
                  <a:pt x="15" y="0"/>
                </a:lnTo>
                <a:lnTo>
                  <a:pt x="17" y="3"/>
                </a:lnTo>
                <a:lnTo>
                  <a:pt x="201" y="2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6809317" y="1131888"/>
            <a:ext cx="338667" cy="431800"/>
          </a:xfrm>
          <a:custGeom>
            <a:avLst/>
            <a:gdLst>
              <a:gd name="T0" fmla="*/ 2147483646 w 160"/>
              <a:gd name="T1" fmla="*/ 2147483646 h 272"/>
              <a:gd name="T2" fmla="*/ 2147483646 w 160"/>
              <a:gd name="T3" fmla="*/ 2147483646 h 272"/>
              <a:gd name="T4" fmla="*/ 2147483646 w 160"/>
              <a:gd name="T5" fmla="*/ 2147483646 h 272"/>
              <a:gd name="T6" fmla="*/ 2147483646 w 160"/>
              <a:gd name="T7" fmla="*/ 2147483646 h 272"/>
              <a:gd name="T8" fmla="*/ 2147483646 w 160"/>
              <a:gd name="T9" fmla="*/ 2147483646 h 272"/>
              <a:gd name="T10" fmla="*/ 2147483646 w 160"/>
              <a:gd name="T11" fmla="*/ 2147483646 h 272"/>
              <a:gd name="T12" fmla="*/ 2147483646 w 160"/>
              <a:gd name="T13" fmla="*/ 2147483646 h 272"/>
              <a:gd name="T14" fmla="*/ 2147483646 w 160"/>
              <a:gd name="T15" fmla="*/ 2147483646 h 272"/>
              <a:gd name="T16" fmla="*/ 2147483646 w 160"/>
              <a:gd name="T17" fmla="*/ 2147483646 h 272"/>
              <a:gd name="T18" fmla="*/ 2147483646 w 160"/>
              <a:gd name="T19" fmla="*/ 2147483646 h 272"/>
              <a:gd name="T20" fmla="*/ 2147483646 w 160"/>
              <a:gd name="T21" fmla="*/ 2147483646 h 272"/>
              <a:gd name="T22" fmla="*/ 2147483646 w 160"/>
              <a:gd name="T23" fmla="*/ 2147483646 h 272"/>
              <a:gd name="T24" fmla="*/ 0 w 160"/>
              <a:gd name="T25" fmla="*/ 2147483646 h 272"/>
              <a:gd name="T26" fmla="*/ 0 w 160"/>
              <a:gd name="T27" fmla="*/ 2147483646 h 272"/>
              <a:gd name="T28" fmla="*/ 0 w 160"/>
              <a:gd name="T29" fmla="*/ 2147483646 h 272"/>
              <a:gd name="T30" fmla="*/ 0 w 160"/>
              <a:gd name="T31" fmla="*/ 2147483646 h 272"/>
              <a:gd name="T32" fmla="*/ 2147483646 w 160"/>
              <a:gd name="T33" fmla="*/ 2147483646 h 272"/>
              <a:gd name="T34" fmla="*/ 2147483646 w 160"/>
              <a:gd name="T35" fmla="*/ 2147483646 h 272"/>
              <a:gd name="T36" fmla="*/ 2147483646 w 160"/>
              <a:gd name="T37" fmla="*/ 2147483646 h 272"/>
              <a:gd name="T38" fmla="*/ 2147483646 w 160"/>
              <a:gd name="T39" fmla="*/ 2147483646 h 272"/>
              <a:gd name="T40" fmla="*/ 2147483646 w 160"/>
              <a:gd name="T41" fmla="*/ 0 h 272"/>
              <a:gd name="T42" fmla="*/ 2147483646 w 160"/>
              <a:gd name="T43" fmla="*/ 2147483646 h 272"/>
              <a:gd name="T44" fmla="*/ 2147483646 w 160"/>
              <a:gd name="T45" fmla="*/ 2147483646 h 272"/>
              <a:gd name="T46" fmla="*/ 2147483646 w 160"/>
              <a:gd name="T47" fmla="*/ 2147483646 h 272"/>
              <a:gd name="T48" fmla="*/ 2147483646 w 160"/>
              <a:gd name="T49" fmla="*/ 2147483646 h 2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2">
                <a:moveTo>
                  <a:pt x="158" y="257"/>
                </a:moveTo>
                <a:lnTo>
                  <a:pt x="158" y="257"/>
                </a:lnTo>
                <a:lnTo>
                  <a:pt x="160" y="260"/>
                </a:lnTo>
                <a:lnTo>
                  <a:pt x="160" y="263"/>
                </a:lnTo>
                <a:lnTo>
                  <a:pt x="158" y="267"/>
                </a:lnTo>
                <a:lnTo>
                  <a:pt x="155" y="270"/>
                </a:lnTo>
                <a:lnTo>
                  <a:pt x="151" y="272"/>
                </a:lnTo>
                <a:lnTo>
                  <a:pt x="148" y="270"/>
                </a:lnTo>
                <a:lnTo>
                  <a:pt x="144" y="269"/>
                </a:lnTo>
                <a:lnTo>
                  <a:pt x="141" y="267"/>
                </a:lnTo>
                <a:lnTo>
                  <a:pt x="0" y="16"/>
                </a:lnTo>
                <a:lnTo>
                  <a:pt x="0" y="12"/>
                </a:lnTo>
                <a:lnTo>
                  <a:pt x="0" y="9"/>
                </a:lnTo>
                <a:lnTo>
                  <a:pt x="2" y="6"/>
                </a:lnTo>
                <a:lnTo>
                  <a:pt x="3" y="2"/>
                </a:lnTo>
                <a:lnTo>
                  <a:pt x="9" y="0"/>
                </a:lnTo>
                <a:lnTo>
                  <a:pt x="12" y="2"/>
                </a:lnTo>
                <a:lnTo>
                  <a:pt x="15" y="4"/>
                </a:lnTo>
                <a:lnTo>
                  <a:pt x="17" y="6"/>
                </a:lnTo>
                <a:lnTo>
                  <a:pt x="158" y="2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7023101" y="1104901"/>
            <a:ext cx="207433" cy="473075"/>
          </a:xfrm>
          <a:custGeom>
            <a:avLst/>
            <a:gdLst>
              <a:gd name="T0" fmla="*/ 2147483646 w 98"/>
              <a:gd name="T1" fmla="*/ 2147483646 h 298"/>
              <a:gd name="T2" fmla="*/ 2147483646 w 98"/>
              <a:gd name="T3" fmla="*/ 2147483646 h 298"/>
              <a:gd name="T4" fmla="*/ 2147483646 w 98"/>
              <a:gd name="T5" fmla="*/ 2147483646 h 298"/>
              <a:gd name="T6" fmla="*/ 2147483646 w 98"/>
              <a:gd name="T7" fmla="*/ 2147483646 h 298"/>
              <a:gd name="T8" fmla="*/ 2147483646 w 98"/>
              <a:gd name="T9" fmla="*/ 2147483646 h 298"/>
              <a:gd name="T10" fmla="*/ 2147483646 w 98"/>
              <a:gd name="T11" fmla="*/ 2147483646 h 298"/>
              <a:gd name="T12" fmla="*/ 2147483646 w 98"/>
              <a:gd name="T13" fmla="*/ 2147483646 h 298"/>
              <a:gd name="T14" fmla="*/ 2147483646 w 98"/>
              <a:gd name="T15" fmla="*/ 2147483646 h 298"/>
              <a:gd name="T16" fmla="*/ 2147483646 w 98"/>
              <a:gd name="T17" fmla="*/ 2147483646 h 298"/>
              <a:gd name="T18" fmla="*/ 2147483646 w 98"/>
              <a:gd name="T19" fmla="*/ 2147483646 h 298"/>
              <a:gd name="T20" fmla="*/ 2147483646 w 98"/>
              <a:gd name="T21" fmla="*/ 2147483646 h 298"/>
              <a:gd name="T22" fmla="*/ 2147483646 w 98"/>
              <a:gd name="T23" fmla="*/ 2147483646 h 298"/>
              <a:gd name="T24" fmla="*/ 0 w 98"/>
              <a:gd name="T25" fmla="*/ 2147483646 h 298"/>
              <a:gd name="T26" fmla="*/ 0 w 98"/>
              <a:gd name="T27" fmla="*/ 2147483646 h 298"/>
              <a:gd name="T28" fmla="*/ 0 w 98"/>
              <a:gd name="T29" fmla="*/ 2147483646 h 298"/>
              <a:gd name="T30" fmla="*/ 0 w 98"/>
              <a:gd name="T31" fmla="*/ 2147483646 h 298"/>
              <a:gd name="T32" fmla="*/ 2147483646 w 98"/>
              <a:gd name="T33" fmla="*/ 2147483646 h 298"/>
              <a:gd name="T34" fmla="*/ 2147483646 w 98"/>
              <a:gd name="T35" fmla="*/ 2147483646 h 298"/>
              <a:gd name="T36" fmla="*/ 2147483646 w 98"/>
              <a:gd name="T37" fmla="*/ 2147483646 h 298"/>
              <a:gd name="T38" fmla="*/ 2147483646 w 98"/>
              <a:gd name="T39" fmla="*/ 2147483646 h 298"/>
              <a:gd name="T40" fmla="*/ 2147483646 w 98"/>
              <a:gd name="T41" fmla="*/ 0 h 298"/>
              <a:gd name="T42" fmla="*/ 2147483646 w 98"/>
              <a:gd name="T43" fmla="*/ 2147483646 h 298"/>
              <a:gd name="T44" fmla="*/ 2147483646 w 98"/>
              <a:gd name="T45" fmla="*/ 2147483646 h 298"/>
              <a:gd name="T46" fmla="*/ 2147483646 w 98"/>
              <a:gd name="T47" fmla="*/ 2147483646 h 298"/>
              <a:gd name="T48" fmla="*/ 2147483646 w 98"/>
              <a:gd name="T49" fmla="*/ 2147483646 h 2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8" h="298">
                <a:moveTo>
                  <a:pt x="98" y="284"/>
                </a:moveTo>
                <a:lnTo>
                  <a:pt x="98" y="284"/>
                </a:lnTo>
                <a:lnTo>
                  <a:pt x="98" y="289"/>
                </a:lnTo>
                <a:lnTo>
                  <a:pt x="97" y="292"/>
                </a:lnTo>
                <a:lnTo>
                  <a:pt x="95" y="294"/>
                </a:lnTo>
                <a:lnTo>
                  <a:pt x="91" y="298"/>
                </a:lnTo>
                <a:lnTo>
                  <a:pt x="86" y="298"/>
                </a:lnTo>
                <a:lnTo>
                  <a:pt x="83" y="296"/>
                </a:lnTo>
                <a:lnTo>
                  <a:pt x="81" y="294"/>
                </a:lnTo>
                <a:lnTo>
                  <a:pt x="79" y="291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4" y="4"/>
                </a:lnTo>
                <a:lnTo>
                  <a:pt x="7" y="2"/>
                </a:lnTo>
                <a:lnTo>
                  <a:pt x="11" y="0"/>
                </a:lnTo>
                <a:lnTo>
                  <a:pt x="14" y="2"/>
                </a:lnTo>
                <a:lnTo>
                  <a:pt x="18" y="5"/>
                </a:lnTo>
                <a:lnTo>
                  <a:pt x="19" y="9"/>
                </a:lnTo>
                <a:lnTo>
                  <a:pt x="98" y="2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7219951" y="1116014"/>
            <a:ext cx="76200" cy="485775"/>
          </a:xfrm>
          <a:custGeom>
            <a:avLst/>
            <a:gdLst>
              <a:gd name="T0" fmla="*/ 2147483646 w 36"/>
              <a:gd name="T1" fmla="*/ 2147483646 h 306"/>
              <a:gd name="T2" fmla="*/ 2147483646 w 36"/>
              <a:gd name="T3" fmla="*/ 2147483646 h 306"/>
              <a:gd name="T4" fmla="*/ 2147483646 w 36"/>
              <a:gd name="T5" fmla="*/ 2147483646 h 306"/>
              <a:gd name="T6" fmla="*/ 2147483646 w 36"/>
              <a:gd name="T7" fmla="*/ 2147483646 h 306"/>
              <a:gd name="T8" fmla="*/ 2147483646 w 36"/>
              <a:gd name="T9" fmla="*/ 2147483646 h 306"/>
              <a:gd name="T10" fmla="*/ 2147483646 w 36"/>
              <a:gd name="T11" fmla="*/ 2147483646 h 306"/>
              <a:gd name="T12" fmla="*/ 2147483646 w 36"/>
              <a:gd name="T13" fmla="*/ 2147483646 h 306"/>
              <a:gd name="T14" fmla="*/ 2147483646 w 36"/>
              <a:gd name="T15" fmla="*/ 2147483646 h 306"/>
              <a:gd name="T16" fmla="*/ 2147483646 w 36"/>
              <a:gd name="T17" fmla="*/ 2147483646 h 306"/>
              <a:gd name="T18" fmla="*/ 2147483646 w 36"/>
              <a:gd name="T19" fmla="*/ 2147483646 h 306"/>
              <a:gd name="T20" fmla="*/ 2147483646 w 36"/>
              <a:gd name="T21" fmla="*/ 2147483646 h 306"/>
              <a:gd name="T22" fmla="*/ 2147483646 w 36"/>
              <a:gd name="T23" fmla="*/ 2147483646 h 306"/>
              <a:gd name="T24" fmla="*/ 0 w 36"/>
              <a:gd name="T25" fmla="*/ 2147483646 h 306"/>
              <a:gd name="T26" fmla="*/ 0 w 36"/>
              <a:gd name="T27" fmla="*/ 2147483646 h 306"/>
              <a:gd name="T28" fmla="*/ 0 w 36"/>
              <a:gd name="T29" fmla="*/ 2147483646 h 306"/>
              <a:gd name="T30" fmla="*/ 2147483646 w 36"/>
              <a:gd name="T31" fmla="*/ 2147483646 h 306"/>
              <a:gd name="T32" fmla="*/ 2147483646 w 36"/>
              <a:gd name="T33" fmla="*/ 2147483646 h 306"/>
              <a:gd name="T34" fmla="*/ 2147483646 w 36"/>
              <a:gd name="T35" fmla="*/ 0 h 306"/>
              <a:gd name="T36" fmla="*/ 2147483646 w 36"/>
              <a:gd name="T37" fmla="*/ 0 h 306"/>
              <a:gd name="T38" fmla="*/ 2147483646 w 36"/>
              <a:gd name="T39" fmla="*/ 0 h 306"/>
              <a:gd name="T40" fmla="*/ 2147483646 w 36"/>
              <a:gd name="T41" fmla="*/ 0 h 306"/>
              <a:gd name="T42" fmla="*/ 2147483646 w 36"/>
              <a:gd name="T43" fmla="*/ 2147483646 h 306"/>
              <a:gd name="T44" fmla="*/ 2147483646 w 36"/>
              <a:gd name="T45" fmla="*/ 2147483646 h 306"/>
              <a:gd name="T46" fmla="*/ 2147483646 w 36"/>
              <a:gd name="T47" fmla="*/ 2147483646 h 306"/>
              <a:gd name="T48" fmla="*/ 2147483646 w 36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6">
                <a:moveTo>
                  <a:pt x="36" y="296"/>
                </a:moveTo>
                <a:lnTo>
                  <a:pt x="36" y="296"/>
                </a:lnTo>
                <a:lnTo>
                  <a:pt x="36" y="301"/>
                </a:lnTo>
                <a:lnTo>
                  <a:pt x="35" y="304"/>
                </a:lnTo>
                <a:lnTo>
                  <a:pt x="31" y="306"/>
                </a:lnTo>
                <a:lnTo>
                  <a:pt x="28" y="306"/>
                </a:lnTo>
                <a:lnTo>
                  <a:pt x="24" y="306"/>
                </a:lnTo>
                <a:lnTo>
                  <a:pt x="21" y="304"/>
                </a:lnTo>
                <a:lnTo>
                  <a:pt x="17" y="301"/>
                </a:lnTo>
                <a:lnTo>
                  <a:pt x="17" y="297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4"/>
                </a:lnTo>
                <a:lnTo>
                  <a:pt x="17" y="5"/>
                </a:lnTo>
                <a:lnTo>
                  <a:pt x="19" y="9"/>
                </a:lnTo>
                <a:lnTo>
                  <a:pt x="36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63"/>
          <p:cNvSpPr>
            <a:spLocks/>
          </p:cNvSpPr>
          <p:nvPr/>
        </p:nvSpPr>
        <p:spPr bwMode="auto">
          <a:xfrm>
            <a:off x="6925734" y="2330451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0 h 222"/>
              <a:gd name="T6" fmla="*/ 2147483646 w 222"/>
              <a:gd name="T7" fmla="*/ 0 h 222"/>
              <a:gd name="T8" fmla="*/ 2147483646 w 222"/>
              <a:gd name="T9" fmla="*/ 0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0 w 222"/>
              <a:gd name="T97" fmla="*/ 2147483646 h 222"/>
              <a:gd name="T98" fmla="*/ 0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88" y="4"/>
                </a:moveTo>
                <a:lnTo>
                  <a:pt x="88" y="4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32" y="2"/>
                </a:lnTo>
                <a:lnTo>
                  <a:pt x="143" y="5"/>
                </a:lnTo>
                <a:lnTo>
                  <a:pt x="153" y="9"/>
                </a:lnTo>
                <a:lnTo>
                  <a:pt x="172" y="17"/>
                </a:lnTo>
                <a:lnTo>
                  <a:pt x="187" y="31"/>
                </a:lnTo>
                <a:lnTo>
                  <a:pt x="196" y="40"/>
                </a:lnTo>
                <a:lnTo>
                  <a:pt x="203" y="46"/>
                </a:lnTo>
                <a:lnTo>
                  <a:pt x="208" y="57"/>
                </a:lnTo>
                <a:lnTo>
                  <a:pt x="213" y="67"/>
                </a:lnTo>
                <a:lnTo>
                  <a:pt x="217" y="77"/>
                </a:lnTo>
                <a:lnTo>
                  <a:pt x="220" y="88"/>
                </a:lnTo>
                <a:lnTo>
                  <a:pt x="222" y="100"/>
                </a:lnTo>
                <a:lnTo>
                  <a:pt x="222" y="110"/>
                </a:lnTo>
                <a:lnTo>
                  <a:pt x="222" y="120"/>
                </a:lnTo>
                <a:lnTo>
                  <a:pt x="220" y="132"/>
                </a:lnTo>
                <a:lnTo>
                  <a:pt x="218" y="143"/>
                </a:lnTo>
                <a:lnTo>
                  <a:pt x="215" y="153"/>
                </a:lnTo>
                <a:lnTo>
                  <a:pt x="204" y="172"/>
                </a:lnTo>
                <a:lnTo>
                  <a:pt x="191" y="187"/>
                </a:lnTo>
                <a:lnTo>
                  <a:pt x="184" y="196"/>
                </a:lnTo>
                <a:lnTo>
                  <a:pt x="175" y="203"/>
                </a:lnTo>
                <a:lnTo>
                  <a:pt x="167" y="208"/>
                </a:lnTo>
                <a:lnTo>
                  <a:pt x="156" y="213"/>
                </a:lnTo>
                <a:lnTo>
                  <a:pt x="146" y="217"/>
                </a:lnTo>
                <a:lnTo>
                  <a:pt x="134" y="220"/>
                </a:lnTo>
                <a:lnTo>
                  <a:pt x="124" y="222"/>
                </a:lnTo>
                <a:lnTo>
                  <a:pt x="112" y="222"/>
                </a:lnTo>
                <a:lnTo>
                  <a:pt x="101" y="222"/>
                </a:lnTo>
                <a:lnTo>
                  <a:pt x="91" y="220"/>
                </a:lnTo>
                <a:lnTo>
                  <a:pt x="81" y="218"/>
                </a:lnTo>
                <a:lnTo>
                  <a:pt x="70" y="215"/>
                </a:lnTo>
                <a:lnTo>
                  <a:pt x="51" y="205"/>
                </a:lnTo>
                <a:lnTo>
                  <a:pt x="34" y="191"/>
                </a:lnTo>
                <a:lnTo>
                  <a:pt x="27" y="184"/>
                </a:lnTo>
                <a:lnTo>
                  <a:pt x="21" y="175"/>
                </a:lnTo>
                <a:lnTo>
                  <a:pt x="15" y="165"/>
                </a:lnTo>
                <a:lnTo>
                  <a:pt x="10" y="157"/>
                </a:lnTo>
                <a:lnTo>
                  <a:pt x="5" y="146"/>
                </a:lnTo>
                <a:lnTo>
                  <a:pt x="3" y="134"/>
                </a:lnTo>
                <a:lnTo>
                  <a:pt x="2" y="124"/>
                </a:lnTo>
                <a:lnTo>
                  <a:pt x="0" y="112"/>
                </a:lnTo>
                <a:lnTo>
                  <a:pt x="0" y="102"/>
                </a:lnTo>
                <a:lnTo>
                  <a:pt x="2" y="91"/>
                </a:lnTo>
                <a:lnTo>
                  <a:pt x="5" y="81"/>
                </a:lnTo>
                <a:lnTo>
                  <a:pt x="9" y="71"/>
                </a:lnTo>
                <a:lnTo>
                  <a:pt x="17" y="52"/>
                </a:lnTo>
                <a:lnTo>
                  <a:pt x="31" y="34"/>
                </a:lnTo>
                <a:lnTo>
                  <a:pt x="39" y="28"/>
                </a:lnTo>
                <a:lnTo>
                  <a:pt x="48" y="21"/>
                </a:lnTo>
                <a:lnTo>
                  <a:pt x="57" y="14"/>
                </a:lnTo>
                <a:lnTo>
                  <a:pt x="67" y="10"/>
                </a:lnTo>
                <a:lnTo>
                  <a:pt x="77" y="5"/>
                </a:lnTo>
                <a:lnTo>
                  <a:pt x="8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7977718" y="224313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0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0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56" y="2"/>
                </a:moveTo>
                <a:lnTo>
                  <a:pt x="56" y="2"/>
                </a:lnTo>
                <a:lnTo>
                  <a:pt x="70" y="0"/>
                </a:lnTo>
                <a:lnTo>
                  <a:pt x="84" y="2"/>
                </a:lnTo>
                <a:lnTo>
                  <a:pt x="98" y="5"/>
                </a:lnTo>
                <a:lnTo>
                  <a:pt x="110" y="12"/>
                </a:lnTo>
                <a:lnTo>
                  <a:pt x="120" y="19"/>
                </a:lnTo>
                <a:lnTo>
                  <a:pt x="129" y="29"/>
                </a:lnTo>
                <a:lnTo>
                  <a:pt x="136" y="41"/>
                </a:lnTo>
                <a:lnTo>
                  <a:pt x="139" y="55"/>
                </a:lnTo>
                <a:lnTo>
                  <a:pt x="141" y="71"/>
                </a:lnTo>
                <a:lnTo>
                  <a:pt x="141" y="84"/>
                </a:lnTo>
                <a:lnTo>
                  <a:pt x="136" y="96"/>
                </a:lnTo>
                <a:lnTo>
                  <a:pt x="130" y="108"/>
                </a:lnTo>
                <a:lnTo>
                  <a:pt x="122" y="119"/>
                </a:lnTo>
                <a:lnTo>
                  <a:pt x="111" y="129"/>
                </a:lnTo>
                <a:lnTo>
                  <a:pt x="99" y="134"/>
                </a:lnTo>
                <a:lnTo>
                  <a:pt x="86" y="139"/>
                </a:lnTo>
                <a:lnTo>
                  <a:pt x="72" y="141"/>
                </a:lnTo>
                <a:lnTo>
                  <a:pt x="58" y="139"/>
                </a:lnTo>
                <a:lnTo>
                  <a:pt x="44" y="136"/>
                </a:lnTo>
                <a:lnTo>
                  <a:pt x="32" y="129"/>
                </a:lnTo>
                <a:lnTo>
                  <a:pt x="22" y="122"/>
                </a:lnTo>
                <a:lnTo>
                  <a:pt x="13" y="112"/>
                </a:lnTo>
                <a:lnTo>
                  <a:pt x="7" y="100"/>
                </a:lnTo>
                <a:lnTo>
                  <a:pt x="1" y="86"/>
                </a:lnTo>
                <a:lnTo>
                  <a:pt x="0" y="71"/>
                </a:lnTo>
                <a:lnTo>
                  <a:pt x="1" y="57"/>
                </a:lnTo>
                <a:lnTo>
                  <a:pt x="5" y="45"/>
                </a:lnTo>
                <a:lnTo>
                  <a:pt x="12" y="33"/>
                </a:lnTo>
                <a:lnTo>
                  <a:pt x="20" y="22"/>
                </a:lnTo>
                <a:lnTo>
                  <a:pt x="31" y="14"/>
                </a:lnTo>
                <a:lnTo>
                  <a:pt x="43" y="7"/>
                </a:lnTo>
                <a:lnTo>
                  <a:pt x="5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321551" y="2352675"/>
            <a:ext cx="692149" cy="152400"/>
          </a:xfrm>
          <a:custGeom>
            <a:avLst/>
            <a:gdLst>
              <a:gd name="T0" fmla="*/ 2147483646 w 327"/>
              <a:gd name="T1" fmla="*/ 0 h 96"/>
              <a:gd name="T2" fmla="*/ 2147483646 w 327"/>
              <a:gd name="T3" fmla="*/ 0 h 96"/>
              <a:gd name="T4" fmla="*/ 2147483646 w 327"/>
              <a:gd name="T5" fmla="*/ 0 h 96"/>
              <a:gd name="T6" fmla="*/ 2147483646 w 327"/>
              <a:gd name="T7" fmla="*/ 2147483646 h 96"/>
              <a:gd name="T8" fmla="*/ 2147483646 w 327"/>
              <a:gd name="T9" fmla="*/ 2147483646 h 96"/>
              <a:gd name="T10" fmla="*/ 2147483646 w 327"/>
              <a:gd name="T11" fmla="*/ 2147483646 h 96"/>
              <a:gd name="T12" fmla="*/ 2147483646 w 327"/>
              <a:gd name="T13" fmla="*/ 2147483646 h 96"/>
              <a:gd name="T14" fmla="*/ 2147483646 w 327"/>
              <a:gd name="T15" fmla="*/ 2147483646 h 96"/>
              <a:gd name="T16" fmla="*/ 2147483646 w 327"/>
              <a:gd name="T17" fmla="*/ 2147483646 h 96"/>
              <a:gd name="T18" fmla="*/ 2147483646 w 327"/>
              <a:gd name="T19" fmla="*/ 2147483646 h 96"/>
              <a:gd name="T20" fmla="*/ 2147483646 w 327"/>
              <a:gd name="T21" fmla="*/ 2147483646 h 96"/>
              <a:gd name="T22" fmla="*/ 2147483646 w 327"/>
              <a:gd name="T23" fmla="*/ 2147483646 h 96"/>
              <a:gd name="T24" fmla="*/ 2147483646 w 327"/>
              <a:gd name="T25" fmla="*/ 2147483646 h 96"/>
              <a:gd name="T26" fmla="*/ 2147483646 w 327"/>
              <a:gd name="T27" fmla="*/ 2147483646 h 96"/>
              <a:gd name="T28" fmla="*/ 2147483646 w 327"/>
              <a:gd name="T29" fmla="*/ 2147483646 h 96"/>
              <a:gd name="T30" fmla="*/ 2147483646 w 327"/>
              <a:gd name="T31" fmla="*/ 2147483646 h 96"/>
              <a:gd name="T32" fmla="*/ 2147483646 w 327"/>
              <a:gd name="T33" fmla="*/ 2147483646 h 96"/>
              <a:gd name="T34" fmla="*/ 0 w 327"/>
              <a:gd name="T35" fmla="*/ 2147483646 h 96"/>
              <a:gd name="T36" fmla="*/ 0 w 327"/>
              <a:gd name="T37" fmla="*/ 2147483646 h 96"/>
              <a:gd name="T38" fmla="*/ 0 w 327"/>
              <a:gd name="T39" fmla="*/ 2147483646 h 96"/>
              <a:gd name="T40" fmla="*/ 0 w 327"/>
              <a:gd name="T41" fmla="*/ 2147483646 h 96"/>
              <a:gd name="T42" fmla="*/ 2147483646 w 327"/>
              <a:gd name="T43" fmla="*/ 2147483646 h 96"/>
              <a:gd name="T44" fmla="*/ 2147483646 w 327"/>
              <a:gd name="T45" fmla="*/ 2147483646 h 96"/>
              <a:gd name="T46" fmla="*/ 2147483646 w 327"/>
              <a:gd name="T47" fmla="*/ 2147483646 h 96"/>
              <a:gd name="T48" fmla="*/ 2147483646 w 327"/>
              <a:gd name="T49" fmla="*/ 0 h 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27" h="96">
                <a:moveTo>
                  <a:pt x="310" y="0"/>
                </a:moveTo>
                <a:lnTo>
                  <a:pt x="310" y="0"/>
                </a:lnTo>
                <a:lnTo>
                  <a:pt x="315" y="0"/>
                </a:lnTo>
                <a:lnTo>
                  <a:pt x="320" y="3"/>
                </a:lnTo>
                <a:lnTo>
                  <a:pt x="325" y="7"/>
                </a:lnTo>
                <a:lnTo>
                  <a:pt x="327" y="12"/>
                </a:lnTo>
                <a:lnTo>
                  <a:pt x="327" y="19"/>
                </a:lnTo>
                <a:lnTo>
                  <a:pt x="325" y="24"/>
                </a:lnTo>
                <a:lnTo>
                  <a:pt x="322" y="29"/>
                </a:lnTo>
                <a:lnTo>
                  <a:pt x="315" y="31"/>
                </a:lnTo>
                <a:lnTo>
                  <a:pt x="19" y="94"/>
                </a:lnTo>
                <a:lnTo>
                  <a:pt x="12" y="96"/>
                </a:lnTo>
                <a:lnTo>
                  <a:pt x="7" y="93"/>
                </a:lnTo>
                <a:lnTo>
                  <a:pt x="4" y="89"/>
                </a:lnTo>
                <a:lnTo>
                  <a:pt x="0" y="84"/>
                </a:lnTo>
                <a:lnTo>
                  <a:pt x="0" y="77"/>
                </a:lnTo>
                <a:lnTo>
                  <a:pt x="2" y="72"/>
                </a:lnTo>
                <a:lnTo>
                  <a:pt x="7" y="67"/>
                </a:lnTo>
                <a:lnTo>
                  <a:pt x="12" y="65"/>
                </a:lnTo>
                <a:lnTo>
                  <a:pt x="3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6419851" y="2573339"/>
            <a:ext cx="586316" cy="231775"/>
          </a:xfrm>
          <a:custGeom>
            <a:avLst/>
            <a:gdLst>
              <a:gd name="T0" fmla="*/ 2147483646 w 277"/>
              <a:gd name="T1" fmla="*/ 2147483646 h 146"/>
              <a:gd name="T2" fmla="*/ 2147483646 w 277"/>
              <a:gd name="T3" fmla="*/ 2147483646 h 146"/>
              <a:gd name="T4" fmla="*/ 2147483646 w 277"/>
              <a:gd name="T5" fmla="*/ 0 h 146"/>
              <a:gd name="T6" fmla="*/ 2147483646 w 277"/>
              <a:gd name="T7" fmla="*/ 2147483646 h 146"/>
              <a:gd name="T8" fmla="*/ 2147483646 w 277"/>
              <a:gd name="T9" fmla="*/ 2147483646 h 146"/>
              <a:gd name="T10" fmla="*/ 2147483646 w 277"/>
              <a:gd name="T11" fmla="*/ 2147483646 h 146"/>
              <a:gd name="T12" fmla="*/ 2147483646 w 277"/>
              <a:gd name="T13" fmla="*/ 2147483646 h 146"/>
              <a:gd name="T14" fmla="*/ 2147483646 w 277"/>
              <a:gd name="T15" fmla="*/ 2147483646 h 146"/>
              <a:gd name="T16" fmla="*/ 2147483646 w 277"/>
              <a:gd name="T17" fmla="*/ 2147483646 h 146"/>
              <a:gd name="T18" fmla="*/ 2147483646 w 277"/>
              <a:gd name="T19" fmla="*/ 2147483646 h 146"/>
              <a:gd name="T20" fmla="*/ 2147483646 w 277"/>
              <a:gd name="T21" fmla="*/ 2147483646 h 146"/>
              <a:gd name="T22" fmla="*/ 2147483646 w 277"/>
              <a:gd name="T23" fmla="*/ 2147483646 h 146"/>
              <a:gd name="T24" fmla="*/ 2147483646 w 277"/>
              <a:gd name="T25" fmla="*/ 2147483646 h 146"/>
              <a:gd name="T26" fmla="*/ 2147483646 w 277"/>
              <a:gd name="T27" fmla="*/ 2147483646 h 146"/>
              <a:gd name="T28" fmla="*/ 2147483646 w 277"/>
              <a:gd name="T29" fmla="*/ 2147483646 h 146"/>
              <a:gd name="T30" fmla="*/ 2147483646 w 277"/>
              <a:gd name="T31" fmla="*/ 2147483646 h 146"/>
              <a:gd name="T32" fmla="*/ 2147483646 w 277"/>
              <a:gd name="T33" fmla="*/ 2147483646 h 146"/>
              <a:gd name="T34" fmla="*/ 0 w 277"/>
              <a:gd name="T35" fmla="*/ 2147483646 h 146"/>
              <a:gd name="T36" fmla="*/ 0 w 277"/>
              <a:gd name="T37" fmla="*/ 2147483646 h 146"/>
              <a:gd name="T38" fmla="*/ 0 w 277"/>
              <a:gd name="T39" fmla="*/ 2147483646 h 146"/>
              <a:gd name="T40" fmla="*/ 0 w 277"/>
              <a:gd name="T41" fmla="*/ 2147483646 h 146"/>
              <a:gd name="T42" fmla="*/ 0 w 277"/>
              <a:gd name="T43" fmla="*/ 2147483646 h 146"/>
              <a:gd name="T44" fmla="*/ 2147483646 w 277"/>
              <a:gd name="T45" fmla="*/ 2147483646 h 146"/>
              <a:gd name="T46" fmla="*/ 2147483646 w 277"/>
              <a:gd name="T47" fmla="*/ 2147483646 h 146"/>
              <a:gd name="T48" fmla="*/ 2147483646 w 277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7" h="146">
                <a:moveTo>
                  <a:pt x="263" y="2"/>
                </a:moveTo>
                <a:lnTo>
                  <a:pt x="263" y="2"/>
                </a:lnTo>
                <a:lnTo>
                  <a:pt x="266" y="0"/>
                </a:lnTo>
                <a:lnTo>
                  <a:pt x="270" y="2"/>
                </a:lnTo>
                <a:lnTo>
                  <a:pt x="273" y="4"/>
                </a:lnTo>
                <a:lnTo>
                  <a:pt x="277" y="5"/>
                </a:lnTo>
                <a:lnTo>
                  <a:pt x="277" y="10"/>
                </a:lnTo>
                <a:lnTo>
                  <a:pt x="277" y="14"/>
                </a:lnTo>
                <a:lnTo>
                  <a:pt x="275" y="17"/>
                </a:lnTo>
                <a:lnTo>
                  <a:pt x="272" y="19"/>
                </a:lnTo>
                <a:lnTo>
                  <a:pt x="14" y="146"/>
                </a:lnTo>
                <a:lnTo>
                  <a:pt x="10" y="146"/>
                </a:lnTo>
                <a:lnTo>
                  <a:pt x="7" y="146"/>
                </a:lnTo>
                <a:lnTo>
                  <a:pt x="3" y="144"/>
                </a:lnTo>
                <a:lnTo>
                  <a:pt x="0" y="141"/>
                </a:lnTo>
                <a:lnTo>
                  <a:pt x="0" y="138"/>
                </a:lnTo>
                <a:lnTo>
                  <a:pt x="0" y="134"/>
                </a:lnTo>
                <a:lnTo>
                  <a:pt x="2" y="131"/>
                </a:lnTo>
                <a:lnTo>
                  <a:pt x="5" y="129"/>
                </a:lnTo>
                <a:lnTo>
                  <a:pt x="26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6322485" y="2530475"/>
            <a:ext cx="639233" cy="115888"/>
          </a:xfrm>
          <a:custGeom>
            <a:avLst/>
            <a:gdLst>
              <a:gd name="T0" fmla="*/ 2147483646 w 302"/>
              <a:gd name="T1" fmla="*/ 0 h 73"/>
              <a:gd name="T2" fmla="*/ 2147483646 w 302"/>
              <a:gd name="T3" fmla="*/ 0 h 73"/>
              <a:gd name="T4" fmla="*/ 2147483646 w 302"/>
              <a:gd name="T5" fmla="*/ 0 h 73"/>
              <a:gd name="T6" fmla="*/ 2147483646 w 302"/>
              <a:gd name="T7" fmla="*/ 2147483646 h 73"/>
              <a:gd name="T8" fmla="*/ 2147483646 w 302"/>
              <a:gd name="T9" fmla="*/ 2147483646 h 73"/>
              <a:gd name="T10" fmla="*/ 2147483646 w 302"/>
              <a:gd name="T11" fmla="*/ 2147483646 h 73"/>
              <a:gd name="T12" fmla="*/ 2147483646 w 302"/>
              <a:gd name="T13" fmla="*/ 2147483646 h 73"/>
              <a:gd name="T14" fmla="*/ 2147483646 w 302"/>
              <a:gd name="T15" fmla="*/ 2147483646 h 73"/>
              <a:gd name="T16" fmla="*/ 2147483646 w 302"/>
              <a:gd name="T17" fmla="*/ 2147483646 h 73"/>
              <a:gd name="T18" fmla="*/ 2147483646 w 302"/>
              <a:gd name="T19" fmla="*/ 2147483646 h 73"/>
              <a:gd name="T20" fmla="*/ 2147483646 w 302"/>
              <a:gd name="T21" fmla="*/ 2147483646 h 73"/>
              <a:gd name="T22" fmla="*/ 2147483646 w 302"/>
              <a:gd name="T23" fmla="*/ 2147483646 h 73"/>
              <a:gd name="T24" fmla="*/ 2147483646 w 302"/>
              <a:gd name="T25" fmla="*/ 2147483646 h 73"/>
              <a:gd name="T26" fmla="*/ 2147483646 w 302"/>
              <a:gd name="T27" fmla="*/ 2147483646 h 73"/>
              <a:gd name="T28" fmla="*/ 2147483646 w 302"/>
              <a:gd name="T29" fmla="*/ 2147483646 h 73"/>
              <a:gd name="T30" fmla="*/ 2147483646 w 302"/>
              <a:gd name="T31" fmla="*/ 2147483646 h 73"/>
              <a:gd name="T32" fmla="*/ 2147483646 w 302"/>
              <a:gd name="T33" fmla="*/ 2147483646 h 73"/>
              <a:gd name="T34" fmla="*/ 0 w 302"/>
              <a:gd name="T35" fmla="*/ 2147483646 h 73"/>
              <a:gd name="T36" fmla="*/ 0 w 302"/>
              <a:gd name="T37" fmla="*/ 2147483646 h 73"/>
              <a:gd name="T38" fmla="*/ 0 w 302"/>
              <a:gd name="T39" fmla="*/ 2147483646 h 73"/>
              <a:gd name="T40" fmla="*/ 0 w 302"/>
              <a:gd name="T41" fmla="*/ 2147483646 h 73"/>
              <a:gd name="T42" fmla="*/ 2147483646 w 302"/>
              <a:gd name="T43" fmla="*/ 2147483646 h 73"/>
              <a:gd name="T44" fmla="*/ 2147483646 w 302"/>
              <a:gd name="T45" fmla="*/ 2147483646 h 73"/>
              <a:gd name="T46" fmla="*/ 2147483646 w 302"/>
              <a:gd name="T47" fmla="*/ 2147483646 h 73"/>
              <a:gd name="T48" fmla="*/ 2147483646 w 302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3">
                <a:moveTo>
                  <a:pt x="290" y="0"/>
                </a:moveTo>
                <a:lnTo>
                  <a:pt x="290" y="0"/>
                </a:lnTo>
                <a:lnTo>
                  <a:pt x="294" y="0"/>
                </a:lnTo>
                <a:lnTo>
                  <a:pt x="297" y="1"/>
                </a:lnTo>
                <a:lnTo>
                  <a:pt x="300" y="5"/>
                </a:lnTo>
                <a:lnTo>
                  <a:pt x="302" y="8"/>
                </a:lnTo>
                <a:lnTo>
                  <a:pt x="302" y="12"/>
                </a:lnTo>
                <a:lnTo>
                  <a:pt x="300" y="15"/>
                </a:lnTo>
                <a:lnTo>
                  <a:pt x="297" y="18"/>
                </a:lnTo>
                <a:lnTo>
                  <a:pt x="294" y="18"/>
                </a:lnTo>
                <a:lnTo>
                  <a:pt x="12" y="73"/>
                </a:lnTo>
                <a:lnTo>
                  <a:pt x="6" y="73"/>
                </a:lnTo>
                <a:lnTo>
                  <a:pt x="5" y="72"/>
                </a:lnTo>
                <a:lnTo>
                  <a:pt x="1" y="68"/>
                </a:lnTo>
                <a:lnTo>
                  <a:pt x="0" y="65"/>
                </a:lnTo>
                <a:lnTo>
                  <a:pt x="0" y="61"/>
                </a:lnTo>
                <a:lnTo>
                  <a:pt x="1" y="58"/>
                </a:lnTo>
                <a:lnTo>
                  <a:pt x="5" y="55"/>
                </a:lnTo>
                <a:lnTo>
                  <a:pt x="8" y="53"/>
                </a:lnTo>
                <a:lnTo>
                  <a:pt x="29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Freeform 68"/>
          <p:cNvSpPr>
            <a:spLocks/>
          </p:cNvSpPr>
          <p:nvPr/>
        </p:nvSpPr>
        <p:spPr bwMode="auto">
          <a:xfrm>
            <a:off x="6529917" y="2625726"/>
            <a:ext cx="508000" cy="322263"/>
          </a:xfrm>
          <a:custGeom>
            <a:avLst/>
            <a:gdLst>
              <a:gd name="T0" fmla="*/ 2147483646 w 240"/>
              <a:gd name="T1" fmla="*/ 2147483646 h 203"/>
              <a:gd name="T2" fmla="*/ 2147483646 w 240"/>
              <a:gd name="T3" fmla="*/ 2147483646 h 203"/>
              <a:gd name="T4" fmla="*/ 2147483646 w 240"/>
              <a:gd name="T5" fmla="*/ 0 h 203"/>
              <a:gd name="T6" fmla="*/ 2147483646 w 240"/>
              <a:gd name="T7" fmla="*/ 0 h 203"/>
              <a:gd name="T8" fmla="*/ 2147483646 w 240"/>
              <a:gd name="T9" fmla="*/ 0 h 203"/>
              <a:gd name="T10" fmla="*/ 2147483646 w 240"/>
              <a:gd name="T11" fmla="*/ 2147483646 h 203"/>
              <a:gd name="T12" fmla="*/ 2147483646 w 240"/>
              <a:gd name="T13" fmla="*/ 2147483646 h 203"/>
              <a:gd name="T14" fmla="*/ 2147483646 w 240"/>
              <a:gd name="T15" fmla="*/ 2147483646 h 203"/>
              <a:gd name="T16" fmla="*/ 2147483646 w 240"/>
              <a:gd name="T17" fmla="*/ 2147483646 h 203"/>
              <a:gd name="T18" fmla="*/ 2147483646 w 240"/>
              <a:gd name="T19" fmla="*/ 2147483646 h 203"/>
              <a:gd name="T20" fmla="*/ 2147483646 w 240"/>
              <a:gd name="T21" fmla="*/ 2147483646 h 203"/>
              <a:gd name="T22" fmla="*/ 2147483646 w 240"/>
              <a:gd name="T23" fmla="*/ 2147483646 h 203"/>
              <a:gd name="T24" fmla="*/ 2147483646 w 240"/>
              <a:gd name="T25" fmla="*/ 2147483646 h 203"/>
              <a:gd name="T26" fmla="*/ 2147483646 w 240"/>
              <a:gd name="T27" fmla="*/ 2147483646 h 203"/>
              <a:gd name="T28" fmla="*/ 2147483646 w 240"/>
              <a:gd name="T29" fmla="*/ 2147483646 h 203"/>
              <a:gd name="T30" fmla="*/ 2147483646 w 240"/>
              <a:gd name="T31" fmla="*/ 2147483646 h 203"/>
              <a:gd name="T32" fmla="*/ 2147483646 w 240"/>
              <a:gd name="T33" fmla="*/ 2147483646 h 203"/>
              <a:gd name="T34" fmla="*/ 2147483646 w 240"/>
              <a:gd name="T35" fmla="*/ 2147483646 h 203"/>
              <a:gd name="T36" fmla="*/ 2147483646 w 240"/>
              <a:gd name="T37" fmla="*/ 2147483646 h 203"/>
              <a:gd name="T38" fmla="*/ 2147483646 w 240"/>
              <a:gd name="T39" fmla="*/ 2147483646 h 203"/>
              <a:gd name="T40" fmla="*/ 0 w 240"/>
              <a:gd name="T41" fmla="*/ 2147483646 h 203"/>
              <a:gd name="T42" fmla="*/ 0 w 240"/>
              <a:gd name="T43" fmla="*/ 2147483646 h 203"/>
              <a:gd name="T44" fmla="*/ 2147483646 w 240"/>
              <a:gd name="T45" fmla="*/ 2147483646 h 203"/>
              <a:gd name="T46" fmla="*/ 2147483646 w 240"/>
              <a:gd name="T47" fmla="*/ 2147483646 h 203"/>
              <a:gd name="T48" fmla="*/ 2147483646 w 240"/>
              <a:gd name="T49" fmla="*/ 2147483646 h 2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0" h="203">
                <a:moveTo>
                  <a:pt x="223" y="1"/>
                </a:moveTo>
                <a:lnTo>
                  <a:pt x="223" y="1"/>
                </a:lnTo>
                <a:lnTo>
                  <a:pt x="226" y="0"/>
                </a:lnTo>
                <a:lnTo>
                  <a:pt x="230" y="0"/>
                </a:lnTo>
                <a:lnTo>
                  <a:pt x="233" y="0"/>
                </a:lnTo>
                <a:lnTo>
                  <a:pt x="237" y="3"/>
                </a:lnTo>
                <a:lnTo>
                  <a:pt x="238" y="7"/>
                </a:lnTo>
                <a:lnTo>
                  <a:pt x="240" y="10"/>
                </a:lnTo>
                <a:lnTo>
                  <a:pt x="238" y="13"/>
                </a:lnTo>
                <a:lnTo>
                  <a:pt x="237" y="17"/>
                </a:lnTo>
                <a:lnTo>
                  <a:pt x="15" y="201"/>
                </a:lnTo>
                <a:lnTo>
                  <a:pt x="12" y="203"/>
                </a:lnTo>
                <a:lnTo>
                  <a:pt x="8" y="203"/>
                </a:lnTo>
                <a:lnTo>
                  <a:pt x="5" y="203"/>
                </a:lnTo>
                <a:lnTo>
                  <a:pt x="1" y="199"/>
                </a:lnTo>
                <a:lnTo>
                  <a:pt x="0" y="196"/>
                </a:lnTo>
                <a:lnTo>
                  <a:pt x="0" y="192"/>
                </a:lnTo>
                <a:lnTo>
                  <a:pt x="1" y="189"/>
                </a:lnTo>
                <a:lnTo>
                  <a:pt x="3" y="185"/>
                </a:lnTo>
                <a:lnTo>
                  <a:pt x="223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Freeform 69"/>
          <p:cNvSpPr>
            <a:spLocks/>
          </p:cNvSpPr>
          <p:nvPr/>
        </p:nvSpPr>
        <p:spPr bwMode="auto">
          <a:xfrm>
            <a:off x="6309785" y="2455863"/>
            <a:ext cx="647700" cy="38100"/>
          </a:xfrm>
          <a:custGeom>
            <a:avLst/>
            <a:gdLst>
              <a:gd name="T0" fmla="*/ 2147483646 w 306"/>
              <a:gd name="T1" fmla="*/ 2147483646 h 24"/>
              <a:gd name="T2" fmla="*/ 2147483646 w 306"/>
              <a:gd name="T3" fmla="*/ 2147483646 h 24"/>
              <a:gd name="T4" fmla="*/ 2147483646 w 306"/>
              <a:gd name="T5" fmla="*/ 2147483646 h 24"/>
              <a:gd name="T6" fmla="*/ 2147483646 w 306"/>
              <a:gd name="T7" fmla="*/ 2147483646 h 24"/>
              <a:gd name="T8" fmla="*/ 2147483646 w 306"/>
              <a:gd name="T9" fmla="*/ 2147483646 h 24"/>
              <a:gd name="T10" fmla="*/ 2147483646 w 306"/>
              <a:gd name="T11" fmla="*/ 2147483646 h 24"/>
              <a:gd name="T12" fmla="*/ 2147483646 w 306"/>
              <a:gd name="T13" fmla="*/ 2147483646 h 24"/>
              <a:gd name="T14" fmla="*/ 2147483646 w 306"/>
              <a:gd name="T15" fmla="*/ 2147483646 h 24"/>
              <a:gd name="T16" fmla="*/ 2147483646 w 306"/>
              <a:gd name="T17" fmla="*/ 2147483646 h 24"/>
              <a:gd name="T18" fmla="*/ 2147483646 w 306"/>
              <a:gd name="T19" fmla="*/ 2147483646 h 24"/>
              <a:gd name="T20" fmla="*/ 2147483646 w 306"/>
              <a:gd name="T21" fmla="*/ 2147483646 h 24"/>
              <a:gd name="T22" fmla="*/ 2147483646 w 306"/>
              <a:gd name="T23" fmla="*/ 2147483646 h 24"/>
              <a:gd name="T24" fmla="*/ 2147483646 w 306"/>
              <a:gd name="T25" fmla="*/ 2147483646 h 24"/>
              <a:gd name="T26" fmla="*/ 2147483646 w 306"/>
              <a:gd name="T27" fmla="*/ 2147483646 h 24"/>
              <a:gd name="T28" fmla="*/ 2147483646 w 306"/>
              <a:gd name="T29" fmla="*/ 2147483646 h 24"/>
              <a:gd name="T30" fmla="*/ 2147483646 w 306"/>
              <a:gd name="T31" fmla="*/ 2147483646 h 24"/>
              <a:gd name="T32" fmla="*/ 0 w 306"/>
              <a:gd name="T33" fmla="*/ 2147483646 h 24"/>
              <a:gd name="T34" fmla="*/ 0 w 306"/>
              <a:gd name="T35" fmla="*/ 2147483646 h 24"/>
              <a:gd name="T36" fmla="*/ 0 w 306"/>
              <a:gd name="T37" fmla="*/ 2147483646 h 24"/>
              <a:gd name="T38" fmla="*/ 0 w 306"/>
              <a:gd name="T39" fmla="*/ 2147483646 h 24"/>
              <a:gd name="T40" fmla="*/ 0 w 306"/>
              <a:gd name="T41" fmla="*/ 2147483646 h 24"/>
              <a:gd name="T42" fmla="*/ 2147483646 w 306"/>
              <a:gd name="T43" fmla="*/ 2147483646 h 24"/>
              <a:gd name="T44" fmla="*/ 2147483646 w 306"/>
              <a:gd name="T45" fmla="*/ 0 h 24"/>
              <a:gd name="T46" fmla="*/ 2147483646 w 306"/>
              <a:gd name="T47" fmla="*/ 0 h 24"/>
              <a:gd name="T48" fmla="*/ 2147483646 w 306"/>
              <a:gd name="T49" fmla="*/ 2147483646 h 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24">
                <a:moveTo>
                  <a:pt x="298" y="5"/>
                </a:moveTo>
                <a:lnTo>
                  <a:pt x="298" y="5"/>
                </a:lnTo>
                <a:lnTo>
                  <a:pt x="301" y="7"/>
                </a:lnTo>
                <a:lnTo>
                  <a:pt x="305" y="9"/>
                </a:lnTo>
                <a:lnTo>
                  <a:pt x="306" y="12"/>
                </a:lnTo>
                <a:lnTo>
                  <a:pt x="306" y="16"/>
                </a:lnTo>
                <a:lnTo>
                  <a:pt x="306" y="19"/>
                </a:lnTo>
                <a:lnTo>
                  <a:pt x="305" y="23"/>
                </a:lnTo>
                <a:lnTo>
                  <a:pt x="301" y="24"/>
                </a:lnTo>
                <a:lnTo>
                  <a:pt x="296" y="24"/>
                </a:lnTo>
                <a:lnTo>
                  <a:pt x="9" y="1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5"/>
                </a:lnTo>
                <a:lnTo>
                  <a:pt x="2" y="4"/>
                </a:lnTo>
                <a:lnTo>
                  <a:pt x="6" y="0"/>
                </a:lnTo>
                <a:lnTo>
                  <a:pt x="9" y="0"/>
                </a:lnTo>
                <a:lnTo>
                  <a:pt x="298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Freeform 70"/>
          <p:cNvSpPr>
            <a:spLocks/>
          </p:cNvSpPr>
          <p:nvPr/>
        </p:nvSpPr>
        <p:spPr bwMode="auto">
          <a:xfrm>
            <a:off x="6684434" y="2655889"/>
            <a:ext cx="448733" cy="369887"/>
          </a:xfrm>
          <a:custGeom>
            <a:avLst/>
            <a:gdLst>
              <a:gd name="T0" fmla="*/ 2147483646 w 212"/>
              <a:gd name="T1" fmla="*/ 2147483646 h 233"/>
              <a:gd name="T2" fmla="*/ 2147483646 w 212"/>
              <a:gd name="T3" fmla="*/ 2147483646 h 233"/>
              <a:gd name="T4" fmla="*/ 2147483646 w 212"/>
              <a:gd name="T5" fmla="*/ 2147483646 h 233"/>
              <a:gd name="T6" fmla="*/ 2147483646 w 212"/>
              <a:gd name="T7" fmla="*/ 0 h 233"/>
              <a:gd name="T8" fmla="*/ 2147483646 w 212"/>
              <a:gd name="T9" fmla="*/ 2147483646 h 233"/>
              <a:gd name="T10" fmla="*/ 2147483646 w 212"/>
              <a:gd name="T11" fmla="*/ 2147483646 h 233"/>
              <a:gd name="T12" fmla="*/ 2147483646 w 212"/>
              <a:gd name="T13" fmla="*/ 2147483646 h 233"/>
              <a:gd name="T14" fmla="*/ 2147483646 w 212"/>
              <a:gd name="T15" fmla="*/ 2147483646 h 233"/>
              <a:gd name="T16" fmla="*/ 2147483646 w 212"/>
              <a:gd name="T17" fmla="*/ 2147483646 h 233"/>
              <a:gd name="T18" fmla="*/ 2147483646 w 212"/>
              <a:gd name="T19" fmla="*/ 2147483646 h 233"/>
              <a:gd name="T20" fmla="*/ 2147483646 w 212"/>
              <a:gd name="T21" fmla="*/ 2147483646 h 233"/>
              <a:gd name="T22" fmla="*/ 2147483646 w 212"/>
              <a:gd name="T23" fmla="*/ 2147483646 h 233"/>
              <a:gd name="T24" fmla="*/ 2147483646 w 212"/>
              <a:gd name="T25" fmla="*/ 2147483646 h 233"/>
              <a:gd name="T26" fmla="*/ 2147483646 w 212"/>
              <a:gd name="T27" fmla="*/ 2147483646 h 233"/>
              <a:gd name="T28" fmla="*/ 2147483646 w 212"/>
              <a:gd name="T29" fmla="*/ 2147483646 h 233"/>
              <a:gd name="T30" fmla="*/ 2147483646 w 212"/>
              <a:gd name="T31" fmla="*/ 2147483646 h 233"/>
              <a:gd name="T32" fmla="*/ 2147483646 w 212"/>
              <a:gd name="T33" fmla="*/ 2147483646 h 233"/>
              <a:gd name="T34" fmla="*/ 2147483646 w 212"/>
              <a:gd name="T35" fmla="*/ 2147483646 h 233"/>
              <a:gd name="T36" fmla="*/ 2147483646 w 212"/>
              <a:gd name="T37" fmla="*/ 2147483646 h 233"/>
              <a:gd name="T38" fmla="*/ 2147483646 w 212"/>
              <a:gd name="T39" fmla="*/ 2147483646 h 233"/>
              <a:gd name="T40" fmla="*/ 0 w 212"/>
              <a:gd name="T41" fmla="*/ 2147483646 h 233"/>
              <a:gd name="T42" fmla="*/ 0 w 212"/>
              <a:gd name="T43" fmla="*/ 2147483646 h 233"/>
              <a:gd name="T44" fmla="*/ 0 w 212"/>
              <a:gd name="T45" fmla="*/ 2147483646 h 233"/>
              <a:gd name="T46" fmla="*/ 2147483646 w 212"/>
              <a:gd name="T47" fmla="*/ 2147483646 h 233"/>
              <a:gd name="T48" fmla="*/ 2147483646 w 212"/>
              <a:gd name="T49" fmla="*/ 2147483646 h 2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2" h="233">
                <a:moveTo>
                  <a:pt x="195" y="3"/>
                </a:moveTo>
                <a:lnTo>
                  <a:pt x="195" y="3"/>
                </a:lnTo>
                <a:lnTo>
                  <a:pt x="198" y="1"/>
                </a:lnTo>
                <a:lnTo>
                  <a:pt x="202" y="0"/>
                </a:lnTo>
                <a:lnTo>
                  <a:pt x="205" y="1"/>
                </a:lnTo>
                <a:lnTo>
                  <a:pt x="208" y="3"/>
                </a:lnTo>
                <a:lnTo>
                  <a:pt x="210" y="7"/>
                </a:lnTo>
                <a:lnTo>
                  <a:pt x="212" y="10"/>
                </a:lnTo>
                <a:lnTo>
                  <a:pt x="212" y="13"/>
                </a:lnTo>
                <a:lnTo>
                  <a:pt x="208" y="17"/>
                </a:lnTo>
                <a:lnTo>
                  <a:pt x="16" y="230"/>
                </a:lnTo>
                <a:lnTo>
                  <a:pt x="14" y="233"/>
                </a:lnTo>
                <a:lnTo>
                  <a:pt x="11" y="233"/>
                </a:lnTo>
                <a:lnTo>
                  <a:pt x="6" y="233"/>
                </a:lnTo>
                <a:lnTo>
                  <a:pt x="2" y="232"/>
                </a:lnTo>
                <a:lnTo>
                  <a:pt x="0" y="228"/>
                </a:lnTo>
                <a:lnTo>
                  <a:pt x="0" y="225"/>
                </a:lnTo>
                <a:lnTo>
                  <a:pt x="0" y="221"/>
                </a:lnTo>
                <a:lnTo>
                  <a:pt x="2" y="218"/>
                </a:lnTo>
                <a:lnTo>
                  <a:pt x="19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6870701" y="2657475"/>
            <a:ext cx="342900" cy="427038"/>
          </a:xfrm>
          <a:custGeom>
            <a:avLst/>
            <a:gdLst>
              <a:gd name="T0" fmla="*/ 2147483646 w 162"/>
              <a:gd name="T1" fmla="*/ 2147483646 h 269"/>
              <a:gd name="T2" fmla="*/ 2147483646 w 162"/>
              <a:gd name="T3" fmla="*/ 2147483646 h 269"/>
              <a:gd name="T4" fmla="*/ 2147483646 w 162"/>
              <a:gd name="T5" fmla="*/ 2147483646 h 269"/>
              <a:gd name="T6" fmla="*/ 2147483646 w 162"/>
              <a:gd name="T7" fmla="*/ 0 h 269"/>
              <a:gd name="T8" fmla="*/ 2147483646 w 162"/>
              <a:gd name="T9" fmla="*/ 0 h 269"/>
              <a:gd name="T10" fmla="*/ 2147483646 w 162"/>
              <a:gd name="T11" fmla="*/ 0 h 269"/>
              <a:gd name="T12" fmla="*/ 2147483646 w 162"/>
              <a:gd name="T13" fmla="*/ 0 h 269"/>
              <a:gd name="T14" fmla="*/ 2147483646 w 162"/>
              <a:gd name="T15" fmla="*/ 0 h 269"/>
              <a:gd name="T16" fmla="*/ 2147483646 w 162"/>
              <a:gd name="T17" fmla="*/ 2147483646 h 269"/>
              <a:gd name="T18" fmla="*/ 2147483646 w 162"/>
              <a:gd name="T19" fmla="*/ 2147483646 h 269"/>
              <a:gd name="T20" fmla="*/ 2147483646 w 162"/>
              <a:gd name="T21" fmla="*/ 2147483646 h 269"/>
              <a:gd name="T22" fmla="*/ 2147483646 w 162"/>
              <a:gd name="T23" fmla="*/ 2147483646 h 269"/>
              <a:gd name="T24" fmla="*/ 2147483646 w 162"/>
              <a:gd name="T25" fmla="*/ 2147483646 h 269"/>
              <a:gd name="T26" fmla="*/ 2147483646 w 162"/>
              <a:gd name="T27" fmla="*/ 2147483646 h 269"/>
              <a:gd name="T28" fmla="*/ 2147483646 w 162"/>
              <a:gd name="T29" fmla="*/ 2147483646 h 269"/>
              <a:gd name="T30" fmla="*/ 2147483646 w 162"/>
              <a:gd name="T31" fmla="*/ 2147483646 h 269"/>
              <a:gd name="T32" fmla="*/ 2147483646 w 162"/>
              <a:gd name="T33" fmla="*/ 2147483646 h 269"/>
              <a:gd name="T34" fmla="*/ 2147483646 w 162"/>
              <a:gd name="T35" fmla="*/ 2147483646 h 269"/>
              <a:gd name="T36" fmla="*/ 2147483646 w 162"/>
              <a:gd name="T37" fmla="*/ 2147483646 h 269"/>
              <a:gd name="T38" fmla="*/ 2147483646 w 162"/>
              <a:gd name="T39" fmla="*/ 2147483646 h 269"/>
              <a:gd name="T40" fmla="*/ 2147483646 w 162"/>
              <a:gd name="T41" fmla="*/ 2147483646 h 269"/>
              <a:gd name="T42" fmla="*/ 0 w 162"/>
              <a:gd name="T43" fmla="*/ 2147483646 h 269"/>
              <a:gd name="T44" fmla="*/ 0 w 162"/>
              <a:gd name="T45" fmla="*/ 2147483646 h 269"/>
              <a:gd name="T46" fmla="*/ 2147483646 w 162"/>
              <a:gd name="T47" fmla="*/ 2147483646 h 269"/>
              <a:gd name="T48" fmla="*/ 2147483646 w 162"/>
              <a:gd name="T49" fmla="*/ 2147483646 h 2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69">
                <a:moveTo>
                  <a:pt x="145" y="4"/>
                </a:moveTo>
                <a:lnTo>
                  <a:pt x="145" y="4"/>
                </a:lnTo>
                <a:lnTo>
                  <a:pt x="146" y="2"/>
                </a:lnTo>
                <a:lnTo>
                  <a:pt x="150" y="0"/>
                </a:lnTo>
                <a:lnTo>
                  <a:pt x="155" y="0"/>
                </a:lnTo>
                <a:lnTo>
                  <a:pt x="158" y="0"/>
                </a:lnTo>
                <a:lnTo>
                  <a:pt x="160" y="4"/>
                </a:lnTo>
                <a:lnTo>
                  <a:pt x="162" y="7"/>
                </a:lnTo>
                <a:lnTo>
                  <a:pt x="162" y="11"/>
                </a:lnTo>
                <a:lnTo>
                  <a:pt x="162" y="14"/>
                </a:lnTo>
                <a:lnTo>
                  <a:pt x="19" y="263"/>
                </a:lnTo>
                <a:lnTo>
                  <a:pt x="16" y="267"/>
                </a:lnTo>
                <a:lnTo>
                  <a:pt x="12" y="269"/>
                </a:lnTo>
                <a:lnTo>
                  <a:pt x="9" y="269"/>
                </a:lnTo>
                <a:lnTo>
                  <a:pt x="5" y="267"/>
                </a:lnTo>
                <a:lnTo>
                  <a:pt x="2" y="265"/>
                </a:lnTo>
                <a:lnTo>
                  <a:pt x="0" y="262"/>
                </a:lnTo>
                <a:lnTo>
                  <a:pt x="0" y="258"/>
                </a:lnTo>
                <a:lnTo>
                  <a:pt x="2" y="255"/>
                </a:lnTo>
                <a:lnTo>
                  <a:pt x="145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7103534" y="2646364"/>
            <a:ext cx="192617" cy="466725"/>
          </a:xfrm>
          <a:custGeom>
            <a:avLst/>
            <a:gdLst>
              <a:gd name="T0" fmla="*/ 2147483646 w 91"/>
              <a:gd name="T1" fmla="*/ 2147483646 h 294"/>
              <a:gd name="T2" fmla="*/ 2147483646 w 91"/>
              <a:gd name="T3" fmla="*/ 2147483646 h 294"/>
              <a:gd name="T4" fmla="*/ 2147483646 w 91"/>
              <a:gd name="T5" fmla="*/ 2147483646 h 294"/>
              <a:gd name="T6" fmla="*/ 2147483646 w 91"/>
              <a:gd name="T7" fmla="*/ 0 h 294"/>
              <a:gd name="T8" fmla="*/ 2147483646 w 91"/>
              <a:gd name="T9" fmla="*/ 0 h 294"/>
              <a:gd name="T10" fmla="*/ 2147483646 w 91"/>
              <a:gd name="T11" fmla="*/ 0 h 294"/>
              <a:gd name="T12" fmla="*/ 2147483646 w 91"/>
              <a:gd name="T13" fmla="*/ 0 h 294"/>
              <a:gd name="T14" fmla="*/ 2147483646 w 91"/>
              <a:gd name="T15" fmla="*/ 0 h 294"/>
              <a:gd name="T16" fmla="*/ 2147483646 w 91"/>
              <a:gd name="T17" fmla="*/ 2147483646 h 294"/>
              <a:gd name="T18" fmla="*/ 2147483646 w 91"/>
              <a:gd name="T19" fmla="*/ 2147483646 h 294"/>
              <a:gd name="T20" fmla="*/ 2147483646 w 91"/>
              <a:gd name="T21" fmla="*/ 2147483646 h 294"/>
              <a:gd name="T22" fmla="*/ 2147483646 w 91"/>
              <a:gd name="T23" fmla="*/ 2147483646 h 294"/>
              <a:gd name="T24" fmla="*/ 2147483646 w 91"/>
              <a:gd name="T25" fmla="*/ 2147483646 h 294"/>
              <a:gd name="T26" fmla="*/ 2147483646 w 91"/>
              <a:gd name="T27" fmla="*/ 2147483646 h 294"/>
              <a:gd name="T28" fmla="*/ 2147483646 w 91"/>
              <a:gd name="T29" fmla="*/ 2147483646 h 294"/>
              <a:gd name="T30" fmla="*/ 2147483646 w 91"/>
              <a:gd name="T31" fmla="*/ 2147483646 h 294"/>
              <a:gd name="T32" fmla="*/ 2147483646 w 91"/>
              <a:gd name="T33" fmla="*/ 2147483646 h 294"/>
              <a:gd name="T34" fmla="*/ 2147483646 w 91"/>
              <a:gd name="T35" fmla="*/ 2147483646 h 294"/>
              <a:gd name="T36" fmla="*/ 2147483646 w 91"/>
              <a:gd name="T37" fmla="*/ 2147483646 h 294"/>
              <a:gd name="T38" fmla="*/ 2147483646 w 91"/>
              <a:gd name="T39" fmla="*/ 2147483646 h 294"/>
              <a:gd name="T40" fmla="*/ 2147483646 w 91"/>
              <a:gd name="T41" fmla="*/ 2147483646 h 294"/>
              <a:gd name="T42" fmla="*/ 2147483646 w 91"/>
              <a:gd name="T43" fmla="*/ 2147483646 h 294"/>
              <a:gd name="T44" fmla="*/ 0 w 91"/>
              <a:gd name="T45" fmla="*/ 2147483646 h 294"/>
              <a:gd name="T46" fmla="*/ 0 w 91"/>
              <a:gd name="T47" fmla="*/ 2147483646 h 294"/>
              <a:gd name="T48" fmla="*/ 2147483646 w 91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1" h="294">
                <a:moveTo>
                  <a:pt x="72" y="7"/>
                </a:moveTo>
                <a:lnTo>
                  <a:pt x="72" y="7"/>
                </a:lnTo>
                <a:lnTo>
                  <a:pt x="74" y="4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8" y="2"/>
                </a:lnTo>
                <a:lnTo>
                  <a:pt x="91" y="4"/>
                </a:lnTo>
                <a:lnTo>
                  <a:pt x="91" y="7"/>
                </a:lnTo>
                <a:lnTo>
                  <a:pt x="91" y="13"/>
                </a:lnTo>
                <a:lnTo>
                  <a:pt x="19" y="288"/>
                </a:lnTo>
                <a:lnTo>
                  <a:pt x="17" y="291"/>
                </a:lnTo>
                <a:lnTo>
                  <a:pt x="16" y="293"/>
                </a:lnTo>
                <a:lnTo>
                  <a:pt x="12" y="294"/>
                </a:lnTo>
                <a:lnTo>
                  <a:pt x="7" y="294"/>
                </a:lnTo>
                <a:lnTo>
                  <a:pt x="4" y="293"/>
                </a:lnTo>
                <a:lnTo>
                  <a:pt x="2" y="289"/>
                </a:lnTo>
                <a:lnTo>
                  <a:pt x="0" y="286"/>
                </a:lnTo>
                <a:lnTo>
                  <a:pt x="0" y="282"/>
                </a:lnTo>
                <a:lnTo>
                  <a:pt x="72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364818" y="2273301"/>
            <a:ext cx="622300" cy="163513"/>
          </a:xfrm>
          <a:custGeom>
            <a:avLst/>
            <a:gdLst>
              <a:gd name="T0" fmla="*/ 2147483646 w 294"/>
              <a:gd name="T1" fmla="*/ 2147483646 h 103"/>
              <a:gd name="T2" fmla="*/ 2147483646 w 294"/>
              <a:gd name="T3" fmla="*/ 2147483646 h 103"/>
              <a:gd name="T4" fmla="*/ 2147483646 w 294"/>
              <a:gd name="T5" fmla="*/ 2147483646 h 103"/>
              <a:gd name="T6" fmla="*/ 2147483646 w 294"/>
              <a:gd name="T7" fmla="*/ 2147483646 h 103"/>
              <a:gd name="T8" fmla="*/ 2147483646 w 294"/>
              <a:gd name="T9" fmla="*/ 2147483646 h 103"/>
              <a:gd name="T10" fmla="*/ 2147483646 w 294"/>
              <a:gd name="T11" fmla="*/ 2147483646 h 103"/>
              <a:gd name="T12" fmla="*/ 2147483646 w 294"/>
              <a:gd name="T13" fmla="*/ 2147483646 h 103"/>
              <a:gd name="T14" fmla="*/ 2147483646 w 294"/>
              <a:gd name="T15" fmla="*/ 2147483646 h 103"/>
              <a:gd name="T16" fmla="*/ 2147483646 w 294"/>
              <a:gd name="T17" fmla="*/ 2147483646 h 103"/>
              <a:gd name="T18" fmla="*/ 2147483646 w 294"/>
              <a:gd name="T19" fmla="*/ 2147483646 h 103"/>
              <a:gd name="T20" fmla="*/ 2147483646 w 294"/>
              <a:gd name="T21" fmla="*/ 2147483646 h 103"/>
              <a:gd name="T22" fmla="*/ 2147483646 w 294"/>
              <a:gd name="T23" fmla="*/ 2147483646 h 103"/>
              <a:gd name="T24" fmla="*/ 2147483646 w 294"/>
              <a:gd name="T25" fmla="*/ 2147483646 h 103"/>
              <a:gd name="T26" fmla="*/ 2147483646 w 294"/>
              <a:gd name="T27" fmla="*/ 2147483646 h 103"/>
              <a:gd name="T28" fmla="*/ 2147483646 w 294"/>
              <a:gd name="T29" fmla="*/ 2147483646 h 103"/>
              <a:gd name="T30" fmla="*/ 0 w 294"/>
              <a:gd name="T31" fmla="*/ 2147483646 h 103"/>
              <a:gd name="T32" fmla="*/ 0 w 294"/>
              <a:gd name="T33" fmla="*/ 2147483646 h 103"/>
              <a:gd name="T34" fmla="*/ 0 w 294"/>
              <a:gd name="T35" fmla="*/ 2147483646 h 103"/>
              <a:gd name="T36" fmla="*/ 0 w 294"/>
              <a:gd name="T37" fmla="*/ 2147483646 h 103"/>
              <a:gd name="T38" fmla="*/ 0 w 294"/>
              <a:gd name="T39" fmla="*/ 2147483646 h 103"/>
              <a:gd name="T40" fmla="*/ 2147483646 w 294"/>
              <a:gd name="T41" fmla="*/ 2147483646 h 103"/>
              <a:gd name="T42" fmla="*/ 2147483646 w 294"/>
              <a:gd name="T43" fmla="*/ 2147483646 h 103"/>
              <a:gd name="T44" fmla="*/ 2147483646 w 294"/>
              <a:gd name="T45" fmla="*/ 0 h 103"/>
              <a:gd name="T46" fmla="*/ 2147483646 w 294"/>
              <a:gd name="T47" fmla="*/ 0 h 103"/>
              <a:gd name="T48" fmla="*/ 2147483646 w 294"/>
              <a:gd name="T49" fmla="*/ 2147483646 h 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4" h="103">
                <a:moveTo>
                  <a:pt x="287" y="84"/>
                </a:moveTo>
                <a:lnTo>
                  <a:pt x="287" y="84"/>
                </a:lnTo>
                <a:lnTo>
                  <a:pt x="291" y="86"/>
                </a:lnTo>
                <a:lnTo>
                  <a:pt x="292" y="89"/>
                </a:lnTo>
                <a:lnTo>
                  <a:pt x="294" y="93"/>
                </a:lnTo>
                <a:lnTo>
                  <a:pt x="294" y="96"/>
                </a:lnTo>
                <a:lnTo>
                  <a:pt x="292" y="100"/>
                </a:lnTo>
                <a:lnTo>
                  <a:pt x="289" y="103"/>
                </a:lnTo>
                <a:lnTo>
                  <a:pt x="286" y="103"/>
                </a:lnTo>
                <a:lnTo>
                  <a:pt x="282" y="103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287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6464301" y="2133600"/>
            <a:ext cx="582084" cy="241300"/>
          </a:xfrm>
          <a:custGeom>
            <a:avLst/>
            <a:gdLst>
              <a:gd name="T0" fmla="*/ 2147483646 w 275"/>
              <a:gd name="T1" fmla="*/ 2147483646 h 152"/>
              <a:gd name="T2" fmla="*/ 2147483646 w 275"/>
              <a:gd name="T3" fmla="*/ 2147483646 h 152"/>
              <a:gd name="T4" fmla="*/ 2147483646 w 275"/>
              <a:gd name="T5" fmla="*/ 2147483646 h 152"/>
              <a:gd name="T6" fmla="*/ 2147483646 w 275"/>
              <a:gd name="T7" fmla="*/ 2147483646 h 152"/>
              <a:gd name="T8" fmla="*/ 2147483646 w 275"/>
              <a:gd name="T9" fmla="*/ 2147483646 h 152"/>
              <a:gd name="T10" fmla="*/ 2147483646 w 275"/>
              <a:gd name="T11" fmla="*/ 2147483646 h 152"/>
              <a:gd name="T12" fmla="*/ 2147483646 w 275"/>
              <a:gd name="T13" fmla="*/ 2147483646 h 152"/>
              <a:gd name="T14" fmla="*/ 2147483646 w 275"/>
              <a:gd name="T15" fmla="*/ 2147483646 h 152"/>
              <a:gd name="T16" fmla="*/ 2147483646 w 275"/>
              <a:gd name="T17" fmla="*/ 2147483646 h 152"/>
              <a:gd name="T18" fmla="*/ 2147483646 w 275"/>
              <a:gd name="T19" fmla="*/ 2147483646 h 152"/>
              <a:gd name="T20" fmla="*/ 2147483646 w 275"/>
              <a:gd name="T21" fmla="*/ 2147483646 h 152"/>
              <a:gd name="T22" fmla="*/ 2147483646 w 275"/>
              <a:gd name="T23" fmla="*/ 2147483646 h 152"/>
              <a:gd name="T24" fmla="*/ 2147483646 w 275"/>
              <a:gd name="T25" fmla="*/ 2147483646 h 152"/>
              <a:gd name="T26" fmla="*/ 2147483646 w 275"/>
              <a:gd name="T27" fmla="*/ 2147483646 h 152"/>
              <a:gd name="T28" fmla="*/ 2147483646 w 275"/>
              <a:gd name="T29" fmla="*/ 2147483646 h 152"/>
              <a:gd name="T30" fmla="*/ 0 w 275"/>
              <a:gd name="T31" fmla="*/ 2147483646 h 152"/>
              <a:gd name="T32" fmla="*/ 0 w 275"/>
              <a:gd name="T33" fmla="*/ 2147483646 h 152"/>
              <a:gd name="T34" fmla="*/ 2147483646 w 275"/>
              <a:gd name="T35" fmla="*/ 2147483646 h 152"/>
              <a:gd name="T36" fmla="*/ 2147483646 w 275"/>
              <a:gd name="T37" fmla="*/ 2147483646 h 152"/>
              <a:gd name="T38" fmla="*/ 2147483646 w 275"/>
              <a:gd name="T39" fmla="*/ 2147483646 h 152"/>
              <a:gd name="T40" fmla="*/ 2147483646 w 275"/>
              <a:gd name="T41" fmla="*/ 2147483646 h 152"/>
              <a:gd name="T42" fmla="*/ 2147483646 w 275"/>
              <a:gd name="T43" fmla="*/ 0 h 152"/>
              <a:gd name="T44" fmla="*/ 2147483646 w 275"/>
              <a:gd name="T45" fmla="*/ 0 h 152"/>
              <a:gd name="T46" fmla="*/ 2147483646 w 275"/>
              <a:gd name="T47" fmla="*/ 2147483646 h 152"/>
              <a:gd name="T48" fmla="*/ 2147483646 w 275"/>
              <a:gd name="T49" fmla="*/ 2147483646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52">
                <a:moveTo>
                  <a:pt x="269" y="133"/>
                </a:moveTo>
                <a:lnTo>
                  <a:pt x="269" y="133"/>
                </a:lnTo>
                <a:lnTo>
                  <a:pt x="273" y="136"/>
                </a:lnTo>
                <a:lnTo>
                  <a:pt x="275" y="140"/>
                </a:lnTo>
                <a:lnTo>
                  <a:pt x="275" y="143"/>
                </a:lnTo>
                <a:lnTo>
                  <a:pt x="275" y="146"/>
                </a:lnTo>
                <a:lnTo>
                  <a:pt x="271" y="150"/>
                </a:lnTo>
                <a:lnTo>
                  <a:pt x="268" y="152"/>
                </a:lnTo>
                <a:lnTo>
                  <a:pt x="264" y="152"/>
                </a:lnTo>
                <a:lnTo>
                  <a:pt x="261" y="150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2"/>
                </a:lnTo>
                <a:lnTo>
                  <a:pt x="269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6623052" y="2022475"/>
            <a:ext cx="501649" cy="330200"/>
          </a:xfrm>
          <a:custGeom>
            <a:avLst/>
            <a:gdLst>
              <a:gd name="T0" fmla="*/ 2147483646 w 237"/>
              <a:gd name="T1" fmla="*/ 2147483646 h 208"/>
              <a:gd name="T2" fmla="*/ 2147483646 w 237"/>
              <a:gd name="T3" fmla="*/ 2147483646 h 208"/>
              <a:gd name="T4" fmla="*/ 2147483646 w 237"/>
              <a:gd name="T5" fmla="*/ 2147483646 h 208"/>
              <a:gd name="T6" fmla="*/ 2147483646 w 237"/>
              <a:gd name="T7" fmla="*/ 2147483646 h 208"/>
              <a:gd name="T8" fmla="*/ 2147483646 w 237"/>
              <a:gd name="T9" fmla="*/ 2147483646 h 208"/>
              <a:gd name="T10" fmla="*/ 2147483646 w 237"/>
              <a:gd name="T11" fmla="*/ 2147483646 h 208"/>
              <a:gd name="T12" fmla="*/ 2147483646 w 237"/>
              <a:gd name="T13" fmla="*/ 2147483646 h 208"/>
              <a:gd name="T14" fmla="*/ 2147483646 w 237"/>
              <a:gd name="T15" fmla="*/ 2147483646 h 208"/>
              <a:gd name="T16" fmla="*/ 2147483646 w 237"/>
              <a:gd name="T17" fmla="*/ 2147483646 h 208"/>
              <a:gd name="T18" fmla="*/ 2147483646 w 237"/>
              <a:gd name="T19" fmla="*/ 2147483646 h 208"/>
              <a:gd name="T20" fmla="*/ 2147483646 w 237"/>
              <a:gd name="T21" fmla="*/ 2147483646 h 208"/>
              <a:gd name="T22" fmla="*/ 2147483646 w 237"/>
              <a:gd name="T23" fmla="*/ 2147483646 h 208"/>
              <a:gd name="T24" fmla="*/ 2147483646 w 237"/>
              <a:gd name="T25" fmla="*/ 2147483646 h 208"/>
              <a:gd name="T26" fmla="*/ 2147483646 w 237"/>
              <a:gd name="T27" fmla="*/ 2147483646 h 208"/>
              <a:gd name="T28" fmla="*/ 2147483646 w 237"/>
              <a:gd name="T29" fmla="*/ 2147483646 h 208"/>
              <a:gd name="T30" fmla="*/ 0 w 237"/>
              <a:gd name="T31" fmla="*/ 2147483646 h 208"/>
              <a:gd name="T32" fmla="*/ 0 w 237"/>
              <a:gd name="T33" fmla="*/ 2147483646 h 208"/>
              <a:gd name="T34" fmla="*/ 2147483646 w 237"/>
              <a:gd name="T35" fmla="*/ 2147483646 h 208"/>
              <a:gd name="T36" fmla="*/ 2147483646 w 237"/>
              <a:gd name="T37" fmla="*/ 2147483646 h 208"/>
              <a:gd name="T38" fmla="*/ 2147483646 w 237"/>
              <a:gd name="T39" fmla="*/ 2147483646 h 208"/>
              <a:gd name="T40" fmla="*/ 2147483646 w 237"/>
              <a:gd name="T41" fmla="*/ 2147483646 h 208"/>
              <a:gd name="T42" fmla="*/ 2147483646 w 237"/>
              <a:gd name="T43" fmla="*/ 0 h 208"/>
              <a:gd name="T44" fmla="*/ 2147483646 w 237"/>
              <a:gd name="T45" fmla="*/ 0 h 208"/>
              <a:gd name="T46" fmla="*/ 2147483646 w 237"/>
              <a:gd name="T47" fmla="*/ 2147483646 h 208"/>
              <a:gd name="T48" fmla="*/ 2147483646 w 237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7" h="208">
                <a:moveTo>
                  <a:pt x="234" y="191"/>
                </a:moveTo>
                <a:lnTo>
                  <a:pt x="234" y="191"/>
                </a:lnTo>
                <a:lnTo>
                  <a:pt x="237" y="194"/>
                </a:lnTo>
                <a:lnTo>
                  <a:pt x="237" y="198"/>
                </a:lnTo>
                <a:lnTo>
                  <a:pt x="237" y="201"/>
                </a:lnTo>
                <a:lnTo>
                  <a:pt x="236" y="204"/>
                </a:lnTo>
                <a:lnTo>
                  <a:pt x="232" y="206"/>
                </a:lnTo>
                <a:lnTo>
                  <a:pt x="229" y="208"/>
                </a:lnTo>
                <a:lnTo>
                  <a:pt x="225" y="206"/>
                </a:lnTo>
                <a:lnTo>
                  <a:pt x="222" y="204"/>
                </a:lnTo>
                <a:lnTo>
                  <a:pt x="4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3"/>
                </a:lnTo>
                <a:lnTo>
                  <a:pt x="234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6794500" y="1951039"/>
            <a:ext cx="408517" cy="395287"/>
          </a:xfrm>
          <a:custGeom>
            <a:avLst/>
            <a:gdLst>
              <a:gd name="T0" fmla="*/ 2147483646 w 193"/>
              <a:gd name="T1" fmla="*/ 2147483646 h 249"/>
              <a:gd name="T2" fmla="*/ 2147483646 w 193"/>
              <a:gd name="T3" fmla="*/ 2147483646 h 249"/>
              <a:gd name="T4" fmla="*/ 2147483646 w 193"/>
              <a:gd name="T5" fmla="*/ 2147483646 h 249"/>
              <a:gd name="T6" fmla="*/ 2147483646 w 193"/>
              <a:gd name="T7" fmla="*/ 2147483646 h 249"/>
              <a:gd name="T8" fmla="*/ 2147483646 w 193"/>
              <a:gd name="T9" fmla="*/ 2147483646 h 249"/>
              <a:gd name="T10" fmla="*/ 2147483646 w 193"/>
              <a:gd name="T11" fmla="*/ 2147483646 h 249"/>
              <a:gd name="T12" fmla="*/ 2147483646 w 193"/>
              <a:gd name="T13" fmla="*/ 2147483646 h 249"/>
              <a:gd name="T14" fmla="*/ 2147483646 w 193"/>
              <a:gd name="T15" fmla="*/ 2147483646 h 249"/>
              <a:gd name="T16" fmla="*/ 2147483646 w 193"/>
              <a:gd name="T17" fmla="*/ 2147483646 h 249"/>
              <a:gd name="T18" fmla="*/ 2147483646 w 193"/>
              <a:gd name="T19" fmla="*/ 2147483646 h 249"/>
              <a:gd name="T20" fmla="*/ 2147483646 w 193"/>
              <a:gd name="T21" fmla="*/ 2147483646 h 249"/>
              <a:gd name="T22" fmla="*/ 2147483646 w 193"/>
              <a:gd name="T23" fmla="*/ 2147483646 h 249"/>
              <a:gd name="T24" fmla="*/ 2147483646 w 193"/>
              <a:gd name="T25" fmla="*/ 2147483646 h 249"/>
              <a:gd name="T26" fmla="*/ 2147483646 w 193"/>
              <a:gd name="T27" fmla="*/ 2147483646 h 249"/>
              <a:gd name="T28" fmla="*/ 0 w 193"/>
              <a:gd name="T29" fmla="*/ 2147483646 h 249"/>
              <a:gd name="T30" fmla="*/ 0 w 193"/>
              <a:gd name="T31" fmla="*/ 2147483646 h 249"/>
              <a:gd name="T32" fmla="*/ 2147483646 w 193"/>
              <a:gd name="T33" fmla="*/ 2147483646 h 249"/>
              <a:gd name="T34" fmla="*/ 2147483646 w 193"/>
              <a:gd name="T35" fmla="*/ 2147483646 h 249"/>
              <a:gd name="T36" fmla="*/ 2147483646 w 193"/>
              <a:gd name="T37" fmla="*/ 2147483646 h 249"/>
              <a:gd name="T38" fmla="*/ 2147483646 w 193"/>
              <a:gd name="T39" fmla="*/ 2147483646 h 249"/>
              <a:gd name="T40" fmla="*/ 2147483646 w 193"/>
              <a:gd name="T41" fmla="*/ 0 h 249"/>
              <a:gd name="T42" fmla="*/ 2147483646 w 193"/>
              <a:gd name="T43" fmla="*/ 0 h 249"/>
              <a:gd name="T44" fmla="*/ 2147483646 w 193"/>
              <a:gd name="T45" fmla="*/ 0 h 249"/>
              <a:gd name="T46" fmla="*/ 2147483646 w 193"/>
              <a:gd name="T47" fmla="*/ 2147483646 h 249"/>
              <a:gd name="T48" fmla="*/ 2147483646 w 193"/>
              <a:gd name="T49" fmla="*/ 2147483646 h 24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3" h="249">
                <a:moveTo>
                  <a:pt x="191" y="234"/>
                </a:moveTo>
                <a:lnTo>
                  <a:pt x="191" y="234"/>
                </a:lnTo>
                <a:lnTo>
                  <a:pt x="193" y="237"/>
                </a:lnTo>
                <a:lnTo>
                  <a:pt x="193" y="241"/>
                </a:lnTo>
                <a:lnTo>
                  <a:pt x="191" y="244"/>
                </a:lnTo>
                <a:lnTo>
                  <a:pt x="189" y="248"/>
                </a:lnTo>
                <a:lnTo>
                  <a:pt x="186" y="249"/>
                </a:lnTo>
                <a:lnTo>
                  <a:pt x="181" y="249"/>
                </a:lnTo>
                <a:lnTo>
                  <a:pt x="177" y="248"/>
                </a:lnTo>
                <a:lnTo>
                  <a:pt x="175" y="244"/>
                </a:lnTo>
                <a:lnTo>
                  <a:pt x="2" y="16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6" y="0"/>
                </a:lnTo>
                <a:lnTo>
                  <a:pt x="17" y="4"/>
                </a:lnTo>
                <a:lnTo>
                  <a:pt x="191" y="2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9738785" y="622301"/>
            <a:ext cx="467783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0 w 221"/>
              <a:gd name="T11" fmla="*/ 2147483646 h 222"/>
              <a:gd name="T12" fmla="*/ 0 w 221"/>
              <a:gd name="T13" fmla="*/ 2147483646 h 222"/>
              <a:gd name="T14" fmla="*/ 0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0 h 222"/>
              <a:gd name="T102" fmla="*/ 2147483646 w 221"/>
              <a:gd name="T103" fmla="*/ 0 h 222"/>
              <a:gd name="T104" fmla="*/ 2147483646 w 221"/>
              <a:gd name="T105" fmla="*/ 0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15" y="53"/>
                </a:moveTo>
                <a:lnTo>
                  <a:pt x="15" y="53"/>
                </a:lnTo>
                <a:lnTo>
                  <a:pt x="10" y="64"/>
                </a:lnTo>
                <a:lnTo>
                  <a:pt x="5" y="74"/>
                </a:lnTo>
                <a:lnTo>
                  <a:pt x="3" y="84"/>
                </a:lnTo>
                <a:lnTo>
                  <a:pt x="0" y="94"/>
                </a:lnTo>
                <a:lnTo>
                  <a:pt x="0" y="107"/>
                </a:lnTo>
                <a:lnTo>
                  <a:pt x="0" y="117"/>
                </a:lnTo>
                <a:lnTo>
                  <a:pt x="3" y="137"/>
                </a:lnTo>
                <a:lnTo>
                  <a:pt x="10" y="158"/>
                </a:lnTo>
                <a:lnTo>
                  <a:pt x="15" y="167"/>
                </a:lnTo>
                <a:lnTo>
                  <a:pt x="20" y="175"/>
                </a:lnTo>
                <a:lnTo>
                  <a:pt x="27" y="184"/>
                </a:lnTo>
                <a:lnTo>
                  <a:pt x="36" y="192"/>
                </a:lnTo>
                <a:lnTo>
                  <a:pt x="44" y="199"/>
                </a:lnTo>
                <a:lnTo>
                  <a:pt x="53" y="206"/>
                </a:lnTo>
                <a:lnTo>
                  <a:pt x="63" y="211"/>
                </a:lnTo>
                <a:lnTo>
                  <a:pt x="74" y="215"/>
                </a:lnTo>
                <a:lnTo>
                  <a:pt x="84" y="218"/>
                </a:lnTo>
                <a:lnTo>
                  <a:pt x="94" y="220"/>
                </a:lnTo>
                <a:lnTo>
                  <a:pt x="106" y="222"/>
                </a:lnTo>
                <a:lnTo>
                  <a:pt x="117" y="222"/>
                </a:lnTo>
                <a:lnTo>
                  <a:pt x="137" y="218"/>
                </a:lnTo>
                <a:lnTo>
                  <a:pt x="158" y="211"/>
                </a:lnTo>
                <a:lnTo>
                  <a:pt x="166" y="206"/>
                </a:lnTo>
                <a:lnTo>
                  <a:pt x="177" y="199"/>
                </a:lnTo>
                <a:lnTo>
                  <a:pt x="184" y="192"/>
                </a:lnTo>
                <a:lnTo>
                  <a:pt x="192" y="186"/>
                </a:lnTo>
                <a:lnTo>
                  <a:pt x="199" y="177"/>
                </a:lnTo>
                <a:lnTo>
                  <a:pt x="206" y="167"/>
                </a:lnTo>
                <a:lnTo>
                  <a:pt x="211" y="156"/>
                </a:lnTo>
                <a:lnTo>
                  <a:pt x="215" y="146"/>
                </a:lnTo>
                <a:lnTo>
                  <a:pt x="218" y="136"/>
                </a:lnTo>
                <a:lnTo>
                  <a:pt x="220" y="125"/>
                </a:lnTo>
                <a:lnTo>
                  <a:pt x="221" y="115"/>
                </a:lnTo>
                <a:lnTo>
                  <a:pt x="221" y="105"/>
                </a:lnTo>
                <a:lnTo>
                  <a:pt x="218" y="82"/>
                </a:lnTo>
                <a:lnTo>
                  <a:pt x="211" y="64"/>
                </a:lnTo>
                <a:lnTo>
                  <a:pt x="206" y="53"/>
                </a:lnTo>
                <a:lnTo>
                  <a:pt x="199" y="45"/>
                </a:lnTo>
                <a:lnTo>
                  <a:pt x="192" y="36"/>
                </a:lnTo>
                <a:lnTo>
                  <a:pt x="185" y="27"/>
                </a:lnTo>
                <a:lnTo>
                  <a:pt x="177" y="21"/>
                </a:lnTo>
                <a:lnTo>
                  <a:pt x="166" y="15"/>
                </a:lnTo>
                <a:lnTo>
                  <a:pt x="158" y="10"/>
                </a:lnTo>
                <a:lnTo>
                  <a:pt x="148" y="5"/>
                </a:lnTo>
                <a:lnTo>
                  <a:pt x="135" y="2"/>
                </a:lnTo>
                <a:lnTo>
                  <a:pt x="125" y="0"/>
                </a:lnTo>
                <a:lnTo>
                  <a:pt x="115" y="0"/>
                </a:lnTo>
                <a:lnTo>
                  <a:pt x="105" y="0"/>
                </a:lnTo>
                <a:lnTo>
                  <a:pt x="84" y="3"/>
                </a:lnTo>
                <a:lnTo>
                  <a:pt x="63" y="10"/>
                </a:lnTo>
                <a:lnTo>
                  <a:pt x="53" y="15"/>
                </a:lnTo>
                <a:lnTo>
                  <a:pt x="44" y="21"/>
                </a:lnTo>
                <a:lnTo>
                  <a:pt x="36" y="27"/>
                </a:lnTo>
                <a:lnTo>
                  <a:pt x="29" y="36"/>
                </a:lnTo>
                <a:lnTo>
                  <a:pt x="22" y="45"/>
                </a:lnTo>
                <a:lnTo>
                  <a:pt x="15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9323918" y="1323975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0 w 141"/>
              <a:gd name="T7" fmla="*/ 2147483646 h 141"/>
              <a:gd name="T8" fmla="*/ 0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0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0" y="34"/>
                </a:moveTo>
                <a:lnTo>
                  <a:pt x="10" y="34"/>
                </a:lnTo>
                <a:lnTo>
                  <a:pt x="3" y="48"/>
                </a:lnTo>
                <a:lnTo>
                  <a:pt x="0" y="62"/>
                </a:lnTo>
                <a:lnTo>
                  <a:pt x="0" y="74"/>
                </a:lnTo>
                <a:lnTo>
                  <a:pt x="1" y="87"/>
                </a:lnTo>
                <a:lnTo>
                  <a:pt x="7" y="101"/>
                </a:lnTo>
                <a:lnTo>
                  <a:pt x="13" y="111"/>
                </a:lnTo>
                <a:lnTo>
                  <a:pt x="22" y="122"/>
                </a:lnTo>
                <a:lnTo>
                  <a:pt x="34" y="130"/>
                </a:lnTo>
                <a:lnTo>
                  <a:pt x="46" y="137"/>
                </a:lnTo>
                <a:lnTo>
                  <a:pt x="60" y="141"/>
                </a:lnTo>
                <a:lnTo>
                  <a:pt x="74" y="141"/>
                </a:lnTo>
                <a:lnTo>
                  <a:pt x="87" y="139"/>
                </a:lnTo>
                <a:lnTo>
                  <a:pt x="99" y="134"/>
                </a:lnTo>
                <a:lnTo>
                  <a:pt x="111" y="127"/>
                </a:lnTo>
                <a:lnTo>
                  <a:pt x="122" y="118"/>
                </a:lnTo>
                <a:lnTo>
                  <a:pt x="130" y="106"/>
                </a:lnTo>
                <a:lnTo>
                  <a:pt x="137" y="94"/>
                </a:lnTo>
                <a:lnTo>
                  <a:pt x="139" y="81"/>
                </a:lnTo>
                <a:lnTo>
                  <a:pt x="141" y="67"/>
                </a:lnTo>
                <a:lnTo>
                  <a:pt x="139" y="53"/>
                </a:lnTo>
                <a:lnTo>
                  <a:pt x="134" y="41"/>
                </a:lnTo>
                <a:lnTo>
                  <a:pt x="127" y="29"/>
                </a:lnTo>
                <a:lnTo>
                  <a:pt x="118" y="19"/>
                </a:lnTo>
                <a:lnTo>
                  <a:pt x="106" y="10"/>
                </a:lnTo>
                <a:lnTo>
                  <a:pt x="93" y="5"/>
                </a:lnTo>
                <a:lnTo>
                  <a:pt x="81" y="1"/>
                </a:lnTo>
                <a:lnTo>
                  <a:pt x="67" y="0"/>
                </a:lnTo>
                <a:lnTo>
                  <a:pt x="53" y="3"/>
                </a:lnTo>
                <a:lnTo>
                  <a:pt x="39" y="7"/>
                </a:lnTo>
                <a:lnTo>
                  <a:pt x="29" y="13"/>
                </a:lnTo>
                <a:lnTo>
                  <a:pt x="19" y="24"/>
                </a:lnTo>
                <a:lnTo>
                  <a:pt x="1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9512301" y="903288"/>
            <a:ext cx="395817" cy="461962"/>
          </a:xfrm>
          <a:custGeom>
            <a:avLst/>
            <a:gdLst>
              <a:gd name="T0" fmla="*/ 2147483646 w 187"/>
              <a:gd name="T1" fmla="*/ 2147483646 h 291"/>
              <a:gd name="T2" fmla="*/ 2147483646 w 187"/>
              <a:gd name="T3" fmla="*/ 2147483646 h 291"/>
              <a:gd name="T4" fmla="*/ 0 w 187"/>
              <a:gd name="T5" fmla="*/ 2147483646 h 291"/>
              <a:gd name="T6" fmla="*/ 2147483646 w 187"/>
              <a:gd name="T7" fmla="*/ 2147483646 h 291"/>
              <a:gd name="T8" fmla="*/ 2147483646 w 187"/>
              <a:gd name="T9" fmla="*/ 2147483646 h 291"/>
              <a:gd name="T10" fmla="*/ 2147483646 w 187"/>
              <a:gd name="T11" fmla="*/ 2147483646 h 291"/>
              <a:gd name="T12" fmla="*/ 2147483646 w 187"/>
              <a:gd name="T13" fmla="*/ 2147483646 h 291"/>
              <a:gd name="T14" fmla="*/ 2147483646 w 187"/>
              <a:gd name="T15" fmla="*/ 2147483646 h 291"/>
              <a:gd name="T16" fmla="*/ 2147483646 w 187"/>
              <a:gd name="T17" fmla="*/ 2147483646 h 291"/>
              <a:gd name="T18" fmla="*/ 2147483646 w 187"/>
              <a:gd name="T19" fmla="*/ 2147483646 h 291"/>
              <a:gd name="T20" fmla="*/ 2147483646 w 187"/>
              <a:gd name="T21" fmla="*/ 2147483646 h 291"/>
              <a:gd name="T22" fmla="*/ 2147483646 w 187"/>
              <a:gd name="T23" fmla="*/ 2147483646 h 291"/>
              <a:gd name="T24" fmla="*/ 2147483646 w 187"/>
              <a:gd name="T25" fmla="*/ 2147483646 h 291"/>
              <a:gd name="T26" fmla="*/ 2147483646 w 187"/>
              <a:gd name="T27" fmla="*/ 2147483646 h 291"/>
              <a:gd name="T28" fmla="*/ 2147483646 w 187"/>
              <a:gd name="T29" fmla="*/ 2147483646 h 291"/>
              <a:gd name="T30" fmla="*/ 2147483646 w 187"/>
              <a:gd name="T31" fmla="*/ 2147483646 h 291"/>
              <a:gd name="T32" fmla="*/ 2147483646 w 187"/>
              <a:gd name="T33" fmla="*/ 2147483646 h 291"/>
              <a:gd name="T34" fmla="*/ 2147483646 w 187"/>
              <a:gd name="T35" fmla="*/ 2147483646 h 291"/>
              <a:gd name="T36" fmla="*/ 2147483646 w 187"/>
              <a:gd name="T37" fmla="*/ 2147483646 h 291"/>
              <a:gd name="T38" fmla="*/ 2147483646 w 187"/>
              <a:gd name="T39" fmla="*/ 2147483646 h 291"/>
              <a:gd name="T40" fmla="*/ 2147483646 w 187"/>
              <a:gd name="T41" fmla="*/ 0 h 291"/>
              <a:gd name="T42" fmla="*/ 2147483646 w 187"/>
              <a:gd name="T43" fmla="*/ 0 h 291"/>
              <a:gd name="T44" fmla="*/ 2147483646 w 187"/>
              <a:gd name="T45" fmla="*/ 2147483646 h 291"/>
              <a:gd name="T46" fmla="*/ 2147483646 w 187"/>
              <a:gd name="T47" fmla="*/ 2147483646 h 291"/>
              <a:gd name="T48" fmla="*/ 2147483646 w 187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7" h="291">
                <a:moveTo>
                  <a:pt x="4" y="266"/>
                </a:moveTo>
                <a:lnTo>
                  <a:pt x="4" y="266"/>
                </a:lnTo>
                <a:lnTo>
                  <a:pt x="0" y="273"/>
                </a:lnTo>
                <a:lnTo>
                  <a:pt x="2" y="278"/>
                </a:lnTo>
                <a:lnTo>
                  <a:pt x="4" y="284"/>
                </a:lnTo>
                <a:lnTo>
                  <a:pt x="9" y="289"/>
                </a:lnTo>
                <a:lnTo>
                  <a:pt x="14" y="291"/>
                </a:lnTo>
                <a:lnTo>
                  <a:pt x="21" y="291"/>
                </a:lnTo>
                <a:lnTo>
                  <a:pt x="26" y="287"/>
                </a:lnTo>
                <a:lnTo>
                  <a:pt x="29" y="284"/>
                </a:lnTo>
                <a:lnTo>
                  <a:pt x="186" y="22"/>
                </a:lnTo>
                <a:lnTo>
                  <a:pt x="187" y="17"/>
                </a:lnTo>
                <a:lnTo>
                  <a:pt x="187" y="10"/>
                </a:lnTo>
                <a:lnTo>
                  <a:pt x="184" y="5"/>
                </a:lnTo>
                <a:lnTo>
                  <a:pt x="179" y="2"/>
                </a:lnTo>
                <a:lnTo>
                  <a:pt x="174" y="0"/>
                </a:lnTo>
                <a:lnTo>
                  <a:pt x="169" y="0"/>
                </a:lnTo>
                <a:lnTo>
                  <a:pt x="162" y="2"/>
                </a:lnTo>
                <a:lnTo>
                  <a:pt x="158" y="7"/>
                </a:lnTo>
                <a:lnTo>
                  <a:pt x="4" y="2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10113433" y="360363"/>
            <a:ext cx="467784" cy="354012"/>
          </a:xfrm>
          <a:custGeom>
            <a:avLst/>
            <a:gdLst>
              <a:gd name="T0" fmla="*/ 2147483646 w 221"/>
              <a:gd name="T1" fmla="*/ 2147483646 h 223"/>
              <a:gd name="T2" fmla="*/ 2147483646 w 221"/>
              <a:gd name="T3" fmla="*/ 2147483646 h 223"/>
              <a:gd name="T4" fmla="*/ 0 w 221"/>
              <a:gd name="T5" fmla="*/ 2147483646 h 223"/>
              <a:gd name="T6" fmla="*/ 0 w 221"/>
              <a:gd name="T7" fmla="*/ 2147483646 h 223"/>
              <a:gd name="T8" fmla="*/ 0 w 221"/>
              <a:gd name="T9" fmla="*/ 2147483646 h 223"/>
              <a:gd name="T10" fmla="*/ 2147483646 w 221"/>
              <a:gd name="T11" fmla="*/ 2147483646 h 223"/>
              <a:gd name="T12" fmla="*/ 2147483646 w 221"/>
              <a:gd name="T13" fmla="*/ 2147483646 h 223"/>
              <a:gd name="T14" fmla="*/ 2147483646 w 221"/>
              <a:gd name="T15" fmla="*/ 2147483646 h 223"/>
              <a:gd name="T16" fmla="*/ 2147483646 w 221"/>
              <a:gd name="T17" fmla="*/ 2147483646 h 223"/>
              <a:gd name="T18" fmla="*/ 2147483646 w 221"/>
              <a:gd name="T19" fmla="*/ 2147483646 h 223"/>
              <a:gd name="T20" fmla="*/ 2147483646 w 221"/>
              <a:gd name="T21" fmla="*/ 2147483646 h 223"/>
              <a:gd name="T22" fmla="*/ 2147483646 w 221"/>
              <a:gd name="T23" fmla="*/ 2147483646 h 223"/>
              <a:gd name="T24" fmla="*/ 2147483646 w 221"/>
              <a:gd name="T25" fmla="*/ 2147483646 h 223"/>
              <a:gd name="T26" fmla="*/ 2147483646 w 221"/>
              <a:gd name="T27" fmla="*/ 2147483646 h 223"/>
              <a:gd name="T28" fmla="*/ 2147483646 w 221"/>
              <a:gd name="T29" fmla="*/ 2147483646 h 223"/>
              <a:gd name="T30" fmla="*/ 2147483646 w 221"/>
              <a:gd name="T31" fmla="*/ 2147483646 h 223"/>
              <a:gd name="T32" fmla="*/ 2147483646 w 221"/>
              <a:gd name="T33" fmla="*/ 2147483646 h 223"/>
              <a:gd name="T34" fmla="*/ 2147483646 w 221"/>
              <a:gd name="T35" fmla="*/ 2147483646 h 223"/>
              <a:gd name="T36" fmla="*/ 2147483646 w 221"/>
              <a:gd name="T37" fmla="*/ 2147483646 h 223"/>
              <a:gd name="T38" fmla="*/ 2147483646 w 221"/>
              <a:gd name="T39" fmla="*/ 2147483646 h 223"/>
              <a:gd name="T40" fmla="*/ 2147483646 w 221"/>
              <a:gd name="T41" fmla="*/ 0 h 223"/>
              <a:gd name="T42" fmla="*/ 2147483646 w 221"/>
              <a:gd name="T43" fmla="*/ 0 h 223"/>
              <a:gd name="T44" fmla="*/ 2147483646 w 221"/>
              <a:gd name="T45" fmla="*/ 0 h 223"/>
              <a:gd name="T46" fmla="*/ 2147483646 w 221"/>
              <a:gd name="T47" fmla="*/ 2147483646 h 223"/>
              <a:gd name="T48" fmla="*/ 2147483646 w 221"/>
              <a:gd name="T49" fmla="*/ 2147483646 h 2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1" h="223">
                <a:moveTo>
                  <a:pt x="1" y="206"/>
                </a:moveTo>
                <a:lnTo>
                  <a:pt x="1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7"/>
                </a:lnTo>
                <a:lnTo>
                  <a:pt x="1" y="220"/>
                </a:lnTo>
                <a:lnTo>
                  <a:pt x="5" y="222"/>
                </a:lnTo>
                <a:lnTo>
                  <a:pt x="8" y="223"/>
                </a:lnTo>
                <a:lnTo>
                  <a:pt x="12" y="222"/>
                </a:lnTo>
                <a:lnTo>
                  <a:pt x="15" y="220"/>
                </a:lnTo>
                <a:lnTo>
                  <a:pt x="218" y="15"/>
                </a:lnTo>
                <a:lnTo>
                  <a:pt x="220" y="14"/>
                </a:lnTo>
                <a:lnTo>
                  <a:pt x="221" y="9"/>
                </a:lnTo>
                <a:lnTo>
                  <a:pt x="220" y="5"/>
                </a:lnTo>
                <a:lnTo>
                  <a:pt x="218" y="2"/>
                </a:lnTo>
                <a:lnTo>
                  <a:pt x="215" y="0"/>
                </a:lnTo>
                <a:lnTo>
                  <a:pt x="211" y="0"/>
                </a:lnTo>
                <a:lnTo>
                  <a:pt x="208" y="0"/>
                </a:lnTo>
                <a:lnTo>
                  <a:pt x="204" y="3"/>
                </a:lnTo>
                <a:lnTo>
                  <a:pt x="1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10068985" y="239713"/>
            <a:ext cx="342900" cy="428625"/>
          </a:xfrm>
          <a:custGeom>
            <a:avLst/>
            <a:gdLst>
              <a:gd name="T0" fmla="*/ 2147483646 w 162"/>
              <a:gd name="T1" fmla="*/ 2147483646 h 270"/>
              <a:gd name="T2" fmla="*/ 2147483646 w 162"/>
              <a:gd name="T3" fmla="*/ 2147483646 h 270"/>
              <a:gd name="T4" fmla="*/ 0 w 162"/>
              <a:gd name="T5" fmla="*/ 2147483646 h 270"/>
              <a:gd name="T6" fmla="*/ 2147483646 w 162"/>
              <a:gd name="T7" fmla="*/ 2147483646 h 270"/>
              <a:gd name="T8" fmla="*/ 2147483646 w 162"/>
              <a:gd name="T9" fmla="*/ 2147483646 h 270"/>
              <a:gd name="T10" fmla="*/ 2147483646 w 162"/>
              <a:gd name="T11" fmla="*/ 2147483646 h 270"/>
              <a:gd name="T12" fmla="*/ 2147483646 w 162"/>
              <a:gd name="T13" fmla="*/ 2147483646 h 270"/>
              <a:gd name="T14" fmla="*/ 2147483646 w 162"/>
              <a:gd name="T15" fmla="*/ 2147483646 h 270"/>
              <a:gd name="T16" fmla="*/ 2147483646 w 162"/>
              <a:gd name="T17" fmla="*/ 2147483646 h 270"/>
              <a:gd name="T18" fmla="*/ 2147483646 w 162"/>
              <a:gd name="T19" fmla="*/ 2147483646 h 270"/>
              <a:gd name="T20" fmla="*/ 2147483646 w 162"/>
              <a:gd name="T21" fmla="*/ 2147483646 h 270"/>
              <a:gd name="T22" fmla="*/ 2147483646 w 162"/>
              <a:gd name="T23" fmla="*/ 2147483646 h 270"/>
              <a:gd name="T24" fmla="*/ 2147483646 w 162"/>
              <a:gd name="T25" fmla="*/ 2147483646 h 270"/>
              <a:gd name="T26" fmla="*/ 2147483646 w 162"/>
              <a:gd name="T27" fmla="*/ 2147483646 h 270"/>
              <a:gd name="T28" fmla="*/ 2147483646 w 162"/>
              <a:gd name="T29" fmla="*/ 2147483646 h 270"/>
              <a:gd name="T30" fmla="*/ 2147483646 w 162"/>
              <a:gd name="T31" fmla="*/ 2147483646 h 270"/>
              <a:gd name="T32" fmla="*/ 2147483646 w 162"/>
              <a:gd name="T33" fmla="*/ 2147483646 h 270"/>
              <a:gd name="T34" fmla="*/ 2147483646 w 162"/>
              <a:gd name="T35" fmla="*/ 0 h 270"/>
              <a:gd name="T36" fmla="*/ 2147483646 w 162"/>
              <a:gd name="T37" fmla="*/ 0 h 270"/>
              <a:gd name="T38" fmla="*/ 2147483646 w 162"/>
              <a:gd name="T39" fmla="*/ 0 h 270"/>
              <a:gd name="T40" fmla="*/ 2147483646 w 162"/>
              <a:gd name="T41" fmla="*/ 0 h 270"/>
              <a:gd name="T42" fmla="*/ 2147483646 w 162"/>
              <a:gd name="T43" fmla="*/ 0 h 270"/>
              <a:gd name="T44" fmla="*/ 2147483646 w 162"/>
              <a:gd name="T45" fmla="*/ 2147483646 h 270"/>
              <a:gd name="T46" fmla="*/ 2147483646 w 162"/>
              <a:gd name="T47" fmla="*/ 2147483646 h 270"/>
              <a:gd name="T48" fmla="*/ 2147483646 w 162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70">
                <a:moveTo>
                  <a:pt x="2" y="255"/>
                </a:moveTo>
                <a:lnTo>
                  <a:pt x="2" y="255"/>
                </a:lnTo>
                <a:lnTo>
                  <a:pt x="0" y="260"/>
                </a:lnTo>
                <a:lnTo>
                  <a:pt x="2" y="263"/>
                </a:lnTo>
                <a:lnTo>
                  <a:pt x="4" y="267"/>
                </a:lnTo>
                <a:lnTo>
                  <a:pt x="5" y="268"/>
                </a:lnTo>
                <a:lnTo>
                  <a:pt x="9" y="270"/>
                </a:lnTo>
                <a:lnTo>
                  <a:pt x="14" y="270"/>
                </a:lnTo>
                <a:lnTo>
                  <a:pt x="17" y="268"/>
                </a:lnTo>
                <a:lnTo>
                  <a:pt x="19" y="265"/>
                </a:lnTo>
                <a:lnTo>
                  <a:pt x="160" y="14"/>
                </a:lnTo>
                <a:lnTo>
                  <a:pt x="162" y="11"/>
                </a:lnTo>
                <a:lnTo>
                  <a:pt x="162" y="7"/>
                </a:lnTo>
                <a:lnTo>
                  <a:pt x="160" y="4"/>
                </a:lnTo>
                <a:lnTo>
                  <a:pt x="157" y="0"/>
                </a:lnTo>
                <a:lnTo>
                  <a:pt x="153" y="0"/>
                </a:lnTo>
                <a:lnTo>
                  <a:pt x="150" y="0"/>
                </a:lnTo>
                <a:lnTo>
                  <a:pt x="146" y="2"/>
                </a:lnTo>
                <a:lnTo>
                  <a:pt x="143" y="5"/>
                </a:lnTo>
                <a:lnTo>
                  <a:pt x="2" y="25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10168467" y="482601"/>
            <a:ext cx="556684" cy="269875"/>
          </a:xfrm>
          <a:custGeom>
            <a:avLst/>
            <a:gdLst>
              <a:gd name="T0" fmla="*/ 2147483646 w 263"/>
              <a:gd name="T1" fmla="*/ 2147483646 h 170"/>
              <a:gd name="T2" fmla="*/ 2147483646 w 263"/>
              <a:gd name="T3" fmla="*/ 2147483646 h 170"/>
              <a:gd name="T4" fmla="*/ 2147483646 w 263"/>
              <a:gd name="T5" fmla="*/ 2147483646 h 170"/>
              <a:gd name="T6" fmla="*/ 0 w 263"/>
              <a:gd name="T7" fmla="*/ 2147483646 h 170"/>
              <a:gd name="T8" fmla="*/ 0 w 263"/>
              <a:gd name="T9" fmla="*/ 2147483646 h 170"/>
              <a:gd name="T10" fmla="*/ 0 w 263"/>
              <a:gd name="T11" fmla="*/ 2147483646 h 170"/>
              <a:gd name="T12" fmla="*/ 0 w 263"/>
              <a:gd name="T13" fmla="*/ 2147483646 h 170"/>
              <a:gd name="T14" fmla="*/ 0 w 263"/>
              <a:gd name="T15" fmla="*/ 2147483646 h 170"/>
              <a:gd name="T16" fmla="*/ 2147483646 w 263"/>
              <a:gd name="T17" fmla="*/ 2147483646 h 170"/>
              <a:gd name="T18" fmla="*/ 2147483646 w 263"/>
              <a:gd name="T19" fmla="*/ 2147483646 h 170"/>
              <a:gd name="T20" fmla="*/ 2147483646 w 263"/>
              <a:gd name="T21" fmla="*/ 2147483646 h 170"/>
              <a:gd name="T22" fmla="*/ 2147483646 w 263"/>
              <a:gd name="T23" fmla="*/ 2147483646 h 170"/>
              <a:gd name="T24" fmla="*/ 2147483646 w 263"/>
              <a:gd name="T25" fmla="*/ 2147483646 h 170"/>
              <a:gd name="T26" fmla="*/ 2147483646 w 263"/>
              <a:gd name="T27" fmla="*/ 2147483646 h 170"/>
              <a:gd name="T28" fmla="*/ 2147483646 w 263"/>
              <a:gd name="T29" fmla="*/ 2147483646 h 170"/>
              <a:gd name="T30" fmla="*/ 2147483646 w 263"/>
              <a:gd name="T31" fmla="*/ 2147483646 h 170"/>
              <a:gd name="T32" fmla="*/ 2147483646 w 263"/>
              <a:gd name="T33" fmla="*/ 2147483646 h 170"/>
              <a:gd name="T34" fmla="*/ 2147483646 w 263"/>
              <a:gd name="T35" fmla="*/ 2147483646 h 170"/>
              <a:gd name="T36" fmla="*/ 2147483646 w 263"/>
              <a:gd name="T37" fmla="*/ 2147483646 h 170"/>
              <a:gd name="T38" fmla="*/ 2147483646 w 263"/>
              <a:gd name="T39" fmla="*/ 2147483646 h 170"/>
              <a:gd name="T40" fmla="*/ 2147483646 w 263"/>
              <a:gd name="T41" fmla="*/ 2147483646 h 170"/>
              <a:gd name="T42" fmla="*/ 2147483646 w 263"/>
              <a:gd name="T43" fmla="*/ 0 h 170"/>
              <a:gd name="T44" fmla="*/ 2147483646 w 263"/>
              <a:gd name="T45" fmla="*/ 0 h 170"/>
              <a:gd name="T46" fmla="*/ 2147483646 w 263"/>
              <a:gd name="T47" fmla="*/ 2147483646 h 170"/>
              <a:gd name="T48" fmla="*/ 2147483646 w 263"/>
              <a:gd name="T49" fmla="*/ 2147483646 h 1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70">
                <a:moveTo>
                  <a:pt x="3" y="152"/>
                </a:moveTo>
                <a:lnTo>
                  <a:pt x="3" y="152"/>
                </a:lnTo>
                <a:lnTo>
                  <a:pt x="1" y="155"/>
                </a:lnTo>
                <a:lnTo>
                  <a:pt x="0" y="158"/>
                </a:lnTo>
                <a:lnTo>
                  <a:pt x="0" y="162"/>
                </a:lnTo>
                <a:lnTo>
                  <a:pt x="0" y="165"/>
                </a:lnTo>
                <a:lnTo>
                  <a:pt x="3" y="169"/>
                </a:lnTo>
                <a:lnTo>
                  <a:pt x="6" y="169"/>
                </a:lnTo>
                <a:lnTo>
                  <a:pt x="10" y="170"/>
                </a:lnTo>
                <a:lnTo>
                  <a:pt x="13" y="169"/>
                </a:lnTo>
                <a:lnTo>
                  <a:pt x="259" y="17"/>
                </a:lnTo>
                <a:lnTo>
                  <a:pt x="261" y="16"/>
                </a:lnTo>
                <a:lnTo>
                  <a:pt x="263" y="12"/>
                </a:lnTo>
                <a:lnTo>
                  <a:pt x="263" y="9"/>
                </a:lnTo>
                <a:lnTo>
                  <a:pt x="263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49" y="2"/>
                </a:lnTo>
                <a:lnTo>
                  <a:pt x="3" y="1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988552" y="179389"/>
            <a:ext cx="222249" cy="466725"/>
          </a:xfrm>
          <a:custGeom>
            <a:avLst/>
            <a:gdLst>
              <a:gd name="T0" fmla="*/ 0 w 105"/>
              <a:gd name="T1" fmla="*/ 2147483646 h 294"/>
              <a:gd name="T2" fmla="*/ 0 w 105"/>
              <a:gd name="T3" fmla="*/ 2147483646 h 294"/>
              <a:gd name="T4" fmla="*/ 0 w 105"/>
              <a:gd name="T5" fmla="*/ 2147483646 h 294"/>
              <a:gd name="T6" fmla="*/ 0 w 105"/>
              <a:gd name="T7" fmla="*/ 2147483646 h 294"/>
              <a:gd name="T8" fmla="*/ 2147483646 w 105"/>
              <a:gd name="T9" fmla="*/ 2147483646 h 294"/>
              <a:gd name="T10" fmla="*/ 2147483646 w 105"/>
              <a:gd name="T11" fmla="*/ 2147483646 h 294"/>
              <a:gd name="T12" fmla="*/ 2147483646 w 105"/>
              <a:gd name="T13" fmla="*/ 2147483646 h 294"/>
              <a:gd name="T14" fmla="*/ 2147483646 w 105"/>
              <a:gd name="T15" fmla="*/ 2147483646 h 294"/>
              <a:gd name="T16" fmla="*/ 2147483646 w 105"/>
              <a:gd name="T17" fmla="*/ 2147483646 h 294"/>
              <a:gd name="T18" fmla="*/ 2147483646 w 105"/>
              <a:gd name="T19" fmla="*/ 2147483646 h 294"/>
              <a:gd name="T20" fmla="*/ 2147483646 w 105"/>
              <a:gd name="T21" fmla="*/ 2147483646 h 294"/>
              <a:gd name="T22" fmla="*/ 2147483646 w 105"/>
              <a:gd name="T23" fmla="*/ 2147483646 h 294"/>
              <a:gd name="T24" fmla="*/ 2147483646 w 105"/>
              <a:gd name="T25" fmla="*/ 2147483646 h 294"/>
              <a:gd name="T26" fmla="*/ 2147483646 w 105"/>
              <a:gd name="T27" fmla="*/ 2147483646 h 294"/>
              <a:gd name="T28" fmla="*/ 2147483646 w 105"/>
              <a:gd name="T29" fmla="*/ 2147483646 h 294"/>
              <a:gd name="T30" fmla="*/ 2147483646 w 105"/>
              <a:gd name="T31" fmla="*/ 2147483646 h 294"/>
              <a:gd name="T32" fmla="*/ 2147483646 w 105"/>
              <a:gd name="T33" fmla="*/ 2147483646 h 294"/>
              <a:gd name="T34" fmla="*/ 2147483646 w 105"/>
              <a:gd name="T35" fmla="*/ 0 h 294"/>
              <a:gd name="T36" fmla="*/ 2147483646 w 105"/>
              <a:gd name="T37" fmla="*/ 0 h 294"/>
              <a:gd name="T38" fmla="*/ 2147483646 w 105"/>
              <a:gd name="T39" fmla="*/ 0 h 294"/>
              <a:gd name="T40" fmla="*/ 2147483646 w 105"/>
              <a:gd name="T41" fmla="*/ 0 h 294"/>
              <a:gd name="T42" fmla="*/ 2147483646 w 105"/>
              <a:gd name="T43" fmla="*/ 0 h 294"/>
              <a:gd name="T44" fmla="*/ 2147483646 w 105"/>
              <a:gd name="T45" fmla="*/ 2147483646 h 294"/>
              <a:gd name="T46" fmla="*/ 2147483646 w 105"/>
              <a:gd name="T47" fmla="*/ 2147483646 h 294"/>
              <a:gd name="T48" fmla="*/ 0 w 105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294">
                <a:moveTo>
                  <a:pt x="0" y="281"/>
                </a:moveTo>
                <a:lnTo>
                  <a:pt x="0" y="281"/>
                </a:lnTo>
                <a:lnTo>
                  <a:pt x="0" y="286"/>
                </a:lnTo>
                <a:lnTo>
                  <a:pt x="0" y="289"/>
                </a:lnTo>
                <a:lnTo>
                  <a:pt x="4" y="291"/>
                </a:lnTo>
                <a:lnTo>
                  <a:pt x="7" y="293"/>
                </a:lnTo>
                <a:lnTo>
                  <a:pt x="11" y="294"/>
                </a:lnTo>
                <a:lnTo>
                  <a:pt x="14" y="293"/>
                </a:lnTo>
                <a:lnTo>
                  <a:pt x="17" y="291"/>
                </a:lnTo>
                <a:lnTo>
                  <a:pt x="19" y="288"/>
                </a:lnTo>
                <a:lnTo>
                  <a:pt x="105" y="12"/>
                </a:lnTo>
                <a:lnTo>
                  <a:pt x="105" y="9"/>
                </a:lnTo>
                <a:lnTo>
                  <a:pt x="105" y="6"/>
                </a:lnTo>
                <a:lnTo>
                  <a:pt x="103" y="2"/>
                </a:lnTo>
                <a:lnTo>
                  <a:pt x="100" y="0"/>
                </a:lnTo>
                <a:lnTo>
                  <a:pt x="95" y="0"/>
                </a:lnTo>
                <a:lnTo>
                  <a:pt x="91" y="0"/>
                </a:lnTo>
                <a:lnTo>
                  <a:pt x="90" y="4"/>
                </a:lnTo>
                <a:lnTo>
                  <a:pt x="86" y="7"/>
                </a:lnTo>
                <a:lnTo>
                  <a:pt x="0" y="28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10174818" y="619125"/>
            <a:ext cx="601133" cy="211138"/>
          </a:xfrm>
          <a:custGeom>
            <a:avLst/>
            <a:gdLst>
              <a:gd name="T0" fmla="*/ 2147483646 w 284"/>
              <a:gd name="T1" fmla="*/ 2147483646 h 133"/>
              <a:gd name="T2" fmla="*/ 2147483646 w 284"/>
              <a:gd name="T3" fmla="*/ 2147483646 h 133"/>
              <a:gd name="T4" fmla="*/ 2147483646 w 284"/>
              <a:gd name="T5" fmla="*/ 2147483646 h 133"/>
              <a:gd name="T6" fmla="*/ 2147483646 w 284"/>
              <a:gd name="T7" fmla="*/ 2147483646 h 133"/>
              <a:gd name="T8" fmla="*/ 0 w 284"/>
              <a:gd name="T9" fmla="*/ 2147483646 h 133"/>
              <a:gd name="T10" fmla="*/ 2147483646 w 284"/>
              <a:gd name="T11" fmla="*/ 2147483646 h 133"/>
              <a:gd name="T12" fmla="*/ 2147483646 w 284"/>
              <a:gd name="T13" fmla="*/ 2147483646 h 133"/>
              <a:gd name="T14" fmla="*/ 2147483646 w 284"/>
              <a:gd name="T15" fmla="*/ 2147483646 h 133"/>
              <a:gd name="T16" fmla="*/ 2147483646 w 284"/>
              <a:gd name="T17" fmla="*/ 2147483646 h 133"/>
              <a:gd name="T18" fmla="*/ 2147483646 w 284"/>
              <a:gd name="T19" fmla="*/ 2147483646 h 133"/>
              <a:gd name="T20" fmla="*/ 2147483646 w 284"/>
              <a:gd name="T21" fmla="*/ 2147483646 h 133"/>
              <a:gd name="T22" fmla="*/ 2147483646 w 284"/>
              <a:gd name="T23" fmla="*/ 2147483646 h 133"/>
              <a:gd name="T24" fmla="*/ 2147483646 w 284"/>
              <a:gd name="T25" fmla="*/ 2147483646 h 133"/>
              <a:gd name="T26" fmla="*/ 2147483646 w 284"/>
              <a:gd name="T27" fmla="*/ 2147483646 h 133"/>
              <a:gd name="T28" fmla="*/ 2147483646 w 284"/>
              <a:gd name="T29" fmla="*/ 2147483646 h 133"/>
              <a:gd name="T30" fmla="*/ 2147483646 w 284"/>
              <a:gd name="T31" fmla="*/ 2147483646 h 133"/>
              <a:gd name="T32" fmla="*/ 2147483646 w 284"/>
              <a:gd name="T33" fmla="*/ 2147483646 h 133"/>
              <a:gd name="T34" fmla="*/ 2147483646 w 284"/>
              <a:gd name="T35" fmla="*/ 2147483646 h 133"/>
              <a:gd name="T36" fmla="*/ 2147483646 w 284"/>
              <a:gd name="T37" fmla="*/ 2147483646 h 133"/>
              <a:gd name="T38" fmla="*/ 2147483646 w 284"/>
              <a:gd name="T39" fmla="*/ 2147483646 h 133"/>
              <a:gd name="T40" fmla="*/ 2147483646 w 284"/>
              <a:gd name="T41" fmla="*/ 2147483646 h 133"/>
              <a:gd name="T42" fmla="*/ 2147483646 w 284"/>
              <a:gd name="T43" fmla="*/ 0 h 133"/>
              <a:gd name="T44" fmla="*/ 2147483646 w 284"/>
              <a:gd name="T45" fmla="*/ 0 h 133"/>
              <a:gd name="T46" fmla="*/ 2147483646 w 284"/>
              <a:gd name="T47" fmla="*/ 0 h 133"/>
              <a:gd name="T48" fmla="*/ 2147483646 w 284"/>
              <a:gd name="T49" fmla="*/ 2147483646 h 1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3">
                <a:moveTo>
                  <a:pt x="7" y="114"/>
                </a:moveTo>
                <a:lnTo>
                  <a:pt x="7" y="114"/>
                </a:lnTo>
                <a:lnTo>
                  <a:pt x="3" y="117"/>
                </a:lnTo>
                <a:lnTo>
                  <a:pt x="2" y="121"/>
                </a:lnTo>
                <a:lnTo>
                  <a:pt x="0" y="124"/>
                </a:lnTo>
                <a:lnTo>
                  <a:pt x="2" y="127"/>
                </a:lnTo>
                <a:lnTo>
                  <a:pt x="3" y="131"/>
                </a:lnTo>
                <a:lnTo>
                  <a:pt x="7" y="133"/>
                </a:lnTo>
                <a:lnTo>
                  <a:pt x="10" y="133"/>
                </a:lnTo>
                <a:lnTo>
                  <a:pt x="14" y="133"/>
                </a:lnTo>
                <a:lnTo>
                  <a:pt x="278" y="17"/>
                </a:lnTo>
                <a:lnTo>
                  <a:pt x="282" y="16"/>
                </a:lnTo>
                <a:lnTo>
                  <a:pt x="284" y="12"/>
                </a:lnTo>
                <a:lnTo>
                  <a:pt x="284" y="9"/>
                </a:lnTo>
                <a:lnTo>
                  <a:pt x="284" y="5"/>
                </a:lnTo>
                <a:lnTo>
                  <a:pt x="280" y="2"/>
                </a:lnTo>
                <a:lnTo>
                  <a:pt x="278" y="0"/>
                </a:lnTo>
                <a:lnTo>
                  <a:pt x="273" y="0"/>
                </a:lnTo>
                <a:lnTo>
                  <a:pt x="270" y="0"/>
                </a:lnTo>
                <a:lnTo>
                  <a:pt x="7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10149418" y="769938"/>
            <a:ext cx="639233" cy="119062"/>
          </a:xfrm>
          <a:custGeom>
            <a:avLst/>
            <a:gdLst>
              <a:gd name="T0" fmla="*/ 2147483646 w 302"/>
              <a:gd name="T1" fmla="*/ 2147483646 h 75"/>
              <a:gd name="T2" fmla="*/ 2147483646 w 302"/>
              <a:gd name="T3" fmla="*/ 2147483646 h 75"/>
              <a:gd name="T4" fmla="*/ 2147483646 w 302"/>
              <a:gd name="T5" fmla="*/ 2147483646 h 75"/>
              <a:gd name="T6" fmla="*/ 2147483646 w 302"/>
              <a:gd name="T7" fmla="*/ 2147483646 h 75"/>
              <a:gd name="T8" fmla="*/ 0 w 302"/>
              <a:gd name="T9" fmla="*/ 2147483646 h 75"/>
              <a:gd name="T10" fmla="*/ 0 w 302"/>
              <a:gd name="T11" fmla="*/ 2147483646 h 75"/>
              <a:gd name="T12" fmla="*/ 0 w 302"/>
              <a:gd name="T13" fmla="*/ 2147483646 h 75"/>
              <a:gd name="T14" fmla="*/ 0 w 302"/>
              <a:gd name="T15" fmla="*/ 2147483646 h 75"/>
              <a:gd name="T16" fmla="*/ 2147483646 w 302"/>
              <a:gd name="T17" fmla="*/ 2147483646 h 75"/>
              <a:gd name="T18" fmla="*/ 2147483646 w 302"/>
              <a:gd name="T19" fmla="*/ 2147483646 h 75"/>
              <a:gd name="T20" fmla="*/ 2147483646 w 302"/>
              <a:gd name="T21" fmla="*/ 2147483646 h 75"/>
              <a:gd name="T22" fmla="*/ 2147483646 w 302"/>
              <a:gd name="T23" fmla="*/ 2147483646 h 75"/>
              <a:gd name="T24" fmla="*/ 2147483646 w 302"/>
              <a:gd name="T25" fmla="*/ 2147483646 h 75"/>
              <a:gd name="T26" fmla="*/ 2147483646 w 302"/>
              <a:gd name="T27" fmla="*/ 2147483646 h 75"/>
              <a:gd name="T28" fmla="*/ 2147483646 w 302"/>
              <a:gd name="T29" fmla="*/ 2147483646 h 75"/>
              <a:gd name="T30" fmla="*/ 2147483646 w 302"/>
              <a:gd name="T31" fmla="*/ 2147483646 h 75"/>
              <a:gd name="T32" fmla="*/ 2147483646 w 302"/>
              <a:gd name="T33" fmla="*/ 2147483646 h 75"/>
              <a:gd name="T34" fmla="*/ 2147483646 w 302"/>
              <a:gd name="T35" fmla="*/ 2147483646 h 75"/>
              <a:gd name="T36" fmla="*/ 2147483646 w 302"/>
              <a:gd name="T37" fmla="*/ 2147483646 h 75"/>
              <a:gd name="T38" fmla="*/ 2147483646 w 302"/>
              <a:gd name="T39" fmla="*/ 2147483646 h 75"/>
              <a:gd name="T40" fmla="*/ 2147483646 w 302"/>
              <a:gd name="T41" fmla="*/ 2147483646 h 75"/>
              <a:gd name="T42" fmla="*/ 2147483646 w 302"/>
              <a:gd name="T43" fmla="*/ 2147483646 h 75"/>
              <a:gd name="T44" fmla="*/ 2147483646 w 302"/>
              <a:gd name="T45" fmla="*/ 0 h 75"/>
              <a:gd name="T46" fmla="*/ 2147483646 w 302"/>
              <a:gd name="T47" fmla="*/ 0 h 75"/>
              <a:gd name="T48" fmla="*/ 2147483646 w 302"/>
              <a:gd name="T49" fmla="*/ 2147483646 h 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5">
                <a:moveTo>
                  <a:pt x="9" y="57"/>
                </a:moveTo>
                <a:lnTo>
                  <a:pt x="9" y="57"/>
                </a:lnTo>
                <a:lnTo>
                  <a:pt x="5" y="57"/>
                </a:lnTo>
                <a:lnTo>
                  <a:pt x="2" y="60"/>
                </a:lnTo>
                <a:lnTo>
                  <a:pt x="0" y="63"/>
                </a:lnTo>
                <a:lnTo>
                  <a:pt x="0" y="67"/>
                </a:lnTo>
                <a:lnTo>
                  <a:pt x="2" y="70"/>
                </a:lnTo>
                <a:lnTo>
                  <a:pt x="5" y="74"/>
                </a:lnTo>
                <a:lnTo>
                  <a:pt x="9" y="75"/>
                </a:lnTo>
                <a:lnTo>
                  <a:pt x="12" y="75"/>
                </a:lnTo>
                <a:lnTo>
                  <a:pt x="294" y="19"/>
                </a:lnTo>
                <a:lnTo>
                  <a:pt x="297" y="17"/>
                </a:lnTo>
                <a:lnTo>
                  <a:pt x="301" y="15"/>
                </a:lnTo>
                <a:lnTo>
                  <a:pt x="301" y="12"/>
                </a:lnTo>
                <a:lnTo>
                  <a:pt x="302" y="7"/>
                </a:lnTo>
                <a:lnTo>
                  <a:pt x="301" y="3"/>
                </a:lnTo>
                <a:lnTo>
                  <a:pt x="297" y="1"/>
                </a:lnTo>
                <a:lnTo>
                  <a:pt x="294" y="0"/>
                </a:lnTo>
                <a:lnTo>
                  <a:pt x="290" y="0"/>
                </a:lnTo>
                <a:lnTo>
                  <a:pt x="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10109201" y="914401"/>
            <a:ext cx="641351" cy="61913"/>
          </a:xfrm>
          <a:custGeom>
            <a:avLst/>
            <a:gdLst>
              <a:gd name="T0" fmla="*/ 2147483646 w 303"/>
              <a:gd name="T1" fmla="*/ 0 h 39"/>
              <a:gd name="T2" fmla="*/ 2147483646 w 303"/>
              <a:gd name="T3" fmla="*/ 0 h 39"/>
              <a:gd name="T4" fmla="*/ 2147483646 w 303"/>
              <a:gd name="T5" fmla="*/ 0 h 39"/>
              <a:gd name="T6" fmla="*/ 2147483646 w 303"/>
              <a:gd name="T7" fmla="*/ 2147483646 h 39"/>
              <a:gd name="T8" fmla="*/ 2147483646 w 303"/>
              <a:gd name="T9" fmla="*/ 2147483646 h 39"/>
              <a:gd name="T10" fmla="*/ 0 w 303"/>
              <a:gd name="T11" fmla="*/ 2147483646 h 39"/>
              <a:gd name="T12" fmla="*/ 0 w 303"/>
              <a:gd name="T13" fmla="*/ 2147483646 h 39"/>
              <a:gd name="T14" fmla="*/ 0 w 303"/>
              <a:gd name="T15" fmla="*/ 2147483646 h 39"/>
              <a:gd name="T16" fmla="*/ 0 w 303"/>
              <a:gd name="T17" fmla="*/ 2147483646 h 39"/>
              <a:gd name="T18" fmla="*/ 2147483646 w 303"/>
              <a:gd name="T19" fmla="*/ 2147483646 h 39"/>
              <a:gd name="T20" fmla="*/ 2147483646 w 303"/>
              <a:gd name="T21" fmla="*/ 2147483646 h 39"/>
              <a:gd name="T22" fmla="*/ 2147483646 w 303"/>
              <a:gd name="T23" fmla="*/ 2147483646 h 39"/>
              <a:gd name="T24" fmla="*/ 2147483646 w 303"/>
              <a:gd name="T25" fmla="*/ 2147483646 h 39"/>
              <a:gd name="T26" fmla="*/ 2147483646 w 303"/>
              <a:gd name="T27" fmla="*/ 2147483646 h 39"/>
              <a:gd name="T28" fmla="*/ 2147483646 w 303"/>
              <a:gd name="T29" fmla="*/ 2147483646 h 39"/>
              <a:gd name="T30" fmla="*/ 2147483646 w 303"/>
              <a:gd name="T31" fmla="*/ 2147483646 h 39"/>
              <a:gd name="T32" fmla="*/ 2147483646 w 303"/>
              <a:gd name="T33" fmla="*/ 2147483646 h 39"/>
              <a:gd name="T34" fmla="*/ 2147483646 w 303"/>
              <a:gd name="T35" fmla="*/ 2147483646 h 39"/>
              <a:gd name="T36" fmla="*/ 2147483646 w 303"/>
              <a:gd name="T37" fmla="*/ 2147483646 h 39"/>
              <a:gd name="T38" fmla="*/ 2147483646 w 303"/>
              <a:gd name="T39" fmla="*/ 2147483646 h 39"/>
              <a:gd name="T40" fmla="*/ 2147483646 w 303"/>
              <a:gd name="T41" fmla="*/ 2147483646 h 39"/>
              <a:gd name="T42" fmla="*/ 2147483646 w 303"/>
              <a:gd name="T43" fmla="*/ 2147483646 h 39"/>
              <a:gd name="T44" fmla="*/ 2147483646 w 303"/>
              <a:gd name="T45" fmla="*/ 2147483646 h 39"/>
              <a:gd name="T46" fmla="*/ 2147483646 w 303"/>
              <a:gd name="T47" fmla="*/ 2147483646 h 39"/>
              <a:gd name="T48" fmla="*/ 2147483646 w 303"/>
              <a:gd name="T49" fmla="*/ 0 h 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39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9" y="19"/>
                </a:lnTo>
                <a:lnTo>
                  <a:pt x="292" y="39"/>
                </a:lnTo>
                <a:lnTo>
                  <a:pt x="296" y="38"/>
                </a:lnTo>
                <a:lnTo>
                  <a:pt x="299" y="36"/>
                </a:lnTo>
                <a:lnTo>
                  <a:pt x="303" y="33"/>
                </a:lnTo>
                <a:lnTo>
                  <a:pt x="303" y="29"/>
                </a:lnTo>
                <a:lnTo>
                  <a:pt x="303" y="26"/>
                </a:lnTo>
                <a:lnTo>
                  <a:pt x="301" y="22"/>
                </a:lnTo>
                <a:lnTo>
                  <a:pt x="297" y="21"/>
                </a:lnTo>
                <a:lnTo>
                  <a:pt x="294" y="19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9906001" y="160339"/>
            <a:ext cx="57151" cy="485775"/>
          </a:xfrm>
          <a:custGeom>
            <a:avLst/>
            <a:gdLst>
              <a:gd name="T0" fmla="*/ 0 w 27"/>
              <a:gd name="T1" fmla="*/ 2147483646 h 306"/>
              <a:gd name="T2" fmla="*/ 0 w 27"/>
              <a:gd name="T3" fmla="*/ 2147483646 h 306"/>
              <a:gd name="T4" fmla="*/ 2147483646 w 27"/>
              <a:gd name="T5" fmla="*/ 2147483646 h 306"/>
              <a:gd name="T6" fmla="*/ 2147483646 w 27"/>
              <a:gd name="T7" fmla="*/ 2147483646 h 306"/>
              <a:gd name="T8" fmla="*/ 2147483646 w 27"/>
              <a:gd name="T9" fmla="*/ 2147483646 h 306"/>
              <a:gd name="T10" fmla="*/ 2147483646 w 27"/>
              <a:gd name="T11" fmla="*/ 2147483646 h 306"/>
              <a:gd name="T12" fmla="*/ 2147483646 w 27"/>
              <a:gd name="T13" fmla="*/ 2147483646 h 306"/>
              <a:gd name="T14" fmla="*/ 2147483646 w 27"/>
              <a:gd name="T15" fmla="*/ 2147483646 h 306"/>
              <a:gd name="T16" fmla="*/ 2147483646 w 27"/>
              <a:gd name="T17" fmla="*/ 2147483646 h 306"/>
              <a:gd name="T18" fmla="*/ 2147483646 w 27"/>
              <a:gd name="T19" fmla="*/ 2147483646 h 306"/>
              <a:gd name="T20" fmla="*/ 2147483646 w 27"/>
              <a:gd name="T21" fmla="*/ 2147483646 h 306"/>
              <a:gd name="T22" fmla="*/ 2147483646 w 27"/>
              <a:gd name="T23" fmla="*/ 2147483646 h 306"/>
              <a:gd name="T24" fmla="*/ 2147483646 w 27"/>
              <a:gd name="T25" fmla="*/ 2147483646 h 306"/>
              <a:gd name="T26" fmla="*/ 2147483646 w 27"/>
              <a:gd name="T27" fmla="*/ 2147483646 h 306"/>
              <a:gd name="T28" fmla="*/ 2147483646 w 27"/>
              <a:gd name="T29" fmla="*/ 2147483646 h 306"/>
              <a:gd name="T30" fmla="*/ 2147483646 w 27"/>
              <a:gd name="T31" fmla="*/ 2147483646 h 306"/>
              <a:gd name="T32" fmla="*/ 2147483646 w 27"/>
              <a:gd name="T33" fmla="*/ 0 h 306"/>
              <a:gd name="T34" fmla="*/ 2147483646 w 27"/>
              <a:gd name="T35" fmla="*/ 0 h 306"/>
              <a:gd name="T36" fmla="*/ 2147483646 w 27"/>
              <a:gd name="T37" fmla="*/ 0 h 306"/>
              <a:gd name="T38" fmla="*/ 2147483646 w 27"/>
              <a:gd name="T39" fmla="*/ 0 h 306"/>
              <a:gd name="T40" fmla="*/ 2147483646 w 27"/>
              <a:gd name="T41" fmla="*/ 0 h 306"/>
              <a:gd name="T42" fmla="*/ 2147483646 w 27"/>
              <a:gd name="T43" fmla="*/ 2147483646 h 306"/>
              <a:gd name="T44" fmla="*/ 2147483646 w 27"/>
              <a:gd name="T45" fmla="*/ 2147483646 h 306"/>
              <a:gd name="T46" fmla="*/ 2147483646 w 27"/>
              <a:gd name="T47" fmla="*/ 2147483646 h 306"/>
              <a:gd name="T48" fmla="*/ 0 w 27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" h="306">
                <a:moveTo>
                  <a:pt x="0" y="296"/>
                </a:moveTo>
                <a:lnTo>
                  <a:pt x="0" y="296"/>
                </a:lnTo>
                <a:lnTo>
                  <a:pt x="1" y="301"/>
                </a:lnTo>
                <a:lnTo>
                  <a:pt x="3" y="303"/>
                </a:lnTo>
                <a:lnTo>
                  <a:pt x="7" y="306"/>
                </a:lnTo>
                <a:lnTo>
                  <a:pt x="10" y="306"/>
                </a:lnTo>
                <a:lnTo>
                  <a:pt x="14" y="306"/>
                </a:lnTo>
                <a:lnTo>
                  <a:pt x="17" y="305"/>
                </a:lnTo>
                <a:lnTo>
                  <a:pt x="19" y="301"/>
                </a:lnTo>
                <a:lnTo>
                  <a:pt x="20" y="298"/>
                </a:lnTo>
                <a:lnTo>
                  <a:pt x="27" y="9"/>
                </a:lnTo>
                <a:lnTo>
                  <a:pt x="27" y="6"/>
                </a:lnTo>
                <a:lnTo>
                  <a:pt x="26" y="2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2"/>
                </a:lnTo>
                <a:lnTo>
                  <a:pt x="8" y="6"/>
                </a:lnTo>
                <a:lnTo>
                  <a:pt x="8" y="9"/>
                </a:lnTo>
                <a:lnTo>
                  <a:pt x="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9715501" y="188914"/>
            <a:ext cx="131233" cy="479425"/>
          </a:xfrm>
          <a:custGeom>
            <a:avLst/>
            <a:gdLst>
              <a:gd name="T0" fmla="*/ 2147483646 w 62"/>
              <a:gd name="T1" fmla="*/ 2147483646 h 302"/>
              <a:gd name="T2" fmla="*/ 2147483646 w 62"/>
              <a:gd name="T3" fmla="*/ 2147483646 h 302"/>
              <a:gd name="T4" fmla="*/ 2147483646 w 62"/>
              <a:gd name="T5" fmla="*/ 2147483646 h 302"/>
              <a:gd name="T6" fmla="*/ 2147483646 w 62"/>
              <a:gd name="T7" fmla="*/ 2147483646 h 302"/>
              <a:gd name="T8" fmla="*/ 2147483646 w 62"/>
              <a:gd name="T9" fmla="*/ 2147483646 h 302"/>
              <a:gd name="T10" fmla="*/ 2147483646 w 62"/>
              <a:gd name="T11" fmla="*/ 2147483646 h 302"/>
              <a:gd name="T12" fmla="*/ 2147483646 w 62"/>
              <a:gd name="T13" fmla="*/ 2147483646 h 302"/>
              <a:gd name="T14" fmla="*/ 2147483646 w 62"/>
              <a:gd name="T15" fmla="*/ 2147483646 h 302"/>
              <a:gd name="T16" fmla="*/ 2147483646 w 62"/>
              <a:gd name="T17" fmla="*/ 2147483646 h 302"/>
              <a:gd name="T18" fmla="*/ 2147483646 w 62"/>
              <a:gd name="T19" fmla="*/ 2147483646 h 302"/>
              <a:gd name="T20" fmla="*/ 2147483646 w 62"/>
              <a:gd name="T21" fmla="*/ 2147483646 h 302"/>
              <a:gd name="T22" fmla="*/ 2147483646 w 62"/>
              <a:gd name="T23" fmla="*/ 2147483646 h 302"/>
              <a:gd name="T24" fmla="*/ 2147483646 w 62"/>
              <a:gd name="T25" fmla="*/ 2147483646 h 302"/>
              <a:gd name="T26" fmla="*/ 2147483646 w 62"/>
              <a:gd name="T27" fmla="*/ 2147483646 h 302"/>
              <a:gd name="T28" fmla="*/ 2147483646 w 62"/>
              <a:gd name="T29" fmla="*/ 2147483646 h 302"/>
              <a:gd name="T30" fmla="*/ 2147483646 w 62"/>
              <a:gd name="T31" fmla="*/ 2147483646 h 302"/>
              <a:gd name="T32" fmla="*/ 2147483646 w 62"/>
              <a:gd name="T33" fmla="*/ 0 h 302"/>
              <a:gd name="T34" fmla="*/ 2147483646 w 62"/>
              <a:gd name="T35" fmla="*/ 0 h 302"/>
              <a:gd name="T36" fmla="*/ 2147483646 w 62"/>
              <a:gd name="T37" fmla="*/ 0 h 302"/>
              <a:gd name="T38" fmla="*/ 2147483646 w 62"/>
              <a:gd name="T39" fmla="*/ 0 h 302"/>
              <a:gd name="T40" fmla="*/ 2147483646 w 62"/>
              <a:gd name="T41" fmla="*/ 0 h 302"/>
              <a:gd name="T42" fmla="*/ 2147483646 w 62"/>
              <a:gd name="T43" fmla="*/ 2147483646 h 302"/>
              <a:gd name="T44" fmla="*/ 0 w 62"/>
              <a:gd name="T45" fmla="*/ 2147483646 h 302"/>
              <a:gd name="T46" fmla="*/ 0 w 62"/>
              <a:gd name="T47" fmla="*/ 2147483646 h 302"/>
              <a:gd name="T48" fmla="*/ 2147483646 w 62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" h="302">
                <a:moveTo>
                  <a:pt x="43" y="294"/>
                </a:moveTo>
                <a:lnTo>
                  <a:pt x="43" y="294"/>
                </a:lnTo>
                <a:lnTo>
                  <a:pt x="45" y="299"/>
                </a:lnTo>
                <a:lnTo>
                  <a:pt x="47" y="300"/>
                </a:lnTo>
                <a:lnTo>
                  <a:pt x="50" y="302"/>
                </a:lnTo>
                <a:lnTo>
                  <a:pt x="55" y="302"/>
                </a:lnTo>
                <a:lnTo>
                  <a:pt x="59" y="300"/>
                </a:lnTo>
                <a:lnTo>
                  <a:pt x="61" y="299"/>
                </a:lnTo>
                <a:lnTo>
                  <a:pt x="62" y="295"/>
                </a:lnTo>
                <a:lnTo>
                  <a:pt x="62" y="292"/>
                </a:lnTo>
                <a:lnTo>
                  <a:pt x="19" y="6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3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9522885" y="265114"/>
            <a:ext cx="273049" cy="452437"/>
          </a:xfrm>
          <a:custGeom>
            <a:avLst/>
            <a:gdLst>
              <a:gd name="T0" fmla="*/ 2147483646 w 129"/>
              <a:gd name="T1" fmla="*/ 2147483646 h 285"/>
              <a:gd name="T2" fmla="*/ 2147483646 w 129"/>
              <a:gd name="T3" fmla="*/ 2147483646 h 285"/>
              <a:gd name="T4" fmla="*/ 2147483646 w 129"/>
              <a:gd name="T5" fmla="*/ 2147483646 h 285"/>
              <a:gd name="T6" fmla="*/ 2147483646 w 129"/>
              <a:gd name="T7" fmla="*/ 2147483646 h 285"/>
              <a:gd name="T8" fmla="*/ 2147483646 w 129"/>
              <a:gd name="T9" fmla="*/ 2147483646 h 285"/>
              <a:gd name="T10" fmla="*/ 2147483646 w 129"/>
              <a:gd name="T11" fmla="*/ 2147483646 h 285"/>
              <a:gd name="T12" fmla="*/ 2147483646 w 129"/>
              <a:gd name="T13" fmla="*/ 2147483646 h 285"/>
              <a:gd name="T14" fmla="*/ 2147483646 w 129"/>
              <a:gd name="T15" fmla="*/ 2147483646 h 285"/>
              <a:gd name="T16" fmla="*/ 2147483646 w 129"/>
              <a:gd name="T17" fmla="*/ 2147483646 h 285"/>
              <a:gd name="T18" fmla="*/ 2147483646 w 129"/>
              <a:gd name="T19" fmla="*/ 2147483646 h 285"/>
              <a:gd name="T20" fmla="*/ 2147483646 w 129"/>
              <a:gd name="T21" fmla="*/ 2147483646 h 285"/>
              <a:gd name="T22" fmla="*/ 2147483646 w 129"/>
              <a:gd name="T23" fmla="*/ 2147483646 h 285"/>
              <a:gd name="T24" fmla="*/ 2147483646 w 129"/>
              <a:gd name="T25" fmla="*/ 2147483646 h 285"/>
              <a:gd name="T26" fmla="*/ 2147483646 w 129"/>
              <a:gd name="T27" fmla="*/ 2147483646 h 285"/>
              <a:gd name="T28" fmla="*/ 2147483646 w 129"/>
              <a:gd name="T29" fmla="*/ 2147483646 h 285"/>
              <a:gd name="T30" fmla="*/ 2147483646 w 129"/>
              <a:gd name="T31" fmla="*/ 2147483646 h 285"/>
              <a:gd name="T32" fmla="*/ 2147483646 w 129"/>
              <a:gd name="T33" fmla="*/ 0 h 285"/>
              <a:gd name="T34" fmla="*/ 2147483646 w 129"/>
              <a:gd name="T35" fmla="*/ 2147483646 h 285"/>
              <a:gd name="T36" fmla="*/ 2147483646 w 129"/>
              <a:gd name="T37" fmla="*/ 2147483646 h 285"/>
              <a:gd name="T38" fmla="*/ 2147483646 w 129"/>
              <a:gd name="T39" fmla="*/ 2147483646 h 285"/>
              <a:gd name="T40" fmla="*/ 2147483646 w 129"/>
              <a:gd name="T41" fmla="*/ 2147483646 h 285"/>
              <a:gd name="T42" fmla="*/ 2147483646 w 129"/>
              <a:gd name="T43" fmla="*/ 2147483646 h 285"/>
              <a:gd name="T44" fmla="*/ 0 w 129"/>
              <a:gd name="T45" fmla="*/ 2147483646 h 285"/>
              <a:gd name="T46" fmla="*/ 2147483646 w 129"/>
              <a:gd name="T47" fmla="*/ 2147483646 h 285"/>
              <a:gd name="T48" fmla="*/ 2147483646 w 129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9" h="285">
                <a:moveTo>
                  <a:pt x="110" y="280"/>
                </a:moveTo>
                <a:lnTo>
                  <a:pt x="110" y="280"/>
                </a:lnTo>
                <a:lnTo>
                  <a:pt x="112" y="283"/>
                </a:lnTo>
                <a:lnTo>
                  <a:pt x="115" y="285"/>
                </a:lnTo>
                <a:lnTo>
                  <a:pt x="119" y="285"/>
                </a:lnTo>
                <a:lnTo>
                  <a:pt x="122" y="285"/>
                </a:lnTo>
                <a:lnTo>
                  <a:pt x="126" y="283"/>
                </a:lnTo>
                <a:lnTo>
                  <a:pt x="127" y="280"/>
                </a:lnTo>
                <a:lnTo>
                  <a:pt x="129" y="277"/>
                </a:lnTo>
                <a:lnTo>
                  <a:pt x="127" y="273"/>
                </a:lnTo>
                <a:lnTo>
                  <a:pt x="19" y="7"/>
                </a:lnTo>
                <a:lnTo>
                  <a:pt x="17" y="3"/>
                </a:lnTo>
                <a:lnTo>
                  <a:pt x="14" y="1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1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9378952" y="363538"/>
            <a:ext cx="385233" cy="406400"/>
          </a:xfrm>
          <a:custGeom>
            <a:avLst/>
            <a:gdLst>
              <a:gd name="T0" fmla="*/ 2147483646 w 182"/>
              <a:gd name="T1" fmla="*/ 2147483646 h 256"/>
              <a:gd name="T2" fmla="*/ 2147483646 w 182"/>
              <a:gd name="T3" fmla="*/ 2147483646 h 256"/>
              <a:gd name="T4" fmla="*/ 2147483646 w 182"/>
              <a:gd name="T5" fmla="*/ 2147483646 h 256"/>
              <a:gd name="T6" fmla="*/ 2147483646 w 182"/>
              <a:gd name="T7" fmla="*/ 2147483646 h 256"/>
              <a:gd name="T8" fmla="*/ 2147483646 w 182"/>
              <a:gd name="T9" fmla="*/ 2147483646 h 256"/>
              <a:gd name="T10" fmla="*/ 2147483646 w 182"/>
              <a:gd name="T11" fmla="*/ 2147483646 h 256"/>
              <a:gd name="T12" fmla="*/ 2147483646 w 182"/>
              <a:gd name="T13" fmla="*/ 2147483646 h 256"/>
              <a:gd name="T14" fmla="*/ 2147483646 w 182"/>
              <a:gd name="T15" fmla="*/ 2147483646 h 256"/>
              <a:gd name="T16" fmla="*/ 2147483646 w 182"/>
              <a:gd name="T17" fmla="*/ 2147483646 h 256"/>
              <a:gd name="T18" fmla="*/ 2147483646 w 182"/>
              <a:gd name="T19" fmla="*/ 2147483646 h 256"/>
              <a:gd name="T20" fmla="*/ 2147483646 w 182"/>
              <a:gd name="T21" fmla="*/ 2147483646 h 256"/>
              <a:gd name="T22" fmla="*/ 2147483646 w 182"/>
              <a:gd name="T23" fmla="*/ 2147483646 h 256"/>
              <a:gd name="T24" fmla="*/ 2147483646 w 182"/>
              <a:gd name="T25" fmla="*/ 2147483646 h 256"/>
              <a:gd name="T26" fmla="*/ 2147483646 w 182"/>
              <a:gd name="T27" fmla="*/ 2147483646 h 256"/>
              <a:gd name="T28" fmla="*/ 2147483646 w 182"/>
              <a:gd name="T29" fmla="*/ 2147483646 h 256"/>
              <a:gd name="T30" fmla="*/ 2147483646 w 182"/>
              <a:gd name="T31" fmla="*/ 0 h 256"/>
              <a:gd name="T32" fmla="*/ 2147483646 w 182"/>
              <a:gd name="T33" fmla="*/ 0 h 256"/>
              <a:gd name="T34" fmla="*/ 2147483646 w 182"/>
              <a:gd name="T35" fmla="*/ 2147483646 h 256"/>
              <a:gd name="T36" fmla="*/ 2147483646 w 182"/>
              <a:gd name="T37" fmla="*/ 2147483646 h 256"/>
              <a:gd name="T38" fmla="*/ 2147483646 w 182"/>
              <a:gd name="T39" fmla="*/ 2147483646 h 256"/>
              <a:gd name="T40" fmla="*/ 2147483646 w 182"/>
              <a:gd name="T41" fmla="*/ 2147483646 h 256"/>
              <a:gd name="T42" fmla="*/ 0 w 182"/>
              <a:gd name="T43" fmla="*/ 2147483646 h 256"/>
              <a:gd name="T44" fmla="*/ 0 w 182"/>
              <a:gd name="T45" fmla="*/ 2147483646 h 256"/>
              <a:gd name="T46" fmla="*/ 2147483646 w 182"/>
              <a:gd name="T47" fmla="*/ 2147483646 h 256"/>
              <a:gd name="T48" fmla="*/ 2147483646 w 182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2" h="256">
                <a:moveTo>
                  <a:pt x="165" y="252"/>
                </a:moveTo>
                <a:lnTo>
                  <a:pt x="165" y="252"/>
                </a:lnTo>
                <a:lnTo>
                  <a:pt x="166" y="256"/>
                </a:lnTo>
                <a:lnTo>
                  <a:pt x="170" y="256"/>
                </a:lnTo>
                <a:lnTo>
                  <a:pt x="173" y="256"/>
                </a:lnTo>
                <a:lnTo>
                  <a:pt x="178" y="254"/>
                </a:lnTo>
                <a:lnTo>
                  <a:pt x="180" y="252"/>
                </a:lnTo>
                <a:lnTo>
                  <a:pt x="182" y="249"/>
                </a:lnTo>
                <a:lnTo>
                  <a:pt x="182" y="245"/>
                </a:lnTo>
                <a:lnTo>
                  <a:pt x="180" y="242"/>
                </a:ln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6" y="0"/>
                </a:lnTo>
                <a:lnTo>
                  <a:pt x="3" y="1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1" y="15"/>
                </a:lnTo>
                <a:lnTo>
                  <a:pt x="165" y="2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10401300" y="1081089"/>
            <a:ext cx="467784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0 w 221"/>
              <a:gd name="T19" fmla="*/ 2147483646 h 222"/>
              <a:gd name="T20" fmla="*/ 0 w 221"/>
              <a:gd name="T21" fmla="*/ 2147483646 h 222"/>
              <a:gd name="T22" fmla="*/ 0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0 h 222"/>
              <a:gd name="T110" fmla="*/ 2147483646 w 221"/>
              <a:gd name="T111" fmla="*/ 0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49" y="17"/>
                </a:moveTo>
                <a:lnTo>
                  <a:pt x="49" y="17"/>
                </a:lnTo>
                <a:lnTo>
                  <a:pt x="41" y="24"/>
                </a:lnTo>
                <a:lnTo>
                  <a:pt x="32" y="31"/>
                </a:lnTo>
                <a:lnTo>
                  <a:pt x="25" y="39"/>
                </a:lnTo>
                <a:lnTo>
                  <a:pt x="18" y="48"/>
                </a:lnTo>
                <a:lnTo>
                  <a:pt x="13" y="56"/>
                </a:lnTo>
                <a:lnTo>
                  <a:pt x="8" y="67"/>
                </a:lnTo>
                <a:lnTo>
                  <a:pt x="1" y="87"/>
                </a:lnTo>
                <a:lnTo>
                  <a:pt x="0" y="108"/>
                </a:lnTo>
                <a:lnTo>
                  <a:pt x="0" y="118"/>
                </a:lnTo>
                <a:lnTo>
                  <a:pt x="0" y="130"/>
                </a:lnTo>
                <a:lnTo>
                  <a:pt x="3" y="141"/>
                </a:lnTo>
                <a:lnTo>
                  <a:pt x="6" y="151"/>
                </a:lnTo>
                <a:lnTo>
                  <a:pt x="10" y="161"/>
                </a:lnTo>
                <a:lnTo>
                  <a:pt x="17" y="170"/>
                </a:lnTo>
                <a:lnTo>
                  <a:pt x="24" y="180"/>
                </a:lnTo>
                <a:lnTo>
                  <a:pt x="30" y="189"/>
                </a:lnTo>
                <a:lnTo>
                  <a:pt x="39" y="196"/>
                </a:lnTo>
                <a:lnTo>
                  <a:pt x="48" y="203"/>
                </a:lnTo>
                <a:lnTo>
                  <a:pt x="56" y="208"/>
                </a:lnTo>
                <a:lnTo>
                  <a:pt x="65" y="213"/>
                </a:lnTo>
                <a:lnTo>
                  <a:pt x="85" y="220"/>
                </a:lnTo>
                <a:lnTo>
                  <a:pt x="108" y="222"/>
                </a:lnTo>
                <a:lnTo>
                  <a:pt x="118" y="222"/>
                </a:lnTo>
                <a:lnTo>
                  <a:pt x="128" y="220"/>
                </a:lnTo>
                <a:lnTo>
                  <a:pt x="139" y="218"/>
                </a:lnTo>
                <a:lnTo>
                  <a:pt x="149" y="215"/>
                </a:lnTo>
                <a:lnTo>
                  <a:pt x="159" y="209"/>
                </a:lnTo>
                <a:lnTo>
                  <a:pt x="170" y="204"/>
                </a:lnTo>
                <a:lnTo>
                  <a:pt x="178" y="197"/>
                </a:lnTo>
                <a:lnTo>
                  <a:pt x="187" y="191"/>
                </a:lnTo>
                <a:lnTo>
                  <a:pt x="196" y="182"/>
                </a:lnTo>
                <a:lnTo>
                  <a:pt x="201" y="173"/>
                </a:lnTo>
                <a:lnTo>
                  <a:pt x="208" y="165"/>
                </a:lnTo>
                <a:lnTo>
                  <a:pt x="211" y="154"/>
                </a:lnTo>
                <a:lnTo>
                  <a:pt x="218" y="136"/>
                </a:lnTo>
                <a:lnTo>
                  <a:pt x="221" y="113"/>
                </a:lnTo>
                <a:lnTo>
                  <a:pt x="221" y="103"/>
                </a:lnTo>
                <a:lnTo>
                  <a:pt x="220" y="93"/>
                </a:lnTo>
                <a:lnTo>
                  <a:pt x="216" y="82"/>
                </a:lnTo>
                <a:lnTo>
                  <a:pt x="213" y="72"/>
                </a:lnTo>
                <a:lnTo>
                  <a:pt x="209" y="62"/>
                </a:lnTo>
                <a:lnTo>
                  <a:pt x="204" y="51"/>
                </a:lnTo>
                <a:lnTo>
                  <a:pt x="197" y="43"/>
                </a:lnTo>
                <a:lnTo>
                  <a:pt x="189" y="34"/>
                </a:lnTo>
                <a:lnTo>
                  <a:pt x="182" y="26"/>
                </a:lnTo>
                <a:lnTo>
                  <a:pt x="173" y="19"/>
                </a:lnTo>
                <a:lnTo>
                  <a:pt x="163" y="14"/>
                </a:lnTo>
                <a:lnTo>
                  <a:pt x="154" y="8"/>
                </a:lnTo>
                <a:lnTo>
                  <a:pt x="134" y="3"/>
                </a:lnTo>
                <a:lnTo>
                  <a:pt x="113" y="0"/>
                </a:lnTo>
                <a:lnTo>
                  <a:pt x="103" y="0"/>
                </a:lnTo>
                <a:lnTo>
                  <a:pt x="91" y="1"/>
                </a:lnTo>
                <a:lnTo>
                  <a:pt x="80" y="3"/>
                </a:lnTo>
                <a:lnTo>
                  <a:pt x="70" y="7"/>
                </a:lnTo>
                <a:lnTo>
                  <a:pt x="60" y="12"/>
                </a:lnTo>
                <a:lnTo>
                  <a:pt x="49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9658351" y="15478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0 w 139"/>
              <a:gd name="T11" fmla="*/ 2147483646 h 141"/>
              <a:gd name="T12" fmla="*/ 0 w 139"/>
              <a:gd name="T13" fmla="*/ 2147483646 h 141"/>
              <a:gd name="T14" fmla="*/ 0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0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31" y="12"/>
                </a:moveTo>
                <a:lnTo>
                  <a:pt x="31" y="12"/>
                </a:lnTo>
                <a:lnTo>
                  <a:pt x="21" y="20"/>
                </a:lnTo>
                <a:lnTo>
                  <a:pt x="12" y="31"/>
                </a:lnTo>
                <a:lnTo>
                  <a:pt x="5" y="43"/>
                </a:lnTo>
                <a:lnTo>
                  <a:pt x="0" y="56"/>
                </a:lnTo>
                <a:lnTo>
                  <a:pt x="0" y="68"/>
                </a:lnTo>
                <a:lnTo>
                  <a:pt x="0" y="82"/>
                </a:lnTo>
                <a:lnTo>
                  <a:pt x="3" y="96"/>
                </a:lnTo>
                <a:lnTo>
                  <a:pt x="10" y="108"/>
                </a:lnTo>
                <a:lnTo>
                  <a:pt x="19" y="120"/>
                </a:lnTo>
                <a:lnTo>
                  <a:pt x="29" y="129"/>
                </a:lnTo>
                <a:lnTo>
                  <a:pt x="41" y="136"/>
                </a:lnTo>
                <a:lnTo>
                  <a:pt x="55" y="139"/>
                </a:lnTo>
                <a:lnTo>
                  <a:pt x="67" y="141"/>
                </a:lnTo>
                <a:lnTo>
                  <a:pt x="81" y="141"/>
                </a:lnTo>
                <a:lnTo>
                  <a:pt x="94" y="137"/>
                </a:lnTo>
                <a:lnTo>
                  <a:pt x="108" y="130"/>
                </a:lnTo>
                <a:lnTo>
                  <a:pt x="118" y="122"/>
                </a:lnTo>
                <a:lnTo>
                  <a:pt x="127" y="111"/>
                </a:lnTo>
                <a:lnTo>
                  <a:pt x="134" y="99"/>
                </a:lnTo>
                <a:lnTo>
                  <a:pt x="137" y="86"/>
                </a:lnTo>
                <a:lnTo>
                  <a:pt x="139" y="72"/>
                </a:lnTo>
                <a:lnTo>
                  <a:pt x="139" y="60"/>
                </a:lnTo>
                <a:lnTo>
                  <a:pt x="136" y="46"/>
                </a:lnTo>
                <a:lnTo>
                  <a:pt x="129" y="32"/>
                </a:lnTo>
                <a:lnTo>
                  <a:pt x="120" y="22"/>
                </a:lnTo>
                <a:lnTo>
                  <a:pt x="110" y="13"/>
                </a:lnTo>
                <a:lnTo>
                  <a:pt x="98" y="7"/>
                </a:lnTo>
                <a:lnTo>
                  <a:pt x="84" y="1"/>
                </a:lnTo>
                <a:lnTo>
                  <a:pt x="70" y="0"/>
                </a:lnTo>
                <a:lnTo>
                  <a:pt x="58" y="1"/>
                </a:lnTo>
                <a:lnTo>
                  <a:pt x="45" y="5"/>
                </a:lnTo>
                <a:lnTo>
                  <a:pt x="31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9897534" y="1316039"/>
            <a:ext cx="605367" cy="307975"/>
          </a:xfrm>
          <a:custGeom>
            <a:avLst/>
            <a:gdLst>
              <a:gd name="T0" fmla="*/ 2147483646 w 286"/>
              <a:gd name="T1" fmla="*/ 2147483646 h 194"/>
              <a:gd name="T2" fmla="*/ 2147483646 w 286"/>
              <a:gd name="T3" fmla="*/ 2147483646 h 194"/>
              <a:gd name="T4" fmla="*/ 2147483646 w 286"/>
              <a:gd name="T5" fmla="*/ 2147483646 h 194"/>
              <a:gd name="T6" fmla="*/ 0 w 286"/>
              <a:gd name="T7" fmla="*/ 2147483646 h 194"/>
              <a:gd name="T8" fmla="*/ 0 w 286"/>
              <a:gd name="T9" fmla="*/ 2147483646 h 194"/>
              <a:gd name="T10" fmla="*/ 2147483646 w 286"/>
              <a:gd name="T11" fmla="*/ 2147483646 h 194"/>
              <a:gd name="T12" fmla="*/ 2147483646 w 286"/>
              <a:gd name="T13" fmla="*/ 2147483646 h 194"/>
              <a:gd name="T14" fmla="*/ 2147483646 w 286"/>
              <a:gd name="T15" fmla="*/ 2147483646 h 194"/>
              <a:gd name="T16" fmla="*/ 2147483646 w 286"/>
              <a:gd name="T17" fmla="*/ 2147483646 h 194"/>
              <a:gd name="T18" fmla="*/ 2147483646 w 286"/>
              <a:gd name="T19" fmla="*/ 2147483646 h 194"/>
              <a:gd name="T20" fmla="*/ 2147483646 w 286"/>
              <a:gd name="T21" fmla="*/ 2147483646 h 194"/>
              <a:gd name="T22" fmla="*/ 2147483646 w 286"/>
              <a:gd name="T23" fmla="*/ 2147483646 h 194"/>
              <a:gd name="T24" fmla="*/ 2147483646 w 286"/>
              <a:gd name="T25" fmla="*/ 2147483646 h 194"/>
              <a:gd name="T26" fmla="*/ 2147483646 w 286"/>
              <a:gd name="T27" fmla="*/ 2147483646 h 194"/>
              <a:gd name="T28" fmla="*/ 2147483646 w 286"/>
              <a:gd name="T29" fmla="*/ 2147483646 h 194"/>
              <a:gd name="T30" fmla="*/ 2147483646 w 286"/>
              <a:gd name="T31" fmla="*/ 2147483646 h 194"/>
              <a:gd name="T32" fmla="*/ 2147483646 w 286"/>
              <a:gd name="T33" fmla="*/ 2147483646 h 194"/>
              <a:gd name="T34" fmla="*/ 2147483646 w 286"/>
              <a:gd name="T35" fmla="*/ 2147483646 h 194"/>
              <a:gd name="T36" fmla="*/ 2147483646 w 286"/>
              <a:gd name="T37" fmla="*/ 2147483646 h 194"/>
              <a:gd name="T38" fmla="*/ 2147483646 w 286"/>
              <a:gd name="T39" fmla="*/ 2147483646 h 194"/>
              <a:gd name="T40" fmla="*/ 2147483646 w 286"/>
              <a:gd name="T41" fmla="*/ 2147483646 h 194"/>
              <a:gd name="T42" fmla="*/ 2147483646 w 286"/>
              <a:gd name="T43" fmla="*/ 0 h 194"/>
              <a:gd name="T44" fmla="*/ 2147483646 w 286"/>
              <a:gd name="T45" fmla="*/ 0 h 194"/>
              <a:gd name="T46" fmla="*/ 2147483646 w 286"/>
              <a:gd name="T47" fmla="*/ 2147483646 h 194"/>
              <a:gd name="T48" fmla="*/ 2147483646 w 286"/>
              <a:gd name="T49" fmla="*/ 2147483646 h 1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94">
                <a:moveTo>
                  <a:pt x="7" y="166"/>
                </a:moveTo>
                <a:lnTo>
                  <a:pt x="7" y="166"/>
                </a:lnTo>
                <a:lnTo>
                  <a:pt x="2" y="170"/>
                </a:lnTo>
                <a:lnTo>
                  <a:pt x="0" y="175"/>
                </a:lnTo>
                <a:lnTo>
                  <a:pt x="0" y="182"/>
                </a:lnTo>
                <a:lnTo>
                  <a:pt x="2" y="187"/>
                </a:lnTo>
                <a:lnTo>
                  <a:pt x="5" y="192"/>
                </a:lnTo>
                <a:lnTo>
                  <a:pt x="12" y="194"/>
                </a:lnTo>
                <a:lnTo>
                  <a:pt x="18" y="194"/>
                </a:lnTo>
                <a:lnTo>
                  <a:pt x="23" y="192"/>
                </a:lnTo>
                <a:lnTo>
                  <a:pt x="279" y="29"/>
                </a:lnTo>
                <a:lnTo>
                  <a:pt x="284" y="24"/>
                </a:lnTo>
                <a:lnTo>
                  <a:pt x="286" y="18"/>
                </a:lnTo>
                <a:lnTo>
                  <a:pt x="286" y="13"/>
                </a:lnTo>
                <a:lnTo>
                  <a:pt x="284" y="6"/>
                </a:lnTo>
                <a:lnTo>
                  <a:pt x="279" y="3"/>
                </a:lnTo>
                <a:lnTo>
                  <a:pt x="274" y="0"/>
                </a:lnTo>
                <a:lnTo>
                  <a:pt x="268" y="0"/>
                </a:lnTo>
                <a:lnTo>
                  <a:pt x="262" y="3"/>
                </a:lnTo>
                <a:lnTo>
                  <a:pt x="7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10816167" y="1062038"/>
            <a:ext cx="618067" cy="176212"/>
          </a:xfrm>
          <a:custGeom>
            <a:avLst/>
            <a:gdLst>
              <a:gd name="T0" fmla="*/ 2147483646 w 292"/>
              <a:gd name="T1" fmla="*/ 2147483646 h 111"/>
              <a:gd name="T2" fmla="*/ 2147483646 w 292"/>
              <a:gd name="T3" fmla="*/ 2147483646 h 111"/>
              <a:gd name="T4" fmla="*/ 2147483646 w 292"/>
              <a:gd name="T5" fmla="*/ 2147483646 h 111"/>
              <a:gd name="T6" fmla="*/ 0 w 292"/>
              <a:gd name="T7" fmla="*/ 2147483646 h 111"/>
              <a:gd name="T8" fmla="*/ 0 w 292"/>
              <a:gd name="T9" fmla="*/ 2147483646 h 111"/>
              <a:gd name="T10" fmla="*/ 0 w 292"/>
              <a:gd name="T11" fmla="*/ 2147483646 h 111"/>
              <a:gd name="T12" fmla="*/ 0 w 292"/>
              <a:gd name="T13" fmla="*/ 2147483646 h 111"/>
              <a:gd name="T14" fmla="*/ 0 w 292"/>
              <a:gd name="T15" fmla="*/ 2147483646 h 111"/>
              <a:gd name="T16" fmla="*/ 2147483646 w 292"/>
              <a:gd name="T17" fmla="*/ 2147483646 h 111"/>
              <a:gd name="T18" fmla="*/ 2147483646 w 292"/>
              <a:gd name="T19" fmla="*/ 2147483646 h 111"/>
              <a:gd name="T20" fmla="*/ 2147483646 w 292"/>
              <a:gd name="T21" fmla="*/ 2147483646 h 111"/>
              <a:gd name="T22" fmla="*/ 2147483646 w 292"/>
              <a:gd name="T23" fmla="*/ 2147483646 h 111"/>
              <a:gd name="T24" fmla="*/ 2147483646 w 292"/>
              <a:gd name="T25" fmla="*/ 2147483646 h 111"/>
              <a:gd name="T26" fmla="*/ 2147483646 w 292"/>
              <a:gd name="T27" fmla="*/ 2147483646 h 111"/>
              <a:gd name="T28" fmla="*/ 2147483646 w 292"/>
              <a:gd name="T29" fmla="*/ 2147483646 h 111"/>
              <a:gd name="T30" fmla="*/ 2147483646 w 292"/>
              <a:gd name="T31" fmla="*/ 2147483646 h 111"/>
              <a:gd name="T32" fmla="*/ 2147483646 w 292"/>
              <a:gd name="T33" fmla="*/ 2147483646 h 111"/>
              <a:gd name="T34" fmla="*/ 2147483646 w 292"/>
              <a:gd name="T35" fmla="*/ 2147483646 h 111"/>
              <a:gd name="T36" fmla="*/ 2147483646 w 292"/>
              <a:gd name="T37" fmla="*/ 2147483646 h 111"/>
              <a:gd name="T38" fmla="*/ 2147483646 w 292"/>
              <a:gd name="T39" fmla="*/ 2147483646 h 111"/>
              <a:gd name="T40" fmla="*/ 2147483646 w 292"/>
              <a:gd name="T41" fmla="*/ 2147483646 h 111"/>
              <a:gd name="T42" fmla="*/ 2147483646 w 292"/>
              <a:gd name="T43" fmla="*/ 2147483646 h 111"/>
              <a:gd name="T44" fmla="*/ 2147483646 w 292"/>
              <a:gd name="T45" fmla="*/ 0 h 111"/>
              <a:gd name="T46" fmla="*/ 2147483646 w 292"/>
              <a:gd name="T47" fmla="*/ 2147483646 h 111"/>
              <a:gd name="T48" fmla="*/ 2147483646 w 292"/>
              <a:gd name="T49" fmla="*/ 2147483646 h 1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1">
                <a:moveTo>
                  <a:pt x="6" y="93"/>
                </a:moveTo>
                <a:lnTo>
                  <a:pt x="6" y="93"/>
                </a:lnTo>
                <a:lnTo>
                  <a:pt x="3" y="94"/>
                </a:lnTo>
                <a:lnTo>
                  <a:pt x="0" y="98"/>
                </a:lnTo>
                <a:lnTo>
                  <a:pt x="0" y="101"/>
                </a:lnTo>
                <a:lnTo>
                  <a:pt x="0" y="105"/>
                </a:lnTo>
                <a:lnTo>
                  <a:pt x="1" y="108"/>
                </a:lnTo>
                <a:lnTo>
                  <a:pt x="5" y="110"/>
                </a:lnTo>
                <a:lnTo>
                  <a:pt x="8" y="111"/>
                </a:lnTo>
                <a:lnTo>
                  <a:pt x="12" y="111"/>
                </a:lnTo>
                <a:lnTo>
                  <a:pt x="285" y="19"/>
                </a:lnTo>
                <a:lnTo>
                  <a:pt x="288" y="17"/>
                </a:lnTo>
                <a:lnTo>
                  <a:pt x="290" y="13"/>
                </a:lnTo>
                <a:lnTo>
                  <a:pt x="292" y="10"/>
                </a:lnTo>
                <a:lnTo>
                  <a:pt x="292" y="7"/>
                </a:lnTo>
                <a:lnTo>
                  <a:pt x="288" y="3"/>
                </a:lnTo>
                <a:lnTo>
                  <a:pt x="287" y="1"/>
                </a:lnTo>
                <a:lnTo>
                  <a:pt x="283" y="0"/>
                </a:lnTo>
                <a:lnTo>
                  <a:pt x="278" y="1"/>
                </a:lnTo>
                <a:lnTo>
                  <a:pt x="6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10807700" y="898525"/>
            <a:ext cx="541867" cy="285750"/>
          </a:xfrm>
          <a:custGeom>
            <a:avLst/>
            <a:gdLst>
              <a:gd name="T0" fmla="*/ 2147483646 w 256"/>
              <a:gd name="T1" fmla="*/ 2147483646 h 180"/>
              <a:gd name="T2" fmla="*/ 2147483646 w 256"/>
              <a:gd name="T3" fmla="*/ 2147483646 h 180"/>
              <a:gd name="T4" fmla="*/ 0 w 256"/>
              <a:gd name="T5" fmla="*/ 2147483646 h 180"/>
              <a:gd name="T6" fmla="*/ 0 w 256"/>
              <a:gd name="T7" fmla="*/ 2147483646 h 180"/>
              <a:gd name="T8" fmla="*/ 0 w 256"/>
              <a:gd name="T9" fmla="*/ 2147483646 h 180"/>
              <a:gd name="T10" fmla="*/ 0 w 256"/>
              <a:gd name="T11" fmla="*/ 2147483646 h 180"/>
              <a:gd name="T12" fmla="*/ 0 w 256"/>
              <a:gd name="T13" fmla="*/ 2147483646 h 180"/>
              <a:gd name="T14" fmla="*/ 0 w 256"/>
              <a:gd name="T15" fmla="*/ 2147483646 h 180"/>
              <a:gd name="T16" fmla="*/ 2147483646 w 256"/>
              <a:gd name="T17" fmla="*/ 2147483646 h 180"/>
              <a:gd name="T18" fmla="*/ 2147483646 w 256"/>
              <a:gd name="T19" fmla="*/ 2147483646 h 180"/>
              <a:gd name="T20" fmla="*/ 2147483646 w 256"/>
              <a:gd name="T21" fmla="*/ 2147483646 h 180"/>
              <a:gd name="T22" fmla="*/ 2147483646 w 256"/>
              <a:gd name="T23" fmla="*/ 2147483646 h 180"/>
              <a:gd name="T24" fmla="*/ 2147483646 w 256"/>
              <a:gd name="T25" fmla="*/ 2147483646 h 180"/>
              <a:gd name="T26" fmla="*/ 2147483646 w 256"/>
              <a:gd name="T27" fmla="*/ 2147483646 h 180"/>
              <a:gd name="T28" fmla="*/ 2147483646 w 256"/>
              <a:gd name="T29" fmla="*/ 2147483646 h 180"/>
              <a:gd name="T30" fmla="*/ 2147483646 w 256"/>
              <a:gd name="T31" fmla="*/ 2147483646 h 180"/>
              <a:gd name="T32" fmla="*/ 2147483646 w 256"/>
              <a:gd name="T33" fmla="*/ 2147483646 h 180"/>
              <a:gd name="T34" fmla="*/ 2147483646 w 256"/>
              <a:gd name="T35" fmla="*/ 2147483646 h 180"/>
              <a:gd name="T36" fmla="*/ 2147483646 w 256"/>
              <a:gd name="T37" fmla="*/ 2147483646 h 180"/>
              <a:gd name="T38" fmla="*/ 2147483646 w 256"/>
              <a:gd name="T39" fmla="*/ 2147483646 h 180"/>
              <a:gd name="T40" fmla="*/ 2147483646 w 256"/>
              <a:gd name="T41" fmla="*/ 2147483646 h 180"/>
              <a:gd name="T42" fmla="*/ 2147483646 w 256"/>
              <a:gd name="T43" fmla="*/ 0 h 180"/>
              <a:gd name="T44" fmla="*/ 2147483646 w 256"/>
              <a:gd name="T45" fmla="*/ 0 h 180"/>
              <a:gd name="T46" fmla="*/ 2147483646 w 256"/>
              <a:gd name="T47" fmla="*/ 2147483646 h 180"/>
              <a:gd name="T48" fmla="*/ 2147483646 w 256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0">
                <a:moveTo>
                  <a:pt x="4" y="161"/>
                </a:moveTo>
                <a:lnTo>
                  <a:pt x="4" y="161"/>
                </a:lnTo>
                <a:lnTo>
                  <a:pt x="0" y="165"/>
                </a:lnTo>
                <a:lnTo>
                  <a:pt x="0" y="168"/>
                </a:lnTo>
                <a:lnTo>
                  <a:pt x="0" y="171"/>
                </a:lnTo>
                <a:lnTo>
                  <a:pt x="0" y="175"/>
                </a:lnTo>
                <a:lnTo>
                  <a:pt x="4" y="178"/>
                </a:lnTo>
                <a:lnTo>
                  <a:pt x="7" y="180"/>
                </a:lnTo>
                <a:lnTo>
                  <a:pt x="10" y="180"/>
                </a:lnTo>
                <a:lnTo>
                  <a:pt x="14" y="178"/>
                </a:lnTo>
                <a:lnTo>
                  <a:pt x="253" y="17"/>
                </a:lnTo>
                <a:lnTo>
                  <a:pt x="256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3" y="1"/>
                </a:lnTo>
                <a:lnTo>
                  <a:pt x="249" y="0"/>
                </a:lnTo>
                <a:lnTo>
                  <a:pt x="246" y="0"/>
                </a:lnTo>
                <a:lnTo>
                  <a:pt x="242" y="1"/>
                </a:lnTo>
                <a:lnTo>
                  <a:pt x="4" y="1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10841567" y="1219200"/>
            <a:ext cx="647700" cy="71438"/>
          </a:xfrm>
          <a:custGeom>
            <a:avLst/>
            <a:gdLst>
              <a:gd name="T0" fmla="*/ 2147483646 w 306"/>
              <a:gd name="T1" fmla="*/ 2147483646 h 45"/>
              <a:gd name="T2" fmla="*/ 2147483646 w 306"/>
              <a:gd name="T3" fmla="*/ 2147483646 h 45"/>
              <a:gd name="T4" fmla="*/ 2147483646 w 306"/>
              <a:gd name="T5" fmla="*/ 2147483646 h 45"/>
              <a:gd name="T6" fmla="*/ 2147483646 w 306"/>
              <a:gd name="T7" fmla="*/ 2147483646 h 45"/>
              <a:gd name="T8" fmla="*/ 0 w 306"/>
              <a:gd name="T9" fmla="*/ 2147483646 h 45"/>
              <a:gd name="T10" fmla="*/ 0 w 306"/>
              <a:gd name="T11" fmla="*/ 2147483646 h 45"/>
              <a:gd name="T12" fmla="*/ 0 w 306"/>
              <a:gd name="T13" fmla="*/ 2147483646 h 45"/>
              <a:gd name="T14" fmla="*/ 0 w 306"/>
              <a:gd name="T15" fmla="*/ 2147483646 h 45"/>
              <a:gd name="T16" fmla="*/ 2147483646 w 306"/>
              <a:gd name="T17" fmla="*/ 2147483646 h 45"/>
              <a:gd name="T18" fmla="*/ 2147483646 w 306"/>
              <a:gd name="T19" fmla="*/ 2147483646 h 45"/>
              <a:gd name="T20" fmla="*/ 2147483646 w 306"/>
              <a:gd name="T21" fmla="*/ 2147483646 h 45"/>
              <a:gd name="T22" fmla="*/ 2147483646 w 306"/>
              <a:gd name="T23" fmla="*/ 2147483646 h 45"/>
              <a:gd name="T24" fmla="*/ 2147483646 w 306"/>
              <a:gd name="T25" fmla="*/ 2147483646 h 45"/>
              <a:gd name="T26" fmla="*/ 2147483646 w 306"/>
              <a:gd name="T27" fmla="*/ 2147483646 h 45"/>
              <a:gd name="T28" fmla="*/ 2147483646 w 306"/>
              <a:gd name="T29" fmla="*/ 2147483646 h 45"/>
              <a:gd name="T30" fmla="*/ 2147483646 w 306"/>
              <a:gd name="T31" fmla="*/ 2147483646 h 45"/>
              <a:gd name="T32" fmla="*/ 2147483646 w 306"/>
              <a:gd name="T33" fmla="*/ 2147483646 h 45"/>
              <a:gd name="T34" fmla="*/ 2147483646 w 306"/>
              <a:gd name="T35" fmla="*/ 2147483646 h 45"/>
              <a:gd name="T36" fmla="*/ 2147483646 w 306"/>
              <a:gd name="T37" fmla="*/ 2147483646 h 45"/>
              <a:gd name="T38" fmla="*/ 2147483646 w 306"/>
              <a:gd name="T39" fmla="*/ 2147483646 h 45"/>
              <a:gd name="T40" fmla="*/ 2147483646 w 306"/>
              <a:gd name="T41" fmla="*/ 2147483646 h 45"/>
              <a:gd name="T42" fmla="*/ 2147483646 w 306"/>
              <a:gd name="T43" fmla="*/ 2147483646 h 45"/>
              <a:gd name="T44" fmla="*/ 2147483646 w 306"/>
              <a:gd name="T45" fmla="*/ 2147483646 h 45"/>
              <a:gd name="T46" fmla="*/ 2147483646 w 306"/>
              <a:gd name="T47" fmla="*/ 0 h 45"/>
              <a:gd name="T48" fmla="*/ 2147483646 w 306"/>
              <a:gd name="T49" fmla="*/ 2147483646 h 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5">
                <a:moveTo>
                  <a:pt x="8" y="26"/>
                </a:moveTo>
                <a:lnTo>
                  <a:pt x="8" y="26"/>
                </a:lnTo>
                <a:lnTo>
                  <a:pt x="5" y="26"/>
                </a:lnTo>
                <a:lnTo>
                  <a:pt x="1" y="30"/>
                </a:lnTo>
                <a:lnTo>
                  <a:pt x="0" y="31"/>
                </a:lnTo>
                <a:lnTo>
                  <a:pt x="0" y="37"/>
                </a:lnTo>
                <a:lnTo>
                  <a:pt x="1" y="40"/>
                </a:lnTo>
                <a:lnTo>
                  <a:pt x="3" y="42"/>
                </a:lnTo>
                <a:lnTo>
                  <a:pt x="6" y="45"/>
                </a:lnTo>
                <a:lnTo>
                  <a:pt x="10" y="45"/>
                </a:lnTo>
                <a:lnTo>
                  <a:pt x="297" y="21"/>
                </a:lnTo>
                <a:lnTo>
                  <a:pt x="300" y="19"/>
                </a:lnTo>
                <a:lnTo>
                  <a:pt x="304" y="18"/>
                </a:lnTo>
                <a:lnTo>
                  <a:pt x="306" y="14"/>
                </a:lnTo>
                <a:lnTo>
                  <a:pt x="306" y="11"/>
                </a:lnTo>
                <a:lnTo>
                  <a:pt x="304" y="6"/>
                </a:lnTo>
                <a:lnTo>
                  <a:pt x="302" y="4"/>
                </a:lnTo>
                <a:lnTo>
                  <a:pt x="299" y="2"/>
                </a:lnTo>
                <a:lnTo>
                  <a:pt x="295" y="0"/>
                </a:lnTo>
                <a:lnTo>
                  <a:pt x="8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10746317" y="777875"/>
            <a:ext cx="465667" cy="357188"/>
          </a:xfrm>
          <a:custGeom>
            <a:avLst/>
            <a:gdLst>
              <a:gd name="T0" fmla="*/ 2147483646 w 220"/>
              <a:gd name="T1" fmla="*/ 2147483646 h 225"/>
              <a:gd name="T2" fmla="*/ 2147483646 w 220"/>
              <a:gd name="T3" fmla="*/ 2147483646 h 225"/>
              <a:gd name="T4" fmla="*/ 0 w 220"/>
              <a:gd name="T5" fmla="*/ 2147483646 h 225"/>
              <a:gd name="T6" fmla="*/ 0 w 220"/>
              <a:gd name="T7" fmla="*/ 2147483646 h 225"/>
              <a:gd name="T8" fmla="*/ 0 w 220"/>
              <a:gd name="T9" fmla="*/ 2147483646 h 225"/>
              <a:gd name="T10" fmla="*/ 2147483646 w 220"/>
              <a:gd name="T11" fmla="*/ 2147483646 h 225"/>
              <a:gd name="T12" fmla="*/ 2147483646 w 220"/>
              <a:gd name="T13" fmla="*/ 2147483646 h 225"/>
              <a:gd name="T14" fmla="*/ 2147483646 w 220"/>
              <a:gd name="T15" fmla="*/ 2147483646 h 225"/>
              <a:gd name="T16" fmla="*/ 2147483646 w 220"/>
              <a:gd name="T17" fmla="*/ 2147483646 h 225"/>
              <a:gd name="T18" fmla="*/ 2147483646 w 220"/>
              <a:gd name="T19" fmla="*/ 2147483646 h 225"/>
              <a:gd name="T20" fmla="*/ 2147483646 w 220"/>
              <a:gd name="T21" fmla="*/ 2147483646 h 225"/>
              <a:gd name="T22" fmla="*/ 2147483646 w 220"/>
              <a:gd name="T23" fmla="*/ 2147483646 h 225"/>
              <a:gd name="T24" fmla="*/ 2147483646 w 220"/>
              <a:gd name="T25" fmla="*/ 2147483646 h 225"/>
              <a:gd name="T26" fmla="*/ 2147483646 w 220"/>
              <a:gd name="T27" fmla="*/ 2147483646 h 225"/>
              <a:gd name="T28" fmla="*/ 2147483646 w 220"/>
              <a:gd name="T29" fmla="*/ 2147483646 h 225"/>
              <a:gd name="T30" fmla="*/ 2147483646 w 220"/>
              <a:gd name="T31" fmla="*/ 2147483646 h 225"/>
              <a:gd name="T32" fmla="*/ 2147483646 w 220"/>
              <a:gd name="T33" fmla="*/ 2147483646 h 225"/>
              <a:gd name="T34" fmla="*/ 2147483646 w 220"/>
              <a:gd name="T35" fmla="*/ 2147483646 h 225"/>
              <a:gd name="T36" fmla="*/ 2147483646 w 220"/>
              <a:gd name="T37" fmla="*/ 2147483646 h 225"/>
              <a:gd name="T38" fmla="*/ 2147483646 w 220"/>
              <a:gd name="T39" fmla="*/ 2147483646 h 225"/>
              <a:gd name="T40" fmla="*/ 2147483646 w 220"/>
              <a:gd name="T41" fmla="*/ 0 h 225"/>
              <a:gd name="T42" fmla="*/ 2147483646 w 220"/>
              <a:gd name="T43" fmla="*/ 0 h 225"/>
              <a:gd name="T44" fmla="*/ 2147483646 w 220"/>
              <a:gd name="T45" fmla="*/ 0 h 225"/>
              <a:gd name="T46" fmla="*/ 2147483646 w 220"/>
              <a:gd name="T47" fmla="*/ 2147483646 h 225"/>
              <a:gd name="T48" fmla="*/ 2147483646 w 220"/>
              <a:gd name="T49" fmla="*/ 2147483646 h 2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5">
                <a:moveTo>
                  <a:pt x="3" y="210"/>
                </a:moveTo>
                <a:lnTo>
                  <a:pt x="3" y="210"/>
                </a:lnTo>
                <a:lnTo>
                  <a:pt x="0" y="213"/>
                </a:lnTo>
                <a:lnTo>
                  <a:pt x="0" y="217"/>
                </a:lnTo>
                <a:lnTo>
                  <a:pt x="0" y="220"/>
                </a:lnTo>
                <a:lnTo>
                  <a:pt x="3" y="223"/>
                </a:lnTo>
                <a:lnTo>
                  <a:pt x="7" y="225"/>
                </a:lnTo>
                <a:lnTo>
                  <a:pt x="10" y="225"/>
                </a:lnTo>
                <a:lnTo>
                  <a:pt x="14" y="225"/>
                </a:lnTo>
                <a:lnTo>
                  <a:pt x="17" y="223"/>
                </a:lnTo>
                <a:lnTo>
                  <a:pt x="216" y="15"/>
                </a:lnTo>
                <a:lnTo>
                  <a:pt x="218" y="14"/>
                </a:lnTo>
                <a:lnTo>
                  <a:pt x="220" y="9"/>
                </a:lnTo>
                <a:lnTo>
                  <a:pt x="218" y="5"/>
                </a:lnTo>
                <a:lnTo>
                  <a:pt x="216" y="2"/>
                </a:lnTo>
                <a:lnTo>
                  <a:pt x="213" y="0"/>
                </a:lnTo>
                <a:lnTo>
                  <a:pt x="210" y="0"/>
                </a:lnTo>
                <a:lnTo>
                  <a:pt x="206" y="0"/>
                </a:lnTo>
                <a:lnTo>
                  <a:pt x="203" y="3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10803467" y="1331913"/>
            <a:ext cx="647700" cy="57150"/>
          </a:xfrm>
          <a:custGeom>
            <a:avLst/>
            <a:gdLst>
              <a:gd name="T0" fmla="*/ 2147483646 w 306"/>
              <a:gd name="T1" fmla="*/ 0 h 36"/>
              <a:gd name="T2" fmla="*/ 2147483646 w 306"/>
              <a:gd name="T3" fmla="*/ 0 h 36"/>
              <a:gd name="T4" fmla="*/ 2147483646 w 306"/>
              <a:gd name="T5" fmla="*/ 2147483646 h 36"/>
              <a:gd name="T6" fmla="*/ 2147483646 w 306"/>
              <a:gd name="T7" fmla="*/ 2147483646 h 36"/>
              <a:gd name="T8" fmla="*/ 0 w 306"/>
              <a:gd name="T9" fmla="*/ 2147483646 h 36"/>
              <a:gd name="T10" fmla="*/ 0 w 306"/>
              <a:gd name="T11" fmla="*/ 2147483646 h 36"/>
              <a:gd name="T12" fmla="*/ 0 w 306"/>
              <a:gd name="T13" fmla="*/ 2147483646 h 36"/>
              <a:gd name="T14" fmla="*/ 0 w 306"/>
              <a:gd name="T15" fmla="*/ 2147483646 h 36"/>
              <a:gd name="T16" fmla="*/ 0 w 306"/>
              <a:gd name="T17" fmla="*/ 2147483646 h 36"/>
              <a:gd name="T18" fmla="*/ 2147483646 w 306"/>
              <a:gd name="T19" fmla="*/ 2147483646 h 36"/>
              <a:gd name="T20" fmla="*/ 2147483646 w 306"/>
              <a:gd name="T21" fmla="*/ 2147483646 h 36"/>
              <a:gd name="T22" fmla="*/ 2147483646 w 306"/>
              <a:gd name="T23" fmla="*/ 2147483646 h 36"/>
              <a:gd name="T24" fmla="*/ 2147483646 w 306"/>
              <a:gd name="T25" fmla="*/ 2147483646 h 36"/>
              <a:gd name="T26" fmla="*/ 2147483646 w 306"/>
              <a:gd name="T27" fmla="*/ 2147483646 h 36"/>
              <a:gd name="T28" fmla="*/ 2147483646 w 306"/>
              <a:gd name="T29" fmla="*/ 2147483646 h 36"/>
              <a:gd name="T30" fmla="*/ 2147483646 w 306"/>
              <a:gd name="T31" fmla="*/ 2147483646 h 36"/>
              <a:gd name="T32" fmla="*/ 2147483646 w 306"/>
              <a:gd name="T33" fmla="*/ 2147483646 h 36"/>
              <a:gd name="T34" fmla="*/ 2147483646 w 306"/>
              <a:gd name="T35" fmla="*/ 2147483646 h 36"/>
              <a:gd name="T36" fmla="*/ 2147483646 w 306"/>
              <a:gd name="T37" fmla="*/ 2147483646 h 36"/>
              <a:gd name="T38" fmla="*/ 2147483646 w 306"/>
              <a:gd name="T39" fmla="*/ 2147483646 h 36"/>
              <a:gd name="T40" fmla="*/ 2147483646 w 306"/>
              <a:gd name="T41" fmla="*/ 2147483646 h 36"/>
              <a:gd name="T42" fmla="*/ 2147483646 w 306"/>
              <a:gd name="T43" fmla="*/ 2147483646 h 36"/>
              <a:gd name="T44" fmla="*/ 2147483646 w 306"/>
              <a:gd name="T45" fmla="*/ 2147483646 h 36"/>
              <a:gd name="T46" fmla="*/ 2147483646 w 306"/>
              <a:gd name="T47" fmla="*/ 2147483646 h 36"/>
              <a:gd name="T48" fmla="*/ 2147483646 w 306"/>
              <a:gd name="T49" fmla="*/ 0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36">
                <a:moveTo>
                  <a:pt x="11" y="0"/>
                </a:moveTo>
                <a:lnTo>
                  <a:pt x="11" y="0"/>
                </a:lnTo>
                <a:lnTo>
                  <a:pt x="6" y="2"/>
                </a:lnTo>
                <a:lnTo>
                  <a:pt x="4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6" y="19"/>
                </a:lnTo>
                <a:lnTo>
                  <a:pt x="9" y="21"/>
                </a:lnTo>
                <a:lnTo>
                  <a:pt x="296" y="36"/>
                </a:lnTo>
                <a:lnTo>
                  <a:pt x="299" y="36"/>
                </a:lnTo>
                <a:lnTo>
                  <a:pt x="303" y="34"/>
                </a:lnTo>
                <a:lnTo>
                  <a:pt x="306" y="31"/>
                </a:lnTo>
                <a:lnTo>
                  <a:pt x="306" y="27"/>
                </a:lnTo>
                <a:lnTo>
                  <a:pt x="306" y="24"/>
                </a:lnTo>
                <a:lnTo>
                  <a:pt x="305" y="21"/>
                </a:lnTo>
                <a:lnTo>
                  <a:pt x="301" y="17"/>
                </a:lnTo>
                <a:lnTo>
                  <a:pt x="298" y="17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10746318" y="1377951"/>
            <a:ext cx="626533" cy="150813"/>
          </a:xfrm>
          <a:custGeom>
            <a:avLst/>
            <a:gdLst>
              <a:gd name="T0" fmla="*/ 2147483646 w 296"/>
              <a:gd name="T1" fmla="*/ 0 h 95"/>
              <a:gd name="T2" fmla="*/ 2147483646 w 296"/>
              <a:gd name="T3" fmla="*/ 0 h 95"/>
              <a:gd name="T4" fmla="*/ 2147483646 w 296"/>
              <a:gd name="T5" fmla="*/ 0 h 95"/>
              <a:gd name="T6" fmla="*/ 2147483646 w 296"/>
              <a:gd name="T7" fmla="*/ 0 h 95"/>
              <a:gd name="T8" fmla="*/ 2147483646 w 296"/>
              <a:gd name="T9" fmla="*/ 2147483646 h 95"/>
              <a:gd name="T10" fmla="*/ 0 w 296"/>
              <a:gd name="T11" fmla="*/ 2147483646 h 95"/>
              <a:gd name="T12" fmla="*/ 0 w 296"/>
              <a:gd name="T13" fmla="*/ 2147483646 h 95"/>
              <a:gd name="T14" fmla="*/ 0 w 296"/>
              <a:gd name="T15" fmla="*/ 2147483646 h 95"/>
              <a:gd name="T16" fmla="*/ 0 w 296"/>
              <a:gd name="T17" fmla="*/ 2147483646 h 95"/>
              <a:gd name="T18" fmla="*/ 0 w 296"/>
              <a:gd name="T19" fmla="*/ 2147483646 h 95"/>
              <a:gd name="T20" fmla="*/ 2147483646 w 296"/>
              <a:gd name="T21" fmla="*/ 2147483646 h 95"/>
              <a:gd name="T22" fmla="*/ 2147483646 w 296"/>
              <a:gd name="T23" fmla="*/ 2147483646 h 95"/>
              <a:gd name="T24" fmla="*/ 2147483646 w 296"/>
              <a:gd name="T25" fmla="*/ 2147483646 h 95"/>
              <a:gd name="T26" fmla="*/ 2147483646 w 296"/>
              <a:gd name="T27" fmla="*/ 2147483646 h 95"/>
              <a:gd name="T28" fmla="*/ 2147483646 w 296"/>
              <a:gd name="T29" fmla="*/ 2147483646 h 95"/>
              <a:gd name="T30" fmla="*/ 2147483646 w 296"/>
              <a:gd name="T31" fmla="*/ 2147483646 h 95"/>
              <a:gd name="T32" fmla="*/ 2147483646 w 296"/>
              <a:gd name="T33" fmla="*/ 2147483646 h 95"/>
              <a:gd name="T34" fmla="*/ 2147483646 w 296"/>
              <a:gd name="T35" fmla="*/ 2147483646 h 95"/>
              <a:gd name="T36" fmla="*/ 2147483646 w 296"/>
              <a:gd name="T37" fmla="*/ 2147483646 h 95"/>
              <a:gd name="T38" fmla="*/ 2147483646 w 296"/>
              <a:gd name="T39" fmla="*/ 2147483646 h 95"/>
              <a:gd name="T40" fmla="*/ 2147483646 w 296"/>
              <a:gd name="T41" fmla="*/ 2147483646 h 95"/>
              <a:gd name="T42" fmla="*/ 2147483646 w 296"/>
              <a:gd name="T43" fmla="*/ 2147483646 h 95"/>
              <a:gd name="T44" fmla="*/ 2147483646 w 296"/>
              <a:gd name="T45" fmla="*/ 2147483646 h 95"/>
              <a:gd name="T46" fmla="*/ 2147483646 w 296"/>
              <a:gd name="T47" fmla="*/ 2147483646 h 95"/>
              <a:gd name="T48" fmla="*/ 2147483646 w 296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5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3" y="17"/>
                </a:lnTo>
                <a:lnTo>
                  <a:pt x="7" y="19"/>
                </a:lnTo>
                <a:lnTo>
                  <a:pt x="283" y="95"/>
                </a:lnTo>
                <a:lnTo>
                  <a:pt x="287" y="95"/>
                </a:lnTo>
                <a:lnTo>
                  <a:pt x="292" y="93"/>
                </a:lnTo>
                <a:lnTo>
                  <a:pt x="294" y="91"/>
                </a:lnTo>
                <a:lnTo>
                  <a:pt x="296" y="88"/>
                </a:lnTo>
                <a:lnTo>
                  <a:pt x="296" y="84"/>
                </a:lnTo>
                <a:lnTo>
                  <a:pt x="296" y="81"/>
                </a:lnTo>
                <a:lnTo>
                  <a:pt x="292" y="77"/>
                </a:lnTo>
                <a:lnTo>
                  <a:pt x="289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10676467" y="1412875"/>
            <a:ext cx="556684" cy="260350"/>
          </a:xfrm>
          <a:custGeom>
            <a:avLst/>
            <a:gdLst>
              <a:gd name="T0" fmla="*/ 2147483646 w 263"/>
              <a:gd name="T1" fmla="*/ 0 h 164"/>
              <a:gd name="T2" fmla="*/ 2147483646 w 263"/>
              <a:gd name="T3" fmla="*/ 0 h 164"/>
              <a:gd name="T4" fmla="*/ 2147483646 w 263"/>
              <a:gd name="T5" fmla="*/ 0 h 164"/>
              <a:gd name="T6" fmla="*/ 2147483646 w 263"/>
              <a:gd name="T7" fmla="*/ 0 h 164"/>
              <a:gd name="T8" fmla="*/ 2147483646 w 263"/>
              <a:gd name="T9" fmla="*/ 2147483646 h 164"/>
              <a:gd name="T10" fmla="*/ 0 w 263"/>
              <a:gd name="T11" fmla="*/ 2147483646 h 164"/>
              <a:gd name="T12" fmla="*/ 0 w 263"/>
              <a:gd name="T13" fmla="*/ 2147483646 h 164"/>
              <a:gd name="T14" fmla="*/ 0 w 263"/>
              <a:gd name="T15" fmla="*/ 2147483646 h 164"/>
              <a:gd name="T16" fmla="*/ 0 w 263"/>
              <a:gd name="T17" fmla="*/ 2147483646 h 164"/>
              <a:gd name="T18" fmla="*/ 0 w 263"/>
              <a:gd name="T19" fmla="*/ 2147483646 h 164"/>
              <a:gd name="T20" fmla="*/ 2147483646 w 263"/>
              <a:gd name="T21" fmla="*/ 2147483646 h 164"/>
              <a:gd name="T22" fmla="*/ 2147483646 w 263"/>
              <a:gd name="T23" fmla="*/ 2147483646 h 164"/>
              <a:gd name="T24" fmla="*/ 2147483646 w 263"/>
              <a:gd name="T25" fmla="*/ 2147483646 h 164"/>
              <a:gd name="T26" fmla="*/ 2147483646 w 263"/>
              <a:gd name="T27" fmla="*/ 2147483646 h 164"/>
              <a:gd name="T28" fmla="*/ 2147483646 w 263"/>
              <a:gd name="T29" fmla="*/ 2147483646 h 164"/>
              <a:gd name="T30" fmla="*/ 2147483646 w 263"/>
              <a:gd name="T31" fmla="*/ 2147483646 h 164"/>
              <a:gd name="T32" fmla="*/ 2147483646 w 263"/>
              <a:gd name="T33" fmla="*/ 2147483646 h 164"/>
              <a:gd name="T34" fmla="*/ 2147483646 w 263"/>
              <a:gd name="T35" fmla="*/ 2147483646 h 164"/>
              <a:gd name="T36" fmla="*/ 2147483646 w 263"/>
              <a:gd name="T37" fmla="*/ 2147483646 h 164"/>
              <a:gd name="T38" fmla="*/ 2147483646 w 263"/>
              <a:gd name="T39" fmla="*/ 2147483646 h 164"/>
              <a:gd name="T40" fmla="*/ 2147483646 w 263"/>
              <a:gd name="T41" fmla="*/ 2147483646 h 164"/>
              <a:gd name="T42" fmla="*/ 2147483646 w 263"/>
              <a:gd name="T43" fmla="*/ 2147483646 h 164"/>
              <a:gd name="T44" fmla="*/ 2147483646 w 263"/>
              <a:gd name="T45" fmla="*/ 2147483646 h 164"/>
              <a:gd name="T46" fmla="*/ 2147483646 w 263"/>
              <a:gd name="T47" fmla="*/ 2147483646 h 164"/>
              <a:gd name="T48" fmla="*/ 2147483646 w 263"/>
              <a:gd name="T49" fmla="*/ 0 h 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64">
                <a:moveTo>
                  <a:pt x="14" y="0"/>
                </a:move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4" y="2"/>
                </a:lnTo>
                <a:lnTo>
                  <a:pt x="0" y="4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4" y="18"/>
                </a:lnTo>
                <a:lnTo>
                  <a:pt x="249" y="162"/>
                </a:lnTo>
                <a:lnTo>
                  <a:pt x="253" y="164"/>
                </a:lnTo>
                <a:lnTo>
                  <a:pt x="256" y="164"/>
                </a:lnTo>
                <a:lnTo>
                  <a:pt x="260" y="162"/>
                </a:lnTo>
                <a:lnTo>
                  <a:pt x="261" y="159"/>
                </a:lnTo>
                <a:lnTo>
                  <a:pt x="263" y="155"/>
                </a:lnTo>
                <a:lnTo>
                  <a:pt x="263" y="152"/>
                </a:lnTo>
                <a:lnTo>
                  <a:pt x="261" y="148"/>
                </a:lnTo>
                <a:lnTo>
                  <a:pt x="260" y="145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0672234" y="676276"/>
            <a:ext cx="328084" cy="434975"/>
          </a:xfrm>
          <a:custGeom>
            <a:avLst/>
            <a:gdLst>
              <a:gd name="T0" fmla="*/ 0 w 155"/>
              <a:gd name="T1" fmla="*/ 2147483646 h 274"/>
              <a:gd name="T2" fmla="*/ 0 w 155"/>
              <a:gd name="T3" fmla="*/ 2147483646 h 274"/>
              <a:gd name="T4" fmla="*/ 0 w 155"/>
              <a:gd name="T5" fmla="*/ 2147483646 h 274"/>
              <a:gd name="T6" fmla="*/ 0 w 155"/>
              <a:gd name="T7" fmla="*/ 2147483646 h 274"/>
              <a:gd name="T8" fmla="*/ 2147483646 w 155"/>
              <a:gd name="T9" fmla="*/ 2147483646 h 274"/>
              <a:gd name="T10" fmla="*/ 2147483646 w 155"/>
              <a:gd name="T11" fmla="*/ 2147483646 h 274"/>
              <a:gd name="T12" fmla="*/ 2147483646 w 155"/>
              <a:gd name="T13" fmla="*/ 2147483646 h 274"/>
              <a:gd name="T14" fmla="*/ 2147483646 w 155"/>
              <a:gd name="T15" fmla="*/ 2147483646 h 274"/>
              <a:gd name="T16" fmla="*/ 2147483646 w 155"/>
              <a:gd name="T17" fmla="*/ 2147483646 h 274"/>
              <a:gd name="T18" fmla="*/ 2147483646 w 155"/>
              <a:gd name="T19" fmla="*/ 2147483646 h 274"/>
              <a:gd name="T20" fmla="*/ 2147483646 w 155"/>
              <a:gd name="T21" fmla="*/ 2147483646 h 274"/>
              <a:gd name="T22" fmla="*/ 2147483646 w 155"/>
              <a:gd name="T23" fmla="*/ 2147483646 h 274"/>
              <a:gd name="T24" fmla="*/ 2147483646 w 155"/>
              <a:gd name="T25" fmla="*/ 2147483646 h 274"/>
              <a:gd name="T26" fmla="*/ 2147483646 w 155"/>
              <a:gd name="T27" fmla="*/ 2147483646 h 274"/>
              <a:gd name="T28" fmla="*/ 2147483646 w 155"/>
              <a:gd name="T29" fmla="*/ 2147483646 h 274"/>
              <a:gd name="T30" fmla="*/ 2147483646 w 155"/>
              <a:gd name="T31" fmla="*/ 2147483646 h 274"/>
              <a:gd name="T32" fmla="*/ 2147483646 w 155"/>
              <a:gd name="T33" fmla="*/ 2147483646 h 274"/>
              <a:gd name="T34" fmla="*/ 2147483646 w 155"/>
              <a:gd name="T35" fmla="*/ 0 h 274"/>
              <a:gd name="T36" fmla="*/ 2147483646 w 155"/>
              <a:gd name="T37" fmla="*/ 0 h 274"/>
              <a:gd name="T38" fmla="*/ 2147483646 w 155"/>
              <a:gd name="T39" fmla="*/ 0 h 274"/>
              <a:gd name="T40" fmla="*/ 2147483646 w 155"/>
              <a:gd name="T41" fmla="*/ 0 h 274"/>
              <a:gd name="T42" fmla="*/ 2147483646 w 155"/>
              <a:gd name="T43" fmla="*/ 0 h 274"/>
              <a:gd name="T44" fmla="*/ 2147483646 w 155"/>
              <a:gd name="T45" fmla="*/ 2147483646 h 274"/>
              <a:gd name="T46" fmla="*/ 2147483646 w 155"/>
              <a:gd name="T47" fmla="*/ 2147483646 h 274"/>
              <a:gd name="T48" fmla="*/ 0 w 155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74">
                <a:moveTo>
                  <a:pt x="0" y="258"/>
                </a:moveTo>
                <a:lnTo>
                  <a:pt x="0" y="258"/>
                </a:lnTo>
                <a:lnTo>
                  <a:pt x="0" y="262"/>
                </a:lnTo>
                <a:lnTo>
                  <a:pt x="0" y="267"/>
                </a:lnTo>
                <a:lnTo>
                  <a:pt x="2" y="270"/>
                </a:lnTo>
                <a:lnTo>
                  <a:pt x="6" y="272"/>
                </a:lnTo>
                <a:lnTo>
                  <a:pt x="9" y="274"/>
                </a:lnTo>
                <a:lnTo>
                  <a:pt x="12" y="272"/>
                </a:lnTo>
                <a:lnTo>
                  <a:pt x="16" y="270"/>
                </a:lnTo>
                <a:lnTo>
                  <a:pt x="18" y="269"/>
                </a:lnTo>
                <a:lnTo>
                  <a:pt x="153" y="14"/>
                </a:lnTo>
                <a:lnTo>
                  <a:pt x="155" y="11"/>
                </a:lnTo>
                <a:lnTo>
                  <a:pt x="155" y="7"/>
                </a:lnTo>
                <a:lnTo>
                  <a:pt x="153" y="4"/>
                </a:lnTo>
                <a:lnTo>
                  <a:pt x="150" y="0"/>
                </a:lnTo>
                <a:lnTo>
                  <a:pt x="147" y="0"/>
                </a:lnTo>
                <a:lnTo>
                  <a:pt x="143" y="0"/>
                </a:lnTo>
                <a:lnTo>
                  <a:pt x="140" y="2"/>
                </a:lnTo>
                <a:lnTo>
                  <a:pt x="136" y="5"/>
                </a:lnTo>
                <a:lnTo>
                  <a:pt x="0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10570634" y="630239"/>
            <a:ext cx="226484" cy="466725"/>
          </a:xfrm>
          <a:custGeom>
            <a:avLst/>
            <a:gdLst>
              <a:gd name="T0" fmla="*/ 0 w 107"/>
              <a:gd name="T1" fmla="*/ 2147483646 h 294"/>
              <a:gd name="T2" fmla="*/ 0 w 107"/>
              <a:gd name="T3" fmla="*/ 2147483646 h 294"/>
              <a:gd name="T4" fmla="*/ 0 w 107"/>
              <a:gd name="T5" fmla="*/ 2147483646 h 294"/>
              <a:gd name="T6" fmla="*/ 0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2147483646 w 107"/>
              <a:gd name="T25" fmla="*/ 2147483646 h 294"/>
              <a:gd name="T26" fmla="*/ 2147483646 w 107"/>
              <a:gd name="T27" fmla="*/ 2147483646 h 294"/>
              <a:gd name="T28" fmla="*/ 2147483646 w 107"/>
              <a:gd name="T29" fmla="*/ 2147483646 h 294"/>
              <a:gd name="T30" fmla="*/ 2147483646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0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0" y="280"/>
                </a:moveTo>
                <a:lnTo>
                  <a:pt x="0" y="280"/>
                </a:lnTo>
                <a:lnTo>
                  <a:pt x="0" y="284"/>
                </a:lnTo>
                <a:lnTo>
                  <a:pt x="0" y="289"/>
                </a:lnTo>
                <a:lnTo>
                  <a:pt x="4" y="291"/>
                </a:lnTo>
                <a:lnTo>
                  <a:pt x="5" y="292"/>
                </a:lnTo>
                <a:lnTo>
                  <a:pt x="11" y="294"/>
                </a:lnTo>
                <a:lnTo>
                  <a:pt x="14" y="292"/>
                </a:lnTo>
                <a:lnTo>
                  <a:pt x="16" y="291"/>
                </a:lnTo>
                <a:lnTo>
                  <a:pt x="19" y="287"/>
                </a:lnTo>
                <a:lnTo>
                  <a:pt x="107" y="12"/>
                </a:lnTo>
                <a:lnTo>
                  <a:pt x="107" y="9"/>
                </a:lnTo>
                <a:lnTo>
                  <a:pt x="107" y="5"/>
                </a:lnTo>
                <a:lnTo>
                  <a:pt x="103" y="2"/>
                </a:lnTo>
                <a:lnTo>
                  <a:pt x="100" y="0"/>
                </a:lnTo>
                <a:lnTo>
                  <a:pt x="97" y="0"/>
                </a:lnTo>
                <a:lnTo>
                  <a:pt x="93" y="2"/>
                </a:lnTo>
                <a:lnTo>
                  <a:pt x="90" y="4"/>
                </a:lnTo>
                <a:lnTo>
                  <a:pt x="88" y="7"/>
                </a:lnTo>
                <a:lnTo>
                  <a:pt x="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10492318" y="636588"/>
            <a:ext cx="88900" cy="485775"/>
          </a:xfrm>
          <a:custGeom>
            <a:avLst/>
            <a:gdLst>
              <a:gd name="T0" fmla="*/ 0 w 42"/>
              <a:gd name="T1" fmla="*/ 2147483646 h 306"/>
              <a:gd name="T2" fmla="*/ 0 w 42"/>
              <a:gd name="T3" fmla="*/ 2147483646 h 306"/>
              <a:gd name="T4" fmla="*/ 0 w 42"/>
              <a:gd name="T5" fmla="*/ 2147483646 h 306"/>
              <a:gd name="T6" fmla="*/ 2147483646 w 42"/>
              <a:gd name="T7" fmla="*/ 2147483646 h 306"/>
              <a:gd name="T8" fmla="*/ 2147483646 w 42"/>
              <a:gd name="T9" fmla="*/ 2147483646 h 306"/>
              <a:gd name="T10" fmla="*/ 2147483646 w 42"/>
              <a:gd name="T11" fmla="*/ 2147483646 h 306"/>
              <a:gd name="T12" fmla="*/ 2147483646 w 42"/>
              <a:gd name="T13" fmla="*/ 2147483646 h 306"/>
              <a:gd name="T14" fmla="*/ 2147483646 w 42"/>
              <a:gd name="T15" fmla="*/ 2147483646 h 306"/>
              <a:gd name="T16" fmla="*/ 2147483646 w 42"/>
              <a:gd name="T17" fmla="*/ 2147483646 h 306"/>
              <a:gd name="T18" fmla="*/ 2147483646 w 42"/>
              <a:gd name="T19" fmla="*/ 2147483646 h 306"/>
              <a:gd name="T20" fmla="*/ 2147483646 w 42"/>
              <a:gd name="T21" fmla="*/ 2147483646 h 306"/>
              <a:gd name="T22" fmla="*/ 2147483646 w 42"/>
              <a:gd name="T23" fmla="*/ 2147483646 h 306"/>
              <a:gd name="T24" fmla="*/ 2147483646 w 42"/>
              <a:gd name="T25" fmla="*/ 2147483646 h 306"/>
              <a:gd name="T26" fmla="*/ 2147483646 w 42"/>
              <a:gd name="T27" fmla="*/ 2147483646 h 306"/>
              <a:gd name="T28" fmla="*/ 2147483646 w 42"/>
              <a:gd name="T29" fmla="*/ 2147483646 h 306"/>
              <a:gd name="T30" fmla="*/ 2147483646 w 42"/>
              <a:gd name="T31" fmla="*/ 2147483646 h 306"/>
              <a:gd name="T32" fmla="*/ 2147483646 w 42"/>
              <a:gd name="T33" fmla="*/ 2147483646 h 306"/>
              <a:gd name="T34" fmla="*/ 2147483646 w 42"/>
              <a:gd name="T35" fmla="*/ 0 h 306"/>
              <a:gd name="T36" fmla="*/ 2147483646 w 42"/>
              <a:gd name="T37" fmla="*/ 0 h 306"/>
              <a:gd name="T38" fmla="*/ 2147483646 w 42"/>
              <a:gd name="T39" fmla="*/ 0 h 306"/>
              <a:gd name="T40" fmla="*/ 2147483646 w 42"/>
              <a:gd name="T41" fmla="*/ 0 h 306"/>
              <a:gd name="T42" fmla="*/ 2147483646 w 42"/>
              <a:gd name="T43" fmla="*/ 2147483646 h 306"/>
              <a:gd name="T44" fmla="*/ 2147483646 w 42"/>
              <a:gd name="T45" fmla="*/ 2147483646 h 306"/>
              <a:gd name="T46" fmla="*/ 2147483646 w 42"/>
              <a:gd name="T47" fmla="*/ 2147483646 h 306"/>
              <a:gd name="T48" fmla="*/ 0 w 42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6">
                <a:moveTo>
                  <a:pt x="0" y="295"/>
                </a:moveTo>
                <a:lnTo>
                  <a:pt x="0" y="295"/>
                </a:lnTo>
                <a:lnTo>
                  <a:pt x="0" y="299"/>
                </a:lnTo>
                <a:lnTo>
                  <a:pt x="3" y="302"/>
                </a:lnTo>
                <a:lnTo>
                  <a:pt x="5" y="306"/>
                </a:lnTo>
                <a:lnTo>
                  <a:pt x="8" y="306"/>
                </a:lnTo>
                <a:lnTo>
                  <a:pt x="13" y="306"/>
                </a:lnTo>
                <a:lnTo>
                  <a:pt x="17" y="304"/>
                </a:lnTo>
                <a:lnTo>
                  <a:pt x="18" y="300"/>
                </a:lnTo>
                <a:lnTo>
                  <a:pt x="18" y="297"/>
                </a:lnTo>
                <a:lnTo>
                  <a:pt x="42" y="10"/>
                </a:lnTo>
                <a:lnTo>
                  <a:pt x="41" y="6"/>
                </a:lnTo>
                <a:lnTo>
                  <a:pt x="39" y="3"/>
                </a:lnTo>
                <a:lnTo>
                  <a:pt x="37" y="1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24" y="5"/>
                </a:lnTo>
                <a:lnTo>
                  <a:pt x="22" y="8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10348384" y="674688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7"/>
                </a:moveTo>
                <a:lnTo>
                  <a:pt x="40" y="297"/>
                </a:lnTo>
                <a:lnTo>
                  <a:pt x="42" y="300"/>
                </a:lnTo>
                <a:lnTo>
                  <a:pt x="43" y="302"/>
                </a:lnTo>
                <a:lnTo>
                  <a:pt x="47" y="304"/>
                </a:lnTo>
                <a:lnTo>
                  <a:pt x="52" y="304"/>
                </a:lnTo>
                <a:lnTo>
                  <a:pt x="55" y="304"/>
                </a:lnTo>
                <a:lnTo>
                  <a:pt x="57" y="300"/>
                </a:lnTo>
                <a:lnTo>
                  <a:pt x="59" y="297"/>
                </a:lnTo>
                <a:lnTo>
                  <a:pt x="59" y="294"/>
                </a:lnTo>
                <a:lnTo>
                  <a:pt x="19" y="8"/>
                </a:lnTo>
                <a:lnTo>
                  <a:pt x="19" y="5"/>
                </a:lnTo>
                <a:lnTo>
                  <a:pt x="16" y="3"/>
                </a:lnTo>
                <a:lnTo>
                  <a:pt x="13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0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10670118" y="1743076"/>
            <a:ext cx="467783" cy="352425"/>
          </a:xfrm>
          <a:custGeom>
            <a:avLst/>
            <a:gdLst>
              <a:gd name="T0" fmla="*/ 2147483646 w 221"/>
              <a:gd name="T1" fmla="*/ 0 h 222"/>
              <a:gd name="T2" fmla="*/ 2147483646 w 221"/>
              <a:gd name="T3" fmla="*/ 0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0 w 221"/>
              <a:gd name="T27" fmla="*/ 2147483646 h 222"/>
              <a:gd name="T28" fmla="*/ 0 w 221"/>
              <a:gd name="T29" fmla="*/ 2147483646 h 222"/>
              <a:gd name="T30" fmla="*/ 0 w 221"/>
              <a:gd name="T31" fmla="*/ 2147483646 h 222"/>
              <a:gd name="T32" fmla="*/ 0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0 h 222"/>
              <a:gd name="T118" fmla="*/ 2147483646 w 221"/>
              <a:gd name="T119" fmla="*/ 0 h 222"/>
              <a:gd name="T120" fmla="*/ 2147483646 w 221"/>
              <a:gd name="T121" fmla="*/ 0 h 222"/>
              <a:gd name="T122" fmla="*/ 2147483646 w 221"/>
              <a:gd name="T123" fmla="*/ 0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99" y="0"/>
                </a:moveTo>
                <a:lnTo>
                  <a:pt x="99" y="0"/>
                </a:lnTo>
                <a:lnTo>
                  <a:pt x="89" y="2"/>
                </a:lnTo>
                <a:lnTo>
                  <a:pt x="77" y="6"/>
                </a:lnTo>
                <a:lnTo>
                  <a:pt x="67" y="9"/>
                </a:lnTo>
                <a:lnTo>
                  <a:pt x="58" y="14"/>
                </a:lnTo>
                <a:lnTo>
                  <a:pt x="48" y="19"/>
                </a:lnTo>
                <a:lnTo>
                  <a:pt x="39" y="26"/>
                </a:lnTo>
                <a:lnTo>
                  <a:pt x="26" y="40"/>
                </a:lnTo>
                <a:lnTo>
                  <a:pt x="13" y="59"/>
                </a:lnTo>
                <a:lnTo>
                  <a:pt x="8" y="68"/>
                </a:lnTo>
                <a:lnTo>
                  <a:pt x="5" y="78"/>
                </a:lnTo>
                <a:lnTo>
                  <a:pt x="1" y="88"/>
                </a:lnTo>
                <a:lnTo>
                  <a:pt x="0" y="100"/>
                </a:lnTo>
                <a:lnTo>
                  <a:pt x="0" y="110"/>
                </a:lnTo>
                <a:lnTo>
                  <a:pt x="0" y="123"/>
                </a:lnTo>
                <a:lnTo>
                  <a:pt x="1" y="133"/>
                </a:lnTo>
                <a:lnTo>
                  <a:pt x="5" y="145"/>
                </a:lnTo>
                <a:lnTo>
                  <a:pt x="8" y="155"/>
                </a:lnTo>
                <a:lnTo>
                  <a:pt x="13" y="164"/>
                </a:lnTo>
                <a:lnTo>
                  <a:pt x="19" y="174"/>
                </a:lnTo>
                <a:lnTo>
                  <a:pt x="26" y="183"/>
                </a:lnTo>
                <a:lnTo>
                  <a:pt x="39" y="196"/>
                </a:lnTo>
                <a:lnTo>
                  <a:pt x="58" y="208"/>
                </a:lnTo>
                <a:lnTo>
                  <a:pt x="67" y="214"/>
                </a:lnTo>
                <a:lnTo>
                  <a:pt x="77" y="217"/>
                </a:lnTo>
                <a:lnTo>
                  <a:pt x="87" y="221"/>
                </a:lnTo>
                <a:lnTo>
                  <a:pt x="99" y="222"/>
                </a:lnTo>
                <a:lnTo>
                  <a:pt x="110" y="222"/>
                </a:lnTo>
                <a:lnTo>
                  <a:pt x="122" y="222"/>
                </a:lnTo>
                <a:lnTo>
                  <a:pt x="132" y="221"/>
                </a:lnTo>
                <a:lnTo>
                  <a:pt x="144" y="217"/>
                </a:lnTo>
                <a:lnTo>
                  <a:pt x="154" y="214"/>
                </a:lnTo>
                <a:lnTo>
                  <a:pt x="163" y="208"/>
                </a:lnTo>
                <a:lnTo>
                  <a:pt x="173" y="203"/>
                </a:lnTo>
                <a:lnTo>
                  <a:pt x="182" y="196"/>
                </a:lnTo>
                <a:lnTo>
                  <a:pt x="196" y="183"/>
                </a:lnTo>
                <a:lnTo>
                  <a:pt x="208" y="164"/>
                </a:lnTo>
                <a:lnTo>
                  <a:pt x="213" y="155"/>
                </a:lnTo>
                <a:lnTo>
                  <a:pt x="216" y="145"/>
                </a:lnTo>
                <a:lnTo>
                  <a:pt x="220" y="135"/>
                </a:lnTo>
                <a:lnTo>
                  <a:pt x="221" y="123"/>
                </a:lnTo>
                <a:lnTo>
                  <a:pt x="221" y="112"/>
                </a:lnTo>
                <a:lnTo>
                  <a:pt x="221" y="100"/>
                </a:lnTo>
                <a:lnTo>
                  <a:pt x="220" y="90"/>
                </a:lnTo>
                <a:lnTo>
                  <a:pt x="216" y="78"/>
                </a:lnTo>
                <a:lnTo>
                  <a:pt x="213" y="68"/>
                </a:lnTo>
                <a:lnTo>
                  <a:pt x="208" y="59"/>
                </a:lnTo>
                <a:lnTo>
                  <a:pt x="203" y="49"/>
                </a:lnTo>
                <a:lnTo>
                  <a:pt x="196" y="40"/>
                </a:lnTo>
                <a:lnTo>
                  <a:pt x="182" y="26"/>
                </a:lnTo>
                <a:lnTo>
                  <a:pt x="163" y="14"/>
                </a:lnTo>
                <a:lnTo>
                  <a:pt x="154" y="9"/>
                </a:lnTo>
                <a:lnTo>
                  <a:pt x="144" y="6"/>
                </a:lnTo>
                <a:lnTo>
                  <a:pt x="134" y="2"/>
                </a:lnTo>
                <a:lnTo>
                  <a:pt x="122" y="0"/>
                </a:lnTo>
                <a:lnTo>
                  <a:pt x="111" y="0"/>
                </a:lnTo>
                <a:lnTo>
                  <a:pt x="9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9774768" y="1885951"/>
            <a:ext cx="294217" cy="220663"/>
          </a:xfrm>
          <a:custGeom>
            <a:avLst/>
            <a:gdLst>
              <a:gd name="T0" fmla="*/ 2147483646 w 139"/>
              <a:gd name="T1" fmla="*/ 0 h 139"/>
              <a:gd name="T2" fmla="*/ 2147483646 w 139"/>
              <a:gd name="T3" fmla="*/ 0 h 139"/>
              <a:gd name="T4" fmla="*/ 2147483646 w 139"/>
              <a:gd name="T5" fmla="*/ 2147483646 h 139"/>
              <a:gd name="T6" fmla="*/ 2147483646 w 139"/>
              <a:gd name="T7" fmla="*/ 2147483646 h 139"/>
              <a:gd name="T8" fmla="*/ 2147483646 w 139"/>
              <a:gd name="T9" fmla="*/ 2147483646 h 139"/>
              <a:gd name="T10" fmla="*/ 2147483646 w 139"/>
              <a:gd name="T11" fmla="*/ 2147483646 h 139"/>
              <a:gd name="T12" fmla="*/ 2147483646 w 139"/>
              <a:gd name="T13" fmla="*/ 2147483646 h 139"/>
              <a:gd name="T14" fmla="*/ 2147483646 w 139"/>
              <a:gd name="T15" fmla="*/ 2147483646 h 139"/>
              <a:gd name="T16" fmla="*/ 0 w 139"/>
              <a:gd name="T17" fmla="*/ 2147483646 h 139"/>
              <a:gd name="T18" fmla="*/ 0 w 139"/>
              <a:gd name="T19" fmla="*/ 2147483646 h 139"/>
              <a:gd name="T20" fmla="*/ 0 w 139"/>
              <a:gd name="T21" fmla="*/ 2147483646 h 139"/>
              <a:gd name="T22" fmla="*/ 2147483646 w 139"/>
              <a:gd name="T23" fmla="*/ 2147483646 h 139"/>
              <a:gd name="T24" fmla="*/ 2147483646 w 139"/>
              <a:gd name="T25" fmla="*/ 2147483646 h 139"/>
              <a:gd name="T26" fmla="*/ 2147483646 w 139"/>
              <a:gd name="T27" fmla="*/ 2147483646 h 139"/>
              <a:gd name="T28" fmla="*/ 2147483646 w 139"/>
              <a:gd name="T29" fmla="*/ 2147483646 h 139"/>
              <a:gd name="T30" fmla="*/ 2147483646 w 139"/>
              <a:gd name="T31" fmla="*/ 2147483646 h 139"/>
              <a:gd name="T32" fmla="*/ 2147483646 w 139"/>
              <a:gd name="T33" fmla="*/ 2147483646 h 139"/>
              <a:gd name="T34" fmla="*/ 2147483646 w 139"/>
              <a:gd name="T35" fmla="*/ 2147483646 h 139"/>
              <a:gd name="T36" fmla="*/ 2147483646 w 139"/>
              <a:gd name="T37" fmla="*/ 2147483646 h 139"/>
              <a:gd name="T38" fmla="*/ 2147483646 w 139"/>
              <a:gd name="T39" fmla="*/ 2147483646 h 139"/>
              <a:gd name="T40" fmla="*/ 2147483646 w 139"/>
              <a:gd name="T41" fmla="*/ 2147483646 h 139"/>
              <a:gd name="T42" fmla="*/ 2147483646 w 139"/>
              <a:gd name="T43" fmla="*/ 2147483646 h 139"/>
              <a:gd name="T44" fmla="*/ 2147483646 w 139"/>
              <a:gd name="T45" fmla="*/ 2147483646 h 139"/>
              <a:gd name="T46" fmla="*/ 2147483646 w 139"/>
              <a:gd name="T47" fmla="*/ 2147483646 h 139"/>
              <a:gd name="T48" fmla="*/ 2147483646 w 139"/>
              <a:gd name="T49" fmla="*/ 2147483646 h 139"/>
              <a:gd name="T50" fmla="*/ 2147483646 w 139"/>
              <a:gd name="T51" fmla="*/ 2147483646 h 139"/>
              <a:gd name="T52" fmla="*/ 2147483646 w 139"/>
              <a:gd name="T53" fmla="*/ 2147483646 h 139"/>
              <a:gd name="T54" fmla="*/ 2147483646 w 139"/>
              <a:gd name="T55" fmla="*/ 2147483646 h 139"/>
              <a:gd name="T56" fmla="*/ 2147483646 w 139"/>
              <a:gd name="T57" fmla="*/ 2147483646 h 139"/>
              <a:gd name="T58" fmla="*/ 2147483646 w 139"/>
              <a:gd name="T59" fmla="*/ 2147483646 h 139"/>
              <a:gd name="T60" fmla="*/ 2147483646 w 139"/>
              <a:gd name="T61" fmla="*/ 2147483646 h 139"/>
              <a:gd name="T62" fmla="*/ 2147483646 w 139"/>
              <a:gd name="T63" fmla="*/ 2147483646 h 139"/>
              <a:gd name="T64" fmla="*/ 2147483646 w 139"/>
              <a:gd name="T65" fmla="*/ 2147483646 h 139"/>
              <a:gd name="T66" fmla="*/ 2147483646 w 139"/>
              <a:gd name="T67" fmla="*/ 2147483646 h 139"/>
              <a:gd name="T68" fmla="*/ 2147483646 w 139"/>
              <a:gd name="T69" fmla="*/ 2147483646 h 139"/>
              <a:gd name="T70" fmla="*/ 2147483646 w 139"/>
              <a:gd name="T71" fmla="*/ 0 h 139"/>
              <a:gd name="T72" fmla="*/ 2147483646 w 139"/>
              <a:gd name="T73" fmla="*/ 0 h 139"/>
              <a:gd name="T74" fmla="*/ 2147483646 w 139"/>
              <a:gd name="T75" fmla="*/ 0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39">
                <a:moveTo>
                  <a:pt x="63" y="0"/>
                </a:moveTo>
                <a:lnTo>
                  <a:pt x="63" y="0"/>
                </a:lnTo>
                <a:lnTo>
                  <a:pt x="48" y="2"/>
                </a:lnTo>
                <a:lnTo>
                  <a:pt x="36" y="8"/>
                </a:lnTo>
                <a:lnTo>
                  <a:pt x="26" y="15"/>
                </a:lnTo>
                <a:lnTo>
                  <a:pt x="15" y="26"/>
                </a:lnTo>
                <a:lnTo>
                  <a:pt x="8" y="36"/>
                </a:lnTo>
                <a:lnTo>
                  <a:pt x="2" y="48"/>
                </a:lnTo>
                <a:lnTo>
                  <a:pt x="0" y="62"/>
                </a:lnTo>
                <a:lnTo>
                  <a:pt x="0" y="76"/>
                </a:lnTo>
                <a:lnTo>
                  <a:pt x="2" y="91"/>
                </a:lnTo>
                <a:lnTo>
                  <a:pt x="8" y="103"/>
                </a:lnTo>
                <a:lnTo>
                  <a:pt x="15" y="115"/>
                </a:lnTo>
                <a:lnTo>
                  <a:pt x="26" y="124"/>
                </a:lnTo>
                <a:lnTo>
                  <a:pt x="36" y="132"/>
                </a:lnTo>
                <a:lnTo>
                  <a:pt x="48" y="137"/>
                </a:lnTo>
                <a:lnTo>
                  <a:pt x="62" y="139"/>
                </a:lnTo>
                <a:lnTo>
                  <a:pt x="77" y="139"/>
                </a:lnTo>
                <a:lnTo>
                  <a:pt x="91" y="137"/>
                </a:lnTo>
                <a:lnTo>
                  <a:pt x="103" y="132"/>
                </a:lnTo>
                <a:lnTo>
                  <a:pt x="115" y="124"/>
                </a:lnTo>
                <a:lnTo>
                  <a:pt x="124" y="115"/>
                </a:lnTo>
                <a:lnTo>
                  <a:pt x="132" y="103"/>
                </a:lnTo>
                <a:lnTo>
                  <a:pt x="137" y="91"/>
                </a:lnTo>
                <a:lnTo>
                  <a:pt x="139" y="77"/>
                </a:lnTo>
                <a:lnTo>
                  <a:pt x="139" y="63"/>
                </a:lnTo>
                <a:lnTo>
                  <a:pt x="137" y="48"/>
                </a:lnTo>
                <a:lnTo>
                  <a:pt x="132" y="36"/>
                </a:lnTo>
                <a:lnTo>
                  <a:pt x="124" y="24"/>
                </a:lnTo>
                <a:lnTo>
                  <a:pt x="115" y="15"/>
                </a:lnTo>
                <a:lnTo>
                  <a:pt x="103" y="8"/>
                </a:lnTo>
                <a:lnTo>
                  <a:pt x="91" y="2"/>
                </a:lnTo>
                <a:lnTo>
                  <a:pt x="77" y="0"/>
                </a:lnTo>
                <a:lnTo>
                  <a:pt x="6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10037233" y="1912938"/>
            <a:ext cx="704851" cy="95250"/>
          </a:xfrm>
          <a:custGeom>
            <a:avLst/>
            <a:gdLst>
              <a:gd name="T0" fmla="*/ 2147483646 w 333"/>
              <a:gd name="T1" fmla="*/ 2147483646 h 60"/>
              <a:gd name="T2" fmla="*/ 2147483646 w 333"/>
              <a:gd name="T3" fmla="*/ 2147483646 h 60"/>
              <a:gd name="T4" fmla="*/ 2147483646 w 333"/>
              <a:gd name="T5" fmla="*/ 2147483646 h 60"/>
              <a:gd name="T6" fmla="*/ 2147483646 w 333"/>
              <a:gd name="T7" fmla="*/ 2147483646 h 60"/>
              <a:gd name="T8" fmla="*/ 0 w 333"/>
              <a:gd name="T9" fmla="*/ 2147483646 h 60"/>
              <a:gd name="T10" fmla="*/ 0 w 333"/>
              <a:gd name="T11" fmla="*/ 2147483646 h 60"/>
              <a:gd name="T12" fmla="*/ 0 w 333"/>
              <a:gd name="T13" fmla="*/ 2147483646 h 60"/>
              <a:gd name="T14" fmla="*/ 0 w 333"/>
              <a:gd name="T15" fmla="*/ 2147483646 h 60"/>
              <a:gd name="T16" fmla="*/ 2147483646 w 333"/>
              <a:gd name="T17" fmla="*/ 2147483646 h 60"/>
              <a:gd name="T18" fmla="*/ 2147483646 w 333"/>
              <a:gd name="T19" fmla="*/ 2147483646 h 60"/>
              <a:gd name="T20" fmla="*/ 2147483646 w 333"/>
              <a:gd name="T21" fmla="*/ 2147483646 h 60"/>
              <a:gd name="T22" fmla="*/ 2147483646 w 333"/>
              <a:gd name="T23" fmla="*/ 2147483646 h 60"/>
              <a:gd name="T24" fmla="*/ 2147483646 w 333"/>
              <a:gd name="T25" fmla="*/ 2147483646 h 60"/>
              <a:gd name="T26" fmla="*/ 2147483646 w 333"/>
              <a:gd name="T27" fmla="*/ 2147483646 h 60"/>
              <a:gd name="T28" fmla="*/ 2147483646 w 333"/>
              <a:gd name="T29" fmla="*/ 2147483646 h 60"/>
              <a:gd name="T30" fmla="*/ 2147483646 w 333"/>
              <a:gd name="T31" fmla="*/ 2147483646 h 60"/>
              <a:gd name="T32" fmla="*/ 2147483646 w 333"/>
              <a:gd name="T33" fmla="*/ 2147483646 h 60"/>
              <a:gd name="T34" fmla="*/ 2147483646 w 333"/>
              <a:gd name="T35" fmla="*/ 2147483646 h 60"/>
              <a:gd name="T36" fmla="*/ 2147483646 w 333"/>
              <a:gd name="T37" fmla="*/ 2147483646 h 60"/>
              <a:gd name="T38" fmla="*/ 2147483646 w 333"/>
              <a:gd name="T39" fmla="*/ 2147483646 h 60"/>
              <a:gd name="T40" fmla="*/ 2147483646 w 333"/>
              <a:gd name="T41" fmla="*/ 2147483646 h 60"/>
              <a:gd name="T42" fmla="*/ 2147483646 w 333"/>
              <a:gd name="T43" fmla="*/ 2147483646 h 60"/>
              <a:gd name="T44" fmla="*/ 2147483646 w 333"/>
              <a:gd name="T45" fmla="*/ 2147483646 h 60"/>
              <a:gd name="T46" fmla="*/ 2147483646 w 333"/>
              <a:gd name="T47" fmla="*/ 0 h 60"/>
              <a:gd name="T48" fmla="*/ 2147483646 w 333"/>
              <a:gd name="T49" fmla="*/ 2147483646 h 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3" h="60">
                <a:moveTo>
                  <a:pt x="13" y="29"/>
                </a:moveTo>
                <a:lnTo>
                  <a:pt x="13" y="29"/>
                </a:lnTo>
                <a:lnTo>
                  <a:pt x="8" y="31"/>
                </a:lnTo>
                <a:lnTo>
                  <a:pt x="3" y="34"/>
                </a:lnTo>
                <a:lnTo>
                  <a:pt x="0" y="41"/>
                </a:lnTo>
                <a:lnTo>
                  <a:pt x="0" y="46"/>
                </a:lnTo>
                <a:lnTo>
                  <a:pt x="1" y="53"/>
                </a:lnTo>
                <a:lnTo>
                  <a:pt x="5" y="57"/>
                </a:lnTo>
                <a:lnTo>
                  <a:pt x="10" y="60"/>
                </a:lnTo>
                <a:lnTo>
                  <a:pt x="17" y="60"/>
                </a:lnTo>
                <a:lnTo>
                  <a:pt x="319" y="31"/>
                </a:lnTo>
                <a:lnTo>
                  <a:pt x="325" y="29"/>
                </a:lnTo>
                <a:lnTo>
                  <a:pt x="330" y="26"/>
                </a:lnTo>
                <a:lnTo>
                  <a:pt x="331" y="21"/>
                </a:lnTo>
                <a:lnTo>
                  <a:pt x="333" y="14"/>
                </a:lnTo>
                <a:lnTo>
                  <a:pt x="331" y="9"/>
                </a:lnTo>
                <a:lnTo>
                  <a:pt x="326" y="3"/>
                </a:lnTo>
                <a:lnTo>
                  <a:pt x="321" y="2"/>
                </a:lnTo>
                <a:lnTo>
                  <a:pt x="316" y="0"/>
                </a:lnTo>
                <a:lnTo>
                  <a:pt x="13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11084984" y="1943100"/>
            <a:ext cx="643467" cy="98425"/>
          </a:xfrm>
          <a:custGeom>
            <a:avLst/>
            <a:gdLst>
              <a:gd name="T0" fmla="*/ 2147483646 w 304"/>
              <a:gd name="T1" fmla="*/ 0 h 62"/>
              <a:gd name="T2" fmla="*/ 2147483646 w 304"/>
              <a:gd name="T3" fmla="*/ 0 h 62"/>
              <a:gd name="T4" fmla="*/ 2147483646 w 304"/>
              <a:gd name="T5" fmla="*/ 0 h 62"/>
              <a:gd name="T6" fmla="*/ 2147483646 w 304"/>
              <a:gd name="T7" fmla="*/ 2147483646 h 62"/>
              <a:gd name="T8" fmla="*/ 2147483646 w 304"/>
              <a:gd name="T9" fmla="*/ 2147483646 h 62"/>
              <a:gd name="T10" fmla="*/ 0 w 304"/>
              <a:gd name="T11" fmla="*/ 2147483646 h 62"/>
              <a:gd name="T12" fmla="*/ 0 w 304"/>
              <a:gd name="T13" fmla="*/ 2147483646 h 62"/>
              <a:gd name="T14" fmla="*/ 0 w 304"/>
              <a:gd name="T15" fmla="*/ 2147483646 h 62"/>
              <a:gd name="T16" fmla="*/ 0 w 304"/>
              <a:gd name="T17" fmla="*/ 2147483646 h 62"/>
              <a:gd name="T18" fmla="*/ 2147483646 w 304"/>
              <a:gd name="T19" fmla="*/ 2147483646 h 62"/>
              <a:gd name="T20" fmla="*/ 2147483646 w 304"/>
              <a:gd name="T21" fmla="*/ 2147483646 h 62"/>
              <a:gd name="T22" fmla="*/ 2147483646 w 304"/>
              <a:gd name="T23" fmla="*/ 2147483646 h 62"/>
              <a:gd name="T24" fmla="*/ 2147483646 w 304"/>
              <a:gd name="T25" fmla="*/ 2147483646 h 62"/>
              <a:gd name="T26" fmla="*/ 2147483646 w 304"/>
              <a:gd name="T27" fmla="*/ 2147483646 h 62"/>
              <a:gd name="T28" fmla="*/ 2147483646 w 304"/>
              <a:gd name="T29" fmla="*/ 2147483646 h 62"/>
              <a:gd name="T30" fmla="*/ 2147483646 w 304"/>
              <a:gd name="T31" fmla="*/ 2147483646 h 62"/>
              <a:gd name="T32" fmla="*/ 2147483646 w 304"/>
              <a:gd name="T33" fmla="*/ 2147483646 h 62"/>
              <a:gd name="T34" fmla="*/ 2147483646 w 304"/>
              <a:gd name="T35" fmla="*/ 2147483646 h 62"/>
              <a:gd name="T36" fmla="*/ 2147483646 w 304"/>
              <a:gd name="T37" fmla="*/ 2147483646 h 62"/>
              <a:gd name="T38" fmla="*/ 2147483646 w 304"/>
              <a:gd name="T39" fmla="*/ 2147483646 h 62"/>
              <a:gd name="T40" fmla="*/ 2147483646 w 304"/>
              <a:gd name="T41" fmla="*/ 2147483646 h 62"/>
              <a:gd name="T42" fmla="*/ 2147483646 w 304"/>
              <a:gd name="T43" fmla="*/ 2147483646 h 62"/>
              <a:gd name="T44" fmla="*/ 2147483646 w 304"/>
              <a:gd name="T45" fmla="*/ 2147483646 h 62"/>
              <a:gd name="T46" fmla="*/ 2147483646 w 304"/>
              <a:gd name="T47" fmla="*/ 2147483646 h 62"/>
              <a:gd name="T48" fmla="*/ 2147483646 w 304"/>
              <a:gd name="T49" fmla="*/ 0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62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5"/>
                </a:lnTo>
                <a:lnTo>
                  <a:pt x="5" y="17"/>
                </a:lnTo>
                <a:lnTo>
                  <a:pt x="8" y="19"/>
                </a:lnTo>
                <a:lnTo>
                  <a:pt x="292" y="62"/>
                </a:lnTo>
                <a:lnTo>
                  <a:pt x="295" y="62"/>
                </a:lnTo>
                <a:lnTo>
                  <a:pt x="299" y="60"/>
                </a:lnTo>
                <a:lnTo>
                  <a:pt x="302" y="57"/>
                </a:lnTo>
                <a:lnTo>
                  <a:pt x="304" y="53"/>
                </a:lnTo>
                <a:lnTo>
                  <a:pt x="304" y="50"/>
                </a:lnTo>
                <a:lnTo>
                  <a:pt x="302" y="46"/>
                </a:lnTo>
                <a:lnTo>
                  <a:pt x="299" y="43"/>
                </a:lnTo>
                <a:lnTo>
                  <a:pt x="295" y="43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11110384" y="1833563"/>
            <a:ext cx="643467" cy="87312"/>
          </a:xfrm>
          <a:custGeom>
            <a:avLst/>
            <a:gdLst>
              <a:gd name="T0" fmla="*/ 2147483646 w 304"/>
              <a:gd name="T1" fmla="*/ 2147483646 h 55"/>
              <a:gd name="T2" fmla="*/ 2147483646 w 304"/>
              <a:gd name="T3" fmla="*/ 2147483646 h 55"/>
              <a:gd name="T4" fmla="*/ 2147483646 w 304"/>
              <a:gd name="T5" fmla="*/ 2147483646 h 55"/>
              <a:gd name="T6" fmla="*/ 2147483646 w 304"/>
              <a:gd name="T7" fmla="*/ 2147483646 h 55"/>
              <a:gd name="T8" fmla="*/ 0 w 304"/>
              <a:gd name="T9" fmla="*/ 2147483646 h 55"/>
              <a:gd name="T10" fmla="*/ 0 w 304"/>
              <a:gd name="T11" fmla="*/ 2147483646 h 55"/>
              <a:gd name="T12" fmla="*/ 0 w 304"/>
              <a:gd name="T13" fmla="*/ 2147483646 h 55"/>
              <a:gd name="T14" fmla="*/ 0 w 304"/>
              <a:gd name="T15" fmla="*/ 2147483646 h 55"/>
              <a:gd name="T16" fmla="*/ 2147483646 w 304"/>
              <a:gd name="T17" fmla="*/ 2147483646 h 55"/>
              <a:gd name="T18" fmla="*/ 2147483646 w 304"/>
              <a:gd name="T19" fmla="*/ 2147483646 h 55"/>
              <a:gd name="T20" fmla="*/ 2147483646 w 304"/>
              <a:gd name="T21" fmla="*/ 2147483646 h 55"/>
              <a:gd name="T22" fmla="*/ 2147483646 w 304"/>
              <a:gd name="T23" fmla="*/ 2147483646 h 55"/>
              <a:gd name="T24" fmla="*/ 2147483646 w 304"/>
              <a:gd name="T25" fmla="*/ 2147483646 h 55"/>
              <a:gd name="T26" fmla="*/ 2147483646 w 304"/>
              <a:gd name="T27" fmla="*/ 2147483646 h 55"/>
              <a:gd name="T28" fmla="*/ 2147483646 w 304"/>
              <a:gd name="T29" fmla="*/ 2147483646 h 55"/>
              <a:gd name="T30" fmla="*/ 2147483646 w 304"/>
              <a:gd name="T31" fmla="*/ 2147483646 h 55"/>
              <a:gd name="T32" fmla="*/ 2147483646 w 304"/>
              <a:gd name="T33" fmla="*/ 2147483646 h 55"/>
              <a:gd name="T34" fmla="*/ 2147483646 w 304"/>
              <a:gd name="T35" fmla="*/ 2147483646 h 55"/>
              <a:gd name="T36" fmla="*/ 2147483646 w 304"/>
              <a:gd name="T37" fmla="*/ 2147483646 h 55"/>
              <a:gd name="T38" fmla="*/ 2147483646 w 304"/>
              <a:gd name="T39" fmla="*/ 2147483646 h 55"/>
              <a:gd name="T40" fmla="*/ 2147483646 w 304"/>
              <a:gd name="T41" fmla="*/ 2147483646 h 55"/>
              <a:gd name="T42" fmla="*/ 2147483646 w 304"/>
              <a:gd name="T43" fmla="*/ 2147483646 h 55"/>
              <a:gd name="T44" fmla="*/ 2147483646 w 304"/>
              <a:gd name="T45" fmla="*/ 2147483646 h 55"/>
              <a:gd name="T46" fmla="*/ 2147483646 w 304"/>
              <a:gd name="T47" fmla="*/ 0 h 55"/>
              <a:gd name="T48" fmla="*/ 2147483646 w 304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5">
                <a:moveTo>
                  <a:pt x="8" y="36"/>
                </a:moveTo>
                <a:lnTo>
                  <a:pt x="8" y="36"/>
                </a:lnTo>
                <a:lnTo>
                  <a:pt x="5" y="38"/>
                </a:lnTo>
                <a:lnTo>
                  <a:pt x="1" y="40"/>
                </a:lnTo>
                <a:lnTo>
                  <a:pt x="0" y="43"/>
                </a:lnTo>
                <a:lnTo>
                  <a:pt x="0" y="47"/>
                </a:lnTo>
                <a:lnTo>
                  <a:pt x="1" y="50"/>
                </a:lnTo>
                <a:lnTo>
                  <a:pt x="3" y="53"/>
                </a:lnTo>
                <a:lnTo>
                  <a:pt x="7" y="55"/>
                </a:lnTo>
                <a:lnTo>
                  <a:pt x="10" y="55"/>
                </a:lnTo>
                <a:lnTo>
                  <a:pt x="295" y="21"/>
                </a:lnTo>
                <a:lnTo>
                  <a:pt x="299" y="19"/>
                </a:lnTo>
                <a:lnTo>
                  <a:pt x="302" y="17"/>
                </a:lnTo>
                <a:lnTo>
                  <a:pt x="304" y="14"/>
                </a:lnTo>
                <a:lnTo>
                  <a:pt x="304" y="9"/>
                </a:lnTo>
                <a:lnTo>
                  <a:pt x="304" y="5"/>
                </a:lnTo>
                <a:lnTo>
                  <a:pt x="301" y="4"/>
                </a:lnTo>
                <a:lnTo>
                  <a:pt x="297" y="2"/>
                </a:lnTo>
                <a:lnTo>
                  <a:pt x="294" y="0"/>
                </a:lnTo>
                <a:lnTo>
                  <a:pt x="8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11076518" y="19970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0 w 286"/>
              <a:gd name="T11" fmla="*/ 2147483646 h 129"/>
              <a:gd name="T12" fmla="*/ 0 w 286"/>
              <a:gd name="T13" fmla="*/ 2147483646 h 129"/>
              <a:gd name="T14" fmla="*/ 0 w 286"/>
              <a:gd name="T15" fmla="*/ 2147483646 h 129"/>
              <a:gd name="T16" fmla="*/ 0 w 286"/>
              <a:gd name="T17" fmla="*/ 2147483646 h 129"/>
              <a:gd name="T18" fmla="*/ 0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0" y="14"/>
                </a:lnTo>
                <a:lnTo>
                  <a:pt x="2" y="18"/>
                </a:lnTo>
                <a:lnTo>
                  <a:pt x="5" y="19"/>
                </a:lnTo>
                <a:lnTo>
                  <a:pt x="272" y="128"/>
                </a:lnTo>
                <a:lnTo>
                  <a:pt x="275" y="129"/>
                </a:lnTo>
                <a:lnTo>
                  <a:pt x="279" y="128"/>
                </a:lnTo>
                <a:lnTo>
                  <a:pt x="282" y="126"/>
                </a:lnTo>
                <a:lnTo>
                  <a:pt x="284" y="122"/>
                </a:lnTo>
                <a:lnTo>
                  <a:pt x="286" y="119"/>
                </a:lnTo>
                <a:lnTo>
                  <a:pt x="284" y="116"/>
                </a:lnTo>
                <a:lnTo>
                  <a:pt x="282" y="112"/>
                </a:lnTo>
                <a:lnTo>
                  <a:pt x="279" y="11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11084984" y="1681163"/>
            <a:ext cx="618067" cy="177800"/>
          </a:xfrm>
          <a:custGeom>
            <a:avLst/>
            <a:gdLst>
              <a:gd name="T0" fmla="*/ 2147483646 w 292"/>
              <a:gd name="T1" fmla="*/ 2147483646 h 112"/>
              <a:gd name="T2" fmla="*/ 2147483646 w 292"/>
              <a:gd name="T3" fmla="*/ 2147483646 h 112"/>
              <a:gd name="T4" fmla="*/ 2147483646 w 292"/>
              <a:gd name="T5" fmla="*/ 2147483646 h 112"/>
              <a:gd name="T6" fmla="*/ 2147483646 w 292"/>
              <a:gd name="T7" fmla="*/ 2147483646 h 112"/>
              <a:gd name="T8" fmla="*/ 0 w 292"/>
              <a:gd name="T9" fmla="*/ 2147483646 h 112"/>
              <a:gd name="T10" fmla="*/ 0 w 292"/>
              <a:gd name="T11" fmla="*/ 2147483646 h 112"/>
              <a:gd name="T12" fmla="*/ 0 w 292"/>
              <a:gd name="T13" fmla="*/ 2147483646 h 112"/>
              <a:gd name="T14" fmla="*/ 0 w 292"/>
              <a:gd name="T15" fmla="*/ 2147483646 h 112"/>
              <a:gd name="T16" fmla="*/ 2147483646 w 292"/>
              <a:gd name="T17" fmla="*/ 2147483646 h 112"/>
              <a:gd name="T18" fmla="*/ 2147483646 w 292"/>
              <a:gd name="T19" fmla="*/ 2147483646 h 112"/>
              <a:gd name="T20" fmla="*/ 2147483646 w 292"/>
              <a:gd name="T21" fmla="*/ 2147483646 h 112"/>
              <a:gd name="T22" fmla="*/ 2147483646 w 292"/>
              <a:gd name="T23" fmla="*/ 2147483646 h 112"/>
              <a:gd name="T24" fmla="*/ 2147483646 w 292"/>
              <a:gd name="T25" fmla="*/ 2147483646 h 112"/>
              <a:gd name="T26" fmla="*/ 2147483646 w 292"/>
              <a:gd name="T27" fmla="*/ 2147483646 h 112"/>
              <a:gd name="T28" fmla="*/ 2147483646 w 292"/>
              <a:gd name="T29" fmla="*/ 2147483646 h 112"/>
              <a:gd name="T30" fmla="*/ 2147483646 w 292"/>
              <a:gd name="T31" fmla="*/ 2147483646 h 112"/>
              <a:gd name="T32" fmla="*/ 2147483646 w 292"/>
              <a:gd name="T33" fmla="*/ 2147483646 h 112"/>
              <a:gd name="T34" fmla="*/ 2147483646 w 292"/>
              <a:gd name="T35" fmla="*/ 2147483646 h 112"/>
              <a:gd name="T36" fmla="*/ 2147483646 w 292"/>
              <a:gd name="T37" fmla="*/ 2147483646 h 112"/>
              <a:gd name="T38" fmla="*/ 2147483646 w 292"/>
              <a:gd name="T39" fmla="*/ 2147483646 h 112"/>
              <a:gd name="T40" fmla="*/ 2147483646 w 292"/>
              <a:gd name="T41" fmla="*/ 2147483646 h 112"/>
              <a:gd name="T42" fmla="*/ 2147483646 w 292"/>
              <a:gd name="T43" fmla="*/ 0 h 112"/>
              <a:gd name="T44" fmla="*/ 2147483646 w 292"/>
              <a:gd name="T45" fmla="*/ 0 h 112"/>
              <a:gd name="T46" fmla="*/ 2147483646 w 292"/>
              <a:gd name="T47" fmla="*/ 0 h 112"/>
              <a:gd name="T48" fmla="*/ 2147483646 w 292"/>
              <a:gd name="T49" fmla="*/ 2147483646 h 1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2">
                <a:moveTo>
                  <a:pt x="7" y="93"/>
                </a:moveTo>
                <a:lnTo>
                  <a:pt x="7" y="93"/>
                </a:lnTo>
                <a:lnTo>
                  <a:pt x="3" y="94"/>
                </a:lnTo>
                <a:lnTo>
                  <a:pt x="1" y="98"/>
                </a:lnTo>
                <a:lnTo>
                  <a:pt x="0" y="101"/>
                </a:lnTo>
                <a:lnTo>
                  <a:pt x="0" y="105"/>
                </a:lnTo>
                <a:lnTo>
                  <a:pt x="3" y="108"/>
                </a:lnTo>
                <a:lnTo>
                  <a:pt x="5" y="112"/>
                </a:lnTo>
                <a:lnTo>
                  <a:pt x="8" y="112"/>
                </a:lnTo>
                <a:lnTo>
                  <a:pt x="13" y="112"/>
                </a:lnTo>
                <a:lnTo>
                  <a:pt x="285" y="19"/>
                </a:lnTo>
                <a:lnTo>
                  <a:pt x="288" y="17"/>
                </a:lnTo>
                <a:lnTo>
                  <a:pt x="290" y="14"/>
                </a:lnTo>
                <a:lnTo>
                  <a:pt x="292" y="10"/>
                </a:lnTo>
                <a:lnTo>
                  <a:pt x="290" y="7"/>
                </a:lnTo>
                <a:lnTo>
                  <a:pt x="288" y="3"/>
                </a:lnTo>
                <a:lnTo>
                  <a:pt x="287" y="0"/>
                </a:lnTo>
                <a:lnTo>
                  <a:pt x="283" y="0"/>
                </a:lnTo>
                <a:lnTo>
                  <a:pt x="278" y="0"/>
                </a:lnTo>
                <a:lnTo>
                  <a:pt x="7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10996085" y="2049464"/>
            <a:ext cx="569383" cy="261937"/>
          </a:xfrm>
          <a:custGeom>
            <a:avLst/>
            <a:gdLst>
              <a:gd name="T0" fmla="*/ 2147483646 w 269"/>
              <a:gd name="T1" fmla="*/ 2147483646 h 165"/>
              <a:gd name="T2" fmla="*/ 2147483646 w 269"/>
              <a:gd name="T3" fmla="*/ 2147483646 h 165"/>
              <a:gd name="T4" fmla="*/ 2147483646 w 269"/>
              <a:gd name="T5" fmla="*/ 0 h 165"/>
              <a:gd name="T6" fmla="*/ 2147483646 w 269"/>
              <a:gd name="T7" fmla="*/ 2147483646 h 165"/>
              <a:gd name="T8" fmla="*/ 2147483646 w 269"/>
              <a:gd name="T9" fmla="*/ 2147483646 h 165"/>
              <a:gd name="T10" fmla="*/ 2147483646 w 269"/>
              <a:gd name="T11" fmla="*/ 2147483646 h 165"/>
              <a:gd name="T12" fmla="*/ 2147483646 w 269"/>
              <a:gd name="T13" fmla="*/ 2147483646 h 165"/>
              <a:gd name="T14" fmla="*/ 2147483646 w 269"/>
              <a:gd name="T15" fmla="*/ 2147483646 h 165"/>
              <a:gd name="T16" fmla="*/ 0 w 269"/>
              <a:gd name="T17" fmla="*/ 2147483646 h 165"/>
              <a:gd name="T18" fmla="*/ 0 w 269"/>
              <a:gd name="T19" fmla="*/ 2147483646 h 165"/>
              <a:gd name="T20" fmla="*/ 2147483646 w 269"/>
              <a:gd name="T21" fmla="*/ 2147483646 h 165"/>
              <a:gd name="T22" fmla="*/ 2147483646 w 269"/>
              <a:gd name="T23" fmla="*/ 2147483646 h 165"/>
              <a:gd name="T24" fmla="*/ 2147483646 w 269"/>
              <a:gd name="T25" fmla="*/ 2147483646 h 165"/>
              <a:gd name="T26" fmla="*/ 2147483646 w 269"/>
              <a:gd name="T27" fmla="*/ 2147483646 h 165"/>
              <a:gd name="T28" fmla="*/ 2147483646 w 269"/>
              <a:gd name="T29" fmla="*/ 2147483646 h 165"/>
              <a:gd name="T30" fmla="*/ 2147483646 w 269"/>
              <a:gd name="T31" fmla="*/ 2147483646 h 165"/>
              <a:gd name="T32" fmla="*/ 2147483646 w 269"/>
              <a:gd name="T33" fmla="*/ 2147483646 h 165"/>
              <a:gd name="T34" fmla="*/ 2147483646 w 269"/>
              <a:gd name="T35" fmla="*/ 2147483646 h 165"/>
              <a:gd name="T36" fmla="*/ 2147483646 w 269"/>
              <a:gd name="T37" fmla="*/ 2147483646 h 165"/>
              <a:gd name="T38" fmla="*/ 2147483646 w 269"/>
              <a:gd name="T39" fmla="*/ 2147483646 h 165"/>
              <a:gd name="T40" fmla="*/ 2147483646 w 269"/>
              <a:gd name="T41" fmla="*/ 2147483646 h 165"/>
              <a:gd name="T42" fmla="*/ 2147483646 w 269"/>
              <a:gd name="T43" fmla="*/ 2147483646 h 165"/>
              <a:gd name="T44" fmla="*/ 2147483646 w 269"/>
              <a:gd name="T45" fmla="*/ 2147483646 h 165"/>
              <a:gd name="T46" fmla="*/ 2147483646 w 269"/>
              <a:gd name="T47" fmla="*/ 2147483646 h 165"/>
              <a:gd name="T48" fmla="*/ 2147483646 w 269"/>
              <a:gd name="T49" fmla="*/ 2147483646 h 1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9" h="165">
                <a:moveTo>
                  <a:pt x="16" y="2"/>
                </a:moveTo>
                <a:lnTo>
                  <a:pt x="16" y="2"/>
                </a:lnTo>
                <a:lnTo>
                  <a:pt x="12" y="0"/>
                </a:lnTo>
                <a:lnTo>
                  <a:pt x="7" y="2"/>
                </a:lnTo>
                <a:lnTo>
                  <a:pt x="4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5"/>
                </a:lnTo>
                <a:lnTo>
                  <a:pt x="6" y="19"/>
                </a:lnTo>
                <a:lnTo>
                  <a:pt x="255" y="163"/>
                </a:lnTo>
                <a:lnTo>
                  <a:pt x="258" y="165"/>
                </a:lnTo>
                <a:lnTo>
                  <a:pt x="262" y="165"/>
                </a:lnTo>
                <a:lnTo>
                  <a:pt x="265" y="163"/>
                </a:lnTo>
                <a:lnTo>
                  <a:pt x="267" y="160"/>
                </a:lnTo>
                <a:lnTo>
                  <a:pt x="269" y="156"/>
                </a:lnTo>
                <a:lnTo>
                  <a:pt x="269" y="153"/>
                </a:lnTo>
                <a:lnTo>
                  <a:pt x="267" y="150"/>
                </a:lnTo>
                <a:lnTo>
                  <a:pt x="263" y="146"/>
                </a:lnTo>
                <a:lnTo>
                  <a:pt x="1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10919884" y="2068514"/>
            <a:ext cx="488949" cy="338137"/>
          </a:xfrm>
          <a:custGeom>
            <a:avLst/>
            <a:gdLst>
              <a:gd name="T0" fmla="*/ 2147483646 w 231"/>
              <a:gd name="T1" fmla="*/ 2147483646 h 213"/>
              <a:gd name="T2" fmla="*/ 2147483646 w 231"/>
              <a:gd name="T3" fmla="*/ 2147483646 h 213"/>
              <a:gd name="T4" fmla="*/ 2147483646 w 231"/>
              <a:gd name="T5" fmla="*/ 2147483646 h 213"/>
              <a:gd name="T6" fmla="*/ 2147483646 w 231"/>
              <a:gd name="T7" fmla="*/ 0 h 213"/>
              <a:gd name="T8" fmla="*/ 2147483646 w 231"/>
              <a:gd name="T9" fmla="*/ 2147483646 h 213"/>
              <a:gd name="T10" fmla="*/ 2147483646 w 231"/>
              <a:gd name="T11" fmla="*/ 2147483646 h 213"/>
              <a:gd name="T12" fmla="*/ 2147483646 w 231"/>
              <a:gd name="T13" fmla="*/ 2147483646 h 213"/>
              <a:gd name="T14" fmla="*/ 2147483646 w 231"/>
              <a:gd name="T15" fmla="*/ 2147483646 h 213"/>
              <a:gd name="T16" fmla="*/ 0 w 231"/>
              <a:gd name="T17" fmla="*/ 2147483646 h 213"/>
              <a:gd name="T18" fmla="*/ 0 w 231"/>
              <a:gd name="T19" fmla="*/ 2147483646 h 213"/>
              <a:gd name="T20" fmla="*/ 0 w 231"/>
              <a:gd name="T21" fmla="*/ 2147483646 h 213"/>
              <a:gd name="T22" fmla="*/ 2147483646 w 231"/>
              <a:gd name="T23" fmla="*/ 2147483646 h 213"/>
              <a:gd name="T24" fmla="*/ 2147483646 w 231"/>
              <a:gd name="T25" fmla="*/ 2147483646 h 213"/>
              <a:gd name="T26" fmla="*/ 2147483646 w 231"/>
              <a:gd name="T27" fmla="*/ 2147483646 h 213"/>
              <a:gd name="T28" fmla="*/ 2147483646 w 231"/>
              <a:gd name="T29" fmla="*/ 2147483646 h 213"/>
              <a:gd name="T30" fmla="*/ 2147483646 w 231"/>
              <a:gd name="T31" fmla="*/ 2147483646 h 213"/>
              <a:gd name="T32" fmla="*/ 2147483646 w 231"/>
              <a:gd name="T33" fmla="*/ 2147483646 h 213"/>
              <a:gd name="T34" fmla="*/ 2147483646 w 231"/>
              <a:gd name="T35" fmla="*/ 2147483646 h 213"/>
              <a:gd name="T36" fmla="*/ 2147483646 w 231"/>
              <a:gd name="T37" fmla="*/ 2147483646 h 213"/>
              <a:gd name="T38" fmla="*/ 2147483646 w 231"/>
              <a:gd name="T39" fmla="*/ 2147483646 h 213"/>
              <a:gd name="T40" fmla="*/ 2147483646 w 231"/>
              <a:gd name="T41" fmla="*/ 2147483646 h 213"/>
              <a:gd name="T42" fmla="*/ 2147483646 w 231"/>
              <a:gd name="T43" fmla="*/ 2147483646 h 213"/>
              <a:gd name="T44" fmla="*/ 2147483646 w 231"/>
              <a:gd name="T45" fmla="*/ 2147483646 h 213"/>
              <a:gd name="T46" fmla="*/ 2147483646 w 231"/>
              <a:gd name="T47" fmla="*/ 2147483646 h 213"/>
              <a:gd name="T48" fmla="*/ 2147483646 w 231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3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215" y="211"/>
                </a:lnTo>
                <a:lnTo>
                  <a:pt x="219" y="213"/>
                </a:lnTo>
                <a:lnTo>
                  <a:pt x="222" y="213"/>
                </a:lnTo>
                <a:lnTo>
                  <a:pt x="226" y="213"/>
                </a:lnTo>
                <a:lnTo>
                  <a:pt x="229" y="211"/>
                </a:lnTo>
                <a:lnTo>
                  <a:pt x="231" y="208"/>
                </a:lnTo>
                <a:lnTo>
                  <a:pt x="231" y="205"/>
                </a:lnTo>
                <a:lnTo>
                  <a:pt x="231" y="199"/>
                </a:lnTo>
                <a:lnTo>
                  <a:pt x="229" y="198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10837333" y="2076450"/>
            <a:ext cx="364067" cy="412750"/>
          </a:xfrm>
          <a:custGeom>
            <a:avLst/>
            <a:gdLst>
              <a:gd name="T0" fmla="*/ 2147483646 w 172"/>
              <a:gd name="T1" fmla="*/ 2147483646 h 260"/>
              <a:gd name="T2" fmla="*/ 2147483646 w 172"/>
              <a:gd name="T3" fmla="*/ 2147483646 h 260"/>
              <a:gd name="T4" fmla="*/ 2147483646 w 172"/>
              <a:gd name="T5" fmla="*/ 2147483646 h 260"/>
              <a:gd name="T6" fmla="*/ 2147483646 w 172"/>
              <a:gd name="T7" fmla="*/ 2147483646 h 260"/>
              <a:gd name="T8" fmla="*/ 2147483646 w 172"/>
              <a:gd name="T9" fmla="*/ 0 h 260"/>
              <a:gd name="T10" fmla="*/ 2147483646 w 172"/>
              <a:gd name="T11" fmla="*/ 2147483646 h 260"/>
              <a:gd name="T12" fmla="*/ 2147483646 w 172"/>
              <a:gd name="T13" fmla="*/ 2147483646 h 260"/>
              <a:gd name="T14" fmla="*/ 2147483646 w 172"/>
              <a:gd name="T15" fmla="*/ 2147483646 h 260"/>
              <a:gd name="T16" fmla="*/ 2147483646 w 172"/>
              <a:gd name="T17" fmla="*/ 2147483646 h 260"/>
              <a:gd name="T18" fmla="*/ 0 w 172"/>
              <a:gd name="T19" fmla="*/ 2147483646 h 260"/>
              <a:gd name="T20" fmla="*/ 0 w 172"/>
              <a:gd name="T21" fmla="*/ 2147483646 h 260"/>
              <a:gd name="T22" fmla="*/ 0 w 172"/>
              <a:gd name="T23" fmla="*/ 2147483646 h 260"/>
              <a:gd name="T24" fmla="*/ 2147483646 w 172"/>
              <a:gd name="T25" fmla="*/ 2147483646 h 260"/>
              <a:gd name="T26" fmla="*/ 2147483646 w 172"/>
              <a:gd name="T27" fmla="*/ 2147483646 h 260"/>
              <a:gd name="T28" fmla="*/ 2147483646 w 172"/>
              <a:gd name="T29" fmla="*/ 2147483646 h 260"/>
              <a:gd name="T30" fmla="*/ 2147483646 w 172"/>
              <a:gd name="T31" fmla="*/ 2147483646 h 260"/>
              <a:gd name="T32" fmla="*/ 2147483646 w 172"/>
              <a:gd name="T33" fmla="*/ 2147483646 h 260"/>
              <a:gd name="T34" fmla="*/ 2147483646 w 172"/>
              <a:gd name="T35" fmla="*/ 2147483646 h 260"/>
              <a:gd name="T36" fmla="*/ 2147483646 w 172"/>
              <a:gd name="T37" fmla="*/ 2147483646 h 260"/>
              <a:gd name="T38" fmla="*/ 2147483646 w 172"/>
              <a:gd name="T39" fmla="*/ 2147483646 h 260"/>
              <a:gd name="T40" fmla="*/ 2147483646 w 172"/>
              <a:gd name="T41" fmla="*/ 2147483646 h 260"/>
              <a:gd name="T42" fmla="*/ 2147483646 w 172"/>
              <a:gd name="T43" fmla="*/ 2147483646 h 260"/>
              <a:gd name="T44" fmla="*/ 2147483646 w 172"/>
              <a:gd name="T45" fmla="*/ 2147483646 h 260"/>
              <a:gd name="T46" fmla="*/ 2147483646 w 172"/>
              <a:gd name="T47" fmla="*/ 2147483646 h 260"/>
              <a:gd name="T48" fmla="*/ 2147483646 w 172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60">
                <a:moveTo>
                  <a:pt x="17" y="5"/>
                </a:moveTo>
                <a:lnTo>
                  <a:pt x="17" y="5"/>
                </a:lnTo>
                <a:lnTo>
                  <a:pt x="15" y="2"/>
                </a:lnTo>
                <a:lnTo>
                  <a:pt x="12" y="2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0" y="16"/>
                </a:lnTo>
                <a:lnTo>
                  <a:pt x="153" y="256"/>
                </a:lnTo>
                <a:lnTo>
                  <a:pt x="156" y="258"/>
                </a:lnTo>
                <a:lnTo>
                  <a:pt x="160" y="260"/>
                </a:lnTo>
                <a:lnTo>
                  <a:pt x="163" y="260"/>
                </a:lnTo>
                <a:lnTo>
                  <a:pt x="167" y="258"/>
                </a:lnTo>
                <a:lnTo>
                  <a:pt x="170" y="256"/>
                </a:lnTo>
                <a:lnTo>
                  <a:pt x="170" y="253"/>
                </a:lnTo>
                <a:lnTo>
                  <a:pt x="172" y="249"/>
                </a:lnTo>
                <a:lnTo>
                  <a:pt x="170" y="246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11034184" y="1520826"/>
            <a:ext cx="541867" cy="288925"/>
          </a:xfrm>
          <a:custGeom>
            <a:avLst/>
            <a:gdLst>
              <a:gd name="T0" fmla="*/ 2147483646 w 256"/>
              <a:gd name="T1" fmla="*/ 2147483646 h 182"/>
              <a:gd name="T2" fmla="*/ 2147483646 w 256"/>
              <a:gd name="T3" fmla="*/ 2147483646 h 182"/>
              <a:gd name="T4" fmla="*/ 2147483646 w 256"/>
              <a:gd name="T5" fmla="*/ 2147483646 h 182"/>
              <a:gd name="T6" fmla="*/ 0 w 256"/>
              <a:gd name="T7" fmla="*/ 2147483646 h 182"/>
              <a:gd name="T8" fmla="*/ 0 w 256"/>
              <a:gd name="T9" fmla="*/ 2147483646 h 182"/>
              <a:gd name="T10" fmla="*/ 2147483646 w 256"/>
              <a:gd name="T11" fmla="*/ 2147483646 h 182"/>
              <a:gd name="T12" fmla="*/ 2147483646 w 256"/>
              <a:gd name="T13" fmla="*/ 2147483646 h 182"/>
              <a:gd name="T14" fmla="*/ 2147483646 w 256"/>
              <a:gd name="T15" fmla="*/ 2147483646 h 182"/>
              <a:gd name="T16" fmla="*/ 2147483646 w 256"/>
              <a:gd name="T17" fmla="*/ 2147483646 h 182"/>
              <a:gd name="T18" fmla="*/ 2147483646 w 256"/>
              <a:gd name="T19" fmla="*/ 2147483646 h 182"/>
              <a:gd name="T20" fmla="*/ 2147483646 w 256"/>
              <a:gd name="T21" fmla="*/ 2147483646 h 182"/>
              <a:gd name="T22" fmla="*/ 2147483646 w 256"/>
              <a:gd name="T23" fmla="*/ 2147483646 h 182"/>
              <a:gd name="T24" fmla="*/ 2147483646 w 256"/>
              <a:gd name="T25" fmla="*/ 2147483646 h 182"/>
              <a:gd name="T26" fmla="*/ 2147483646 w 256"/>
              <a:gd name="T27" fmla="*/ 2147483646 h 182"/>
              <a:gd name="T28" fmla="*/ 2147483646 w 256"/>
              <a:gd name="T29" fmla="*/ 2147483646 h 182"/>
              <a:gd name="T30" fmla="*/ 2147483646 w 256"/>
              <a:gd name="T31" fmla="*/ 2147483646 h 182"/>
              <a:gd name="T32" fmla="*/ 2147483646 w 256"/>
              <a:gd name="T33" fmla="*/ 2147483646 h 182"/>
              <a:gd name="T34" fmla="*/ 2147483646 w 256"/>
              <a:gd name="T35" fmla="*/ 2147483646 h 182"/>
              <a:gd name="T36" fmla="*/ 2147483646 w 256"/>
              <a:gd name="T37" fmla="*/ 2147483646 h 182"/>
              <a:gd name="T38" fmla="*/ 2147483646 w 256"/>
              <a:gd name="T39" fmla="*/ 2147483646 h 182"/>
              <a:gd name="T40" fmla="*/ 2147483646 w 256"/>
              <a:gd name="T41" fmla="*/ 0 h 182"/>
              <a:gd name="T42" fmla="*/ 2147483646 w 256"/>
              <a:gd name="T43" fmla="*/ 0 h 182"/>
              <a:gd name="T44" fmla="*/ 2147483646 w 256"/>
              <a:gd name="T45" fmla="*/ 0 h 182"/>
              <a:gd name="T46" fmla="*/ 2147483646 w 256"/>
              <a:gd name="T47" fmla="*/ 0 h 182"/>
              <a:gd name="T48" fmla="*/ 2147483646 w 256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2">
                <a:moveTo>
                  <a:pt x="5" y="165"/>
                </a:moveTo>
                <a:lnTo>
                  <a:pt x="5" y="165"/>
                </a:lnTo>
                <a:lnTo>
                  <a:pt x="1" y="168"/>
                </a:lnTo>
                <a:lnTo>
                  <a:pt x="0" y="171"/>
                </a:lnTo>
                <a:lnTo>
                  <a:pt x="0" y="175"/>
                </a:lnTo>
                <a:lnTo>
                  <a:pt x="1" y="178"/>
                </a:lnTo>
                <a:lnTo>
                  <a:pt x="5" y="180"/>
                </a:lnTo>
                <a:lnTo>
                  <a:pt x="8" y="182"/>
                </a:lnTo>
                <a:lnTo>
                  <a:pt x="12" y="182"/>
                </a:lnTo>
                <a:lnTo>
                  <a:pt x="15" y="180"/>
                </a:lnTo>
                <a:lnTo>
                  <a:pt x="252" y="17"/>
                </a:lnTo>
                <a:lnTo>
                  <a:pt x="254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2" y="0"/>
                </a:lnTo>
                <a:lnTo>
                  <a:pt x="247" y="0"/>
                </a:lnTo>
                <a:lnTo>
                  <a:pt x="244" y="0"/>
                </a:lnTo>
                <a:lnTo>
                  <a:pt x="240" y="0"/>
                </a:lnTo>
                <a:lnTo>
                  <a:pt x="5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10953751" y="1408113"/>
            <a:ext cx="469900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0 w 222"/>
              <a:gd name="T5" fmla="*/ 2147483646 h 224"/>
              <a:gd name="T6" fmla="*/ 0 w 222"/>
              <a:gd name="T7" fmla="*/ 2147483646 h 224"/>
              <a:gd name="T8" fmla="*/ 0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0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2" h="224">
                <a:moveTo>
                  <a:pt x="2" y="206"/>
                </a:moveTo>
                <a:lnTo>
                  <a:pt x="2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8"/>
                </a:lnTo>
                <a:lnTo>
                  <a:pt x="2" y="220"/>
                </a:lnTo>
                <a:lnTo>
                  <a:pt x="5" y="224"/>
                </a:lnTo>
                <a:lnTo>
                  <a:pt x="8" y="224"/>
                </a:lnTo>
                <a:lnTo>
                  <a:pt x="12" y="224"/>
                </a:lnTo>
                <a:lnTo>
                  <a:pt x="15" y="220"/>
                </a:lnTo>
                <a:lnTo>
                  <a:pt x="220" y="17"/>
                </a:lnTo>
                <a:lnTo>
                  <a:pt x="222" y="14"/>
                </a:lnTo>
                <a:lnTo>
                  <a:pt x="222" y="10"/>
                </a:lnTo>
                <a:lnTo>
                  <a:pt x="222" y="7"/>
                </a:lnTo>
                <a:lnTo>
                  <a:pt x="220" y="3"/>
                </a:lnTo>
                <a:lnTo>
                  <a:pt x="216" y="2"/>
                </a:lnTo>
                <a:lnTo>
                  <a:pt x="213" y="0"/>
                </a:lnTo>
                <a:lnTo>
                  <a:pt x="208" y="2"/>
                </a:lnTo>
                <a:lnTo>
                  <a:pt x="206" y="3"/>
                </a:lnTo>
                <a:lnTo>
                  <a:pt x="2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10866968" y="1339850"/>
            <a:ext cx="359833" cy="420688"/>
          </a:xfrm>
          <a:custGeom>
            <a:avLst/>
            <a:gdLst>
              <a:gd name="T0" fmla="*/ 2147483646 w 170"/>
              <a:gd name="T1" fmla="*/ 2147483646 h 265"/>
              <a:gd name="T2" fmla="*/ 2147483646 w 170"/>
              <a:gd name="T3" fmla="*/ 2147483646 h 265"/>
              <a:gd name="T4" fmla="*/ 0 w 170"/>
              <a:gd name="T5" fmla="*/ 2147483646 h 265"/>
              <a:gd name="T6" fmla="*/ 0 w 170"/>
              <a:gd name="T7" fmla="*/ 2147483646 h 265"/>
              <a:gd name="T8" fmla="*/ 2147483646 w 170"/>
              <a:gd name="T9" fmla="*/ 2147483646 h 265"/>
              <a:gd name="T10" fmla="*/ 2147483646 w 170"/>
              <a:gd name="T11" fmla="*/ 2147483646 h 265"/>
              <a:gd name="T12" fmla="*/ 2147483646 w 170"/>
              <a:gd name="T13" fmla="*/ 2147483646 h 265"/>
              <a:gd name="T14" fmla="*/ 2147483646 w 170"/>
              <a:gd name="T15" fmla="*/ 2147483646 h 265"/>
              <a:gd name="T16" fmla="*/ 2147483646 w 170"/>
              <a:gd name="T17" fmla="*/ 2147483646 h 265"/>
              <a:gd name="T18" fmla="*/ 2147483646 w 170"/>
              <a:gd name="T19" fmla="*/ 2147483646 h 265"/>
              <a:gd name="T20" fmla="*/ 2147483646 w 170"/>
              <a:gd name="T21" fmla="*/ 2147483646 h 265"/>
              <a:gd name="T22" fmla="*/ 2147483646 w 170"/>
              <a:gd name="T23" fmla="*/ 2147483646 h 265"/>
              <a:gd name="T24" fmla="*/ 2147483646 w 170"/>
              <a:gd name="T25" fmla="*/ 2147483646 h 265"/>
              <a:gd name="T26" fmla="*/ 2147483646 w 170"/>
              <a:gd name="T27" fmla="*/ 2147483646 h 265"/>
              <a:gd name="T28" fmla="*/ 2147483646 w 170"/>
              <a:gd name="T29" fmla="*/ 2147483646 h 265"/>
              <a:gd name="T30" fmla="*/ 2147483646 w 170"/>
              <a:gd name="T31" fmla="*/ 2147483646 h 265"/>
              <a:gd name="T32" fmla="*/ 2147483646 w 170"/>
              <a:gd name="T33" fmla="*/ 2147483646 h 265"/>
              <a:gd name="T34" fmla="*/ 2147483646 w 170"/>
              <a:gd name="T35" fmla="*/ 2147483646 h 265"/>
              <a:gd name="T36" fmla="*/ 2147483646 w 170"/>
              <a:gd name="T37" fmla="*/ 2147483646 h 265"/>
              <a:gd name="T38" fmla="*/ 2147483646 w 170"/>
              <a:gd name="T39" fmla="*/ 2147483646 h 265"/>
              <a:gd name="T40" fmla="*/ 2147483646 w 170"/>
              <a:gd name="T41" fmla="*/ 0 h 265"/>
              <a:gd name="T42" fmla="*/ 2147483646 w 170"/>
              <a:gd name="T43" fmla="*/ 0 h 265"/>
              <a:gd name="T44" fmla="*/ 2147483646 w 170"/>
              <a:gd name="T45" fmla="*/ 2147483646 h 265"/>
              <a:gd name="T46" fmla="*/ 2147483646 w 170"/>
              <a:gd name="T47" fmla="*/ 2147483646 h 265"/>
              <a:gd name="T48" fmla="*/ 2147483646 w 170"/>
              <a:gd name="T49" fmla="*/ 2147483646 h 2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0" h="265">
                <a:moveTo>
                  <a:pt x="1" y="249"/>
                </a:moveTo>
                <a:lnTo>
                  <a:pt x="1" y="249"/>
                </a:lnTo>
                <a:lnTo>
                  <a:pt x="0" y="253"/>
                </a:lnTo>
                <a:lnTo>
                  <a:pt x="0" y="258"/>
                </a:lnTo>
                <a:lnTo>
                  <a:pt x="1" y="261"/>
                </a:lnTo>
                <a:lnTo>
                  <a:pt x="5" y="263"/>
                </a:lnTo>
                <a:lnTo>
                  <a:pt x="8" y="265"/>
                </a:lnTo>
                <a:lnTo>
                  <a:pt x="12" y="265"/>
                </a:lnTo>
                <a:lnTo>
                  <a:pt x="15" y="263"/>
                </a:lnTo>
                <a:lnTo>
                  <a:pt x="18" y="260"/>
                </a:lnTo>
                <a:lnTo>
                  <a:pt x="168" y="16"/>
                </a:lnTo>
                <a:lnTo>
                  <a:pt x="170" y="10"/>
                </a:lnTo>
                <a:lnTo>
                  <a:pt x="170" y="7"/>
                </a:lnTo>
                <a:lnTo>
                  <a:pt x="168" y="3"/>
                </a:lnTo>
                <a:lnTo>
                  <a:pt x="165" y="2"/>
                </a:lnTo>
                <a:lnTo>
                  <a:pt x="161" y="0"/>
                </a:lnTo>
                <a:lnTo>
                  <a:pt x="158" y="0"/>
                </a:lnTo>
                <a:lnTo>
                  <a:pt x="154" y="2"/>
                </a:lnTo>
                <a:lnTo>
                  <a:pt x="153" y="5"/>
                </a:lnTo>
                <a:lnTo>
                  <a:pt x="1" y="2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10792885" y="1309688"/>
            <a:ext cx="241300" cy="461962"/>
          </a:xfrm>
          <a:custGeom>
            <a:avLst/>
            <a:gdLst>
              <a:gd name="T0" fmla="*/ 0 w 114"/>
              <a:gd name="T1" fmla="*/ 2147483646 h 291"/>
              <a:gd name="T2" fmla="*/ 0 w 114"/>
              <a:gd name="T3" fmla="*/ 2147483646 h 291"/>
              <a:gd name="T4" fmla="*/ 0 w 114"/>
              <a:gd name="T5" fmla="*/ 2147483646 h 291"/>
              <a:gd name="T6" fmla="*/ 0 w 114"/>
              <a:gd name="T7" fmla="*/ 2147483646 h 291"/>
              <a:gd name="T8" fmla="*/ 2147483646 w 114"/>
              <a:gd name="T9" fmla="*/ 2147483646 h 291"/>
              <a:gd name="T10" fmla="*/ 2147483646 w 114"/>
              <a:gd name="T11" fmla="*/ 2147483646 h 291"/>
              <a:gd name="T12" fmla="*/ 2147483646 w 114"/>
              <a:gd name="T13" fmla="*/ 2147483646 h 291"/>
              <a:gd name="T14" fmla="*/ 2147483646 w 114"/>
              <a:gd name="T15" fmla="*/ 2147483646 h 291"/>
              <a:gd name="T16" fmla="*/ 2147483646 w 114"/>
              <a:gd name="T17" fmla="*/ 2147483646 h 291"/>
              <a:gd name="T18" fmla="*/ 2147483646 w 114"/>
              <a:gd name="T19" fmla="*/ 2147483646 h 291"/>
              <a:gd name="T20" fmla="*/ 2147483646 w 114"/>
              <a:gd name="T21" fmla="*/ 2147483646 h 291"/>
              <a:gd name="T22" fmla="*/ 2147483646 w 114"/>
              <a:gd name="T23" fmla="*/ 2147483646 h 291"/>
              <a:gd name="T24" fmla="*/ 2147483646 w 114"/>
              <a:gd name="T25" fmla="*/ 2147483646 h 291"/>
              <a:gd name="T26" fmla="*/ 2147483646 w 114"/>
              <a:gd name="T27" fmla="*/ 2147483646 h 291"/>
              <a:gd name="T28" fmla="*/ 2147483646 w 114"/>
              <a:gd name="T29" fmla="*/ 2147483646 h 291"/>
              <a:gd name="T30" fmla="*/ 2147483646 w 114"/>
              <a:gd name="T31" fmla="*/ 2147483646 h 291"/>
              <a:gd name="T32" fmla="*/ 2147483646 w 114"/>
              <a:gd name="T33" fmla="*/ 2147483646 h 291"/>
              <a:gd name="T34" fmla="*/ 2147483646 w 114"/>
              <a:gd name="T35" fmla="*/ 0 h 291"/>
              <a:gd name="T36" fmla="*/ 2147483646 w 114"/>
              <a:gd name="T37" fmla="*/ 0 h 291"/>
              <a:gd name="T38" fmla="*/ 2147483646 w 114"/>
              <a:gd name="T39" fmla="*/ 0 h 291"/>
              <a:gd name="T40" fmla="*/ 2147483646 w 114"/>
              <a:gd name="T41" fmla="*/ 0 h 291"/>
              <a:gd name="T42" fmla="*/ 2147483646 w 114"/>
              <a:gd name="T43" fmla="*/ 2147483646 h 291"/>
              <a:gd name="T44" fmla="*/ 2147483646 w 114"/>
              <a:gd name="T45" fmla="*/ 2147483646 h 291"/>
              <a:gd name="T46" fmla="*/ 2147483646 w 114"/>
              <a:gd name="T47" fmla="*/ 2147483646 h 291"/>
              <a:gd name="T48" fmla="*/ 0 w 114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291">
                <a:moveTo>
                  <a:pt x="0" y="279"/>
                </a:moveTo>
                <a:lnTo>
                  <a:pt x="0" y="279"/>
                </a:lnTo>
                <a:lnTo>
                  <a:pt x="0" y="282"/>
                </a:lnTo>
                <a:lnTo>
                  <a:pt x="0" y="286"/>
                </a:lnTo>
                <a:lnTo>
                  <a:pt x="4" y="289"/>
                </a:lnTo>
                <a:lnTo>
                  <a:pt x="7" y="291"/>
                </a:lnTo>
                <a:lnTo>
                  <a:pt x="11" y="291"/>
                </a:lnTo>
                <a:lnTo>
                  <a:pt x="14" y="291"/>
                </a:lnTo>
                <a:lnTo>
                  <a:pt x="17" y="287"/>
                </a:lnTo>
                <a:lnTo>
                  <a:pt x="19" y="286"/>
                </a:lnTo>
                <a:lnTo>
                  <a:pt x="114" y="12"/>
                </a:lnTo>
                <a:lnTo>
                  <a:pt x="114" y="9"/>
                </a:lnTo>
                <a:lnTo>
                  <a:pt x="114" y="5"/>
                </a:lnTo>
                <a:lnTo>
                  <a:pt x="110" y="2"/>
                </a:lnTo>
                <a:lnTo>
                  <a:pt x="107" y="0"/>
                </a:lnTo>
                <a:lnTo>
                  <a:pt x="103" y="0"/>
                </a:lnTo>
                <a:lnTo>
                  <a:pt x="100" y="2"/>
                </a:lnTo>
                <a:lnTo>
                  <a:pt x="96" y="4"/>
                </a:lnTo>
                <a:lnTo>
                  <a:pt x="95" y="7"/>
                </a:lnTo>
                <a:lnTo>
                  <a:pt x="0" y="27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10517718" y="2462214"/>
            <a:ext cx="467783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0 h 221"/>
              <a:gd name="T12" fmla="*/ 2147483646 w 221"/>
              <a:gd name="T13" fmla="*/ 0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2147483646 w 221"/>
              <a:gd name="T19" fmla="*/ 2147483646 h 221"/>
              <a:gd name="T20" fmla="*/ 2147483646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0 w 221"/>
              <a:gd name="T41" fmla="*/ 2147483646 h 221"/>
              <a:gd name="T42" fmla="*/ 0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2147483646 h 221"/>
              <a:gd name="T110" fmla="*/ 2147483646 w 221"/>
              <a:gd name="T111" fmla="*/ 2147483646 h 221"/>
              <a:gd name="T112" fmla="*/ 2147483646 w 221"/>
              <a:gd name="T113" fmla="*/ 2147483646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156" y="10"/>
                </a:moveTo>
                <a:lnTo>
                  <a:pt x="156" y="10"/>
                </a:lnTo>
                <a:lnTo>
                  <a:pt x="146" y="5"/>
                </a:lnTo>
                <a:lnTo>
                  <a:pt x="135" y="3"/>
                </a:lnTo>
                <a:lnTo>
                  <a:pt x="123" y="1"/>
                </a:lnTo>
                <a:lnTo>
                  <a:pt x="113" y="0"/>
                </a:lnTo>
                <a:lnTo>
                  <a:pt x="103" y="0"/>
                </a:lnTo>
                <a:lnTo>
                  <a:pt x="92" y="1"/>
                </a:lnTo>
                <a:lnTo>
                  <a:pt x="72" y="6"/>
                </a:lnTo>
                <a:lnTo>
                  <a:pt x="53" y="17"/>
                </a:lnTo>
                <a:lnTo>
                  <a:pt x="43" y="24"/>
                </a:lnTo>
                <a:lnTo>
                  <a:pt x="36" y="31"/>
                </a:lnTo>
                <a:lnTo>
                  <a:pt x="27" y="37"/>
                </a:lnTo>
                <a:lnTo>
                  <a:pt x="20" y="46"/>
                </a:lnTo>
                <a:lnTo>
                  <a:pt x="15" y="56"/>
                </a:lnTo>
                <a:lnTo>
                  <a:pt x="10" y="65"/>
                </a:lnTo>
                <a:lnTo>
                  <a:pt x="5" y="77"/>
                </a:lnTo>
                <a:lnTo>
                  <a:pt x="3" y="87"/>
                </a:lnTo>
                <a:lnTo>
                  <a:pt x="1" y="98"/>
                </a:lnTo>
                <a:lnTo>
                  <a:pt x="0" y="108"/>
                </a:lnTo>
                <a:lnTo>
                  <a:pt x="0" y="120"/>
                </a:lnTo>
                <a:lnTo>
                  <a:pt x="1" y="130"/>
                </a:lnTo>
                <a:lnTo>
                  <a:pt x="6" y="151"/>
                </a:lnTo>
                <a:lnTo>
                  <a:pt x="17" y="170"/>
                </a:lnTo>
                <a:lnTo>
                  <a:pt x="22" y="178"/>
                </a:lnTo>
                <a:lnTo>
                  <a:pt x="29" y="187"/>
                </a:lnTo>
                <a:lnTo>
                  <a:pt x="37" y="194"/>
                </a:lnTo>
                <a:lnTo>
                  <a:pt x="46" y="201"/>
                </a:lnTo>
                <a:lnTo>
                  <a:pt x="55" y="208"/>
                </a:lnTo>
                <a:lnTo>
                  <a:pt x="65" y="213"/>
                </a:lnTo>
                <a:lnTo>
                  <a:pt x="75" y="216"/>
                </a:lnTo>
                <a:lnTo>
                  <a:pt x="87" y="220"/>
                </a:lnTo>
                <a:lnTo>
                  <a:pt x="98" y="221"/>
                </a:lnTo>
                <a:lnTo>
                  <a:pt x="108" y="221"/>
                </a:lnTo>
                <a:lnTo>
                  <a:pt x="120" y="221"/>
                </a:lnTo>
                <a:lnTo>
                  <a:pt x="130" y="220"/>
                </a:lnTo>
                <a:lnTo>
                  <a:pt x="151" y="214"/>
                </a:lnTo>
                <a:lnTo>
                  <a:pt x="170" y="206"/>
                </a:lnTo>
                <a:lnTo>
                  <a:pt x="178" y="199"/>
                </a:lnTo>
                <a:lnTo>
                  <a:pt x="187" y="192"/>
                </a:lnTo>
                <a:lnTo>
                  <a:pt x="194" y="185"/>
                </a:lnTo>
                <a:lnTo>
                  <a:pt x="201" y="177"/>
                </a:lnTo>
                <a:lnTo>
                  <a:pt x="208" y="166"/>
                </a:lnTo>
                <a:lnTo>
                  <a:pt x="213" y="156"/>
                </a:lnTo>
                <a:lnTo>
                  <a:pt x="216" y="146"/>
                </a:lnTo>
                <a:lnTo>
                  <a:pt x="220" y="135"/>
                </a:lnTo>
                <a:lnTo>
                  <a:pt x="221" y="123"/>
                </a:lnTo>
                <a:lnTo>
                  <a:pt x="221" y="113"/>
                </a:lnTo>
                <a:lnTo>
                  <a:pt x="221" y="103"/>
                </a:lnTo>
                <a:lnTo>
                  <a:pt x="220" y="92"/>
                </a:lnTo>
                <a:lnTo>
                  <a:pt x="214" y="72"/>
                </a:lnTo>
                <a:lnTo>
                  <a:pt x="204" y="53"/>
                </a:lnTo>
                <a:lnTo>
                  <a:pt x="199" y="44"/>
                </a:lnTo>
                <a:lnTo>
                  <a:pt x="192" y="36"/>
                </a:lnTo>
                <a:lnTo>
                  <a:pt x="183" y="27"/>
                </a:lnTo>
                <a:lnTo>
                  <a:pt x="175" y="20"/>
                </a:lnTo>
                <a:lnTo>
                  <a:pt x="166" y="15"/>
                </a:lnTo>
                <a:lnTo>
                  <a:pt x="15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9698567" y="2228850"/>
            <a:ext cx="298451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0 h 141"/>
              <a:gd name="T8" fmla="*/ 2147483646 w 141"/>
              <a:gd name="T9" fmla="*/ 0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0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9" y="6"/>
                </a:moveTo>
                <a:lnTo>
                  <a:pt x="99" y="6"/>
                </a:lnTo>
                <a:lnTo>
                  <a:pt x="86" y="2"/>
                </a:lnTo>
                <a:lnTo>
                  <a:pt x="72" y="0"/>
                </a:lnTo>
                <a:lnTo>
                  <a:pt x="58" y="0"/>
                </a:lnTo>
                <a:lnTo>
                  <a:pt x="46" y="4"/>
                </a:lnTo>
                <a:lnTo>
                  <a:pt x="32" y="11"/>
                </a:lnTo>
                <a:lnTo>
                  <a:pt x="22" y="19"/>
                </a:lnTo>
                <a:lnTo>
                  <a:pt x="14" y="30"/>
                </a:lnTo>
                <a:lnTo>
                  <a:pt x="7" y="42"/>
                </a:lnTo>
                <a:lnTo>
                  <a:pt x="2" y="55"/>
                </a:lnTo>
                <a:lnTo>
                  <a:pt x="0" y="69"/>
                </a:lnTo>
                <a:lnTo>
                  <a:pt x="2" y="83"/>
                </a:lnTo>
                <a:lnTo>
                  <a:pt x="5" y="95"/>
                </a:lnTo>
                <a:lnTo>
                  <a:pt x="10" y="107"/>
                </a:lnTo>
                <a:lnTo>
                  <a:pt x="19" y="119"/>
                </a:lnTo>
                <a:lnTo>
                  <a:pt x="29" y="128"/>
                </a:lnTo>
                <a:lnTo>
                  <a:pt x="41" y="135"/>
                </a:lnTo>
                <a:lnTo>
                  <a:pt x="55" y="140"/>
                </a:lnTo>
                <a:lnTo>
                  <a:pt x="69" y="141"/>
                </a:lnTo>
                <a:lnTo>
                  <a:pt x="82" y="140"/>
                </a:lnTo>
                <a:lnTo>
                  <a:pt x="96" y="136"/>
                </a:lnTo>
                <a:lnTo>
                  <a:pt x="108" y="129"/>
                </a:lnTo>
                <a:lnTo>
                  <a:pt x="118" y="123"/>
                </a:lnTo>
                <a:lnTo>
                  <a:pt x="127" y="112"/>
                </a:lnTo>
                <a:lnTo>
                  <a:pt x="134" y="98"/>
                </a:lnTo>
                <a:lnTo>
                  <a:pt x="139" y="86"/>
                </a:lnTo>
                <a:lnTo>
                  <a:pt x="141" y="73"/>
                </a:lnTo>
                <a:lnTo>
                  <a:pt x="139" y="59"/>
                </a:lnTo>
                <a:lnTo>
                  <a:pt x="136" y="45"/>
                </a:lnTo>
                <a:lnTo>
                  <a:pt x="130" y="33"/>
                </a:lnTo>
                <a:lnTo>
                  <a:pt x="122" y="23"/>
                </a:lnTo>
                <a:lnTo>
                  <a:pt x="112" y="13"/>
                </a:lnTo>
                <a:lnTo>
                  <a:pt x="99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9948334" y="2360613"/>
            <a:ext cx="656167" cy="246062"/>
          </a:xfrm>
          <a:custGeom>
            <a:avLst/>
            <a:gdLst>
              <a:gd name="T0" fmla="*/ 2147483646 w 310"/>
              <a:gd name="T1" fmla="*/ 2147483646 h 155"/>
              <a:gd name="T2" fmla="*/ 2147483646 w 310"/>
              <a:gd name="T3" fmla="*/ 2147483646 h 155"/>
              <a:gd name="T4" fmla="*/ 2147483646 w 310"/>
              <a:gd name="T5" fmla="*/ 0 h 155"/>
              <a:gd name="T6" fmla="*/ 2147483646 w 310"/>
              <a:gd name="T7" fmla="*/ 2147483646 h 155"/>
              <a:gd name="T8" fmla="*/ 2147483646 w 310"/>
              <a:gd name="T9" fmla="*/ 2147483646 h 155"/>
              <a:gd name="T10" fmla="*/ 2147483646 w 310"/>
              <a:gd name="T11" fmla="*/ 2147483646 h 155"/>
              <a:gd name="T12" fmla="*/ 2147483646 w 310"/>
              <a:gd name="T13" fmla="*/ 2147483646 h 155"/>
              <a:gd name="T14" fmla="*/ 2147483646 w 310"/>
              <a:gd name="T15" fmla="*/ 2147483646 h 155"/>
              <a:gd name="T16" fmla="*/ 0 w 310"/>
              <a:gd name="T17" fmla="*/ 2147483646 h 155"/>
              <a:gd name="T18" fmla="*/ 2147483646 w 310"/>
              <a:gd name="T19" fmla="*/ 2147483646 h 155"/>
              <a:gd name="T20" fmla="*/ 2147483646 w 310"/>
              <a:gd name="T21" fmla="*/ 2147483646 h 155"/>
              <a:gd name="T22" fmla="*/ 2147483646 w 310"/>
              <a:gd name="T23" fmla="*/ 2147483646 h 155"/>
              <a:gd name="T24" fmla="*/ 2147483646 w 310"/>
              <a:gd name="T25" fmla="*/ 2147483646 h 155"/>
              <a:gd name="T26" fmla="*/ 2147483646 w 310"/>
              <a:gd name="T27" fmla="*/ 2147483646 h 155"/>
              <a:gd name="T28" fmla="*/ 2147483646 w 310"/>
              <a:gd name="T29" fmla="*/ 2147483646 h 155"/>
              <a:gd name="T30" fmla="*/ 2147483646 w 310"/>
              <a:gd name="T31" fmla="*/ 2147483646 h 155"/>
              <a:gd name="T32" fmla="*/ 2147483646 w 310"/>
              <a:gd name="T33" fmla="*/ 2147483646 h 155"/>
              <a:gd name="T34" fmla="*/ 2147483646 w 310"/>
              <a:gd name="T35" fmla="*/ 2147483646 h 155"/>
              <a:gd name="T36" fmla="*/ 2147483646 w 310"/>
              <a:gd name="T37" fmla="*/ 2147483646 h 155"/>
              <a:gd name="T38" fmla="*/ 2147483646 w 310"/>
              <a:gd name="T39" fmla="*/ 2147483646 h 155"/>
              <a:gd name="T40" fmla="*/ 2147483646 w 310"/>
              <a:gd name="T41" fmla="*/ 2147483646 h 155"/>
              <a:gd name="T42" fmla="*/ 2147483646 w 310"/>
              <a:gd name="T43" fmla="*/ 2147483646 h 155"/>
              <a:gd name="T44" fmla="*/ 2147483646 w 310"/>
              <a:gd name="T45" fmla="*/ 2147483646 h 155"/>
              <a:gd name="T46" fmla="*/ 2147483646 w 310"/>
              <a:gd name="T47" fmla="*/ 2147483646 h 155"/>
              <a:gd name="T48" fmla="*/ 2147483646 w 310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0" h="155">
                <a:moveTo>
                  <a:pt x="23" y="2"/>
                </a:moveTo>
                <a:lnTo>
                  <a:pt x="23" y="2"/>
                </a:lnTo>
                <a:lnTo>
                  <a:pt x="18" y="0"/>
                </a:lnTo>
                <a:lnTo>
                  <a:pt x="11" y="2"/>
                </a:lnTo>
                <a:lnTo>
                  <a:pt x="6" y="3"/>
                </a:lnTo>
                <a:lnTo>
                  <a:pt x="2" y="9"/>
                </a:lnTo>
                <a:lnTo>
                  <a:pt x="0" y="15"/>
                </a:lnTo>
                <a:lnTo>
                  <a:pt x="2" y="21"/>
                </a:lnTo>
                <a:lnTo>
                  <a:pt x="6" y="26"/>
                </a:lnTo>
                <a:lnTo>
                  <a:pt x="11" y="29"/>
                </a:lnTo>
                <a:lnTo>
                  <a:pt x="287" y="153"/>
                </a:lnTo>
                <a:lnTo>
                  <a:pt x="293" y="155"/>
                </a:lnTo>
                <a:lnTo>
                  <a:pt x="299" y="153"/>
                </a:lnTo>
                <a:lnTo>
                  <a:pt x="305" y="151"/>
                </a:lnTo>
                <a:lnTo>
                  <a:pt x="308" y="146"/>
                </a:lnTo>
                <a:lnTo>
                  <a:pt x="310" y="139"/>
                </a:lnTo>
                <a:lnTo>
                  <a:pt x="308" y="134"/>
                </a:lnTo>
                <a:lnTo>
                  <a:pt x="305" y="129"/>
                </a:lnTo>
                <a:lnTo>
                  <a:pt x="299" y="125"/>
                </a:lnTo>
                <a:lnTo>
                  <a:pt x="2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10879667" y="2732088"/>
            <a:ext cx="520700" cy="311150"/>
          </a:xfrm>
          <a:custGeom>
            <a:avLst/>
            <a:gdLst>
              <a:gd name="T0" fmla="*/ 2147483646 w 246"/>
              <a:gd name="T1" fmla="*/ 2147483646 h 196"/>
              <a:gd name="T2" fmla="*/ 2147483646 w 246"/>
              <a:gd name="T3" fmla="*/ 2147483646 h 196"/>
              <a:gd name="T4" fmla="*/ 2147483646 w 246"/>
              <a:gd name="T5" fmla="*/ 0 h 196"/>
              <a:gd name="T6" fmla="*/ 2147483646 w 246"/>
              <a:gd name="T7" fmla="*/ 0 h 196"/>
              <a:gd name="T8" fmla="*/ 2147483646 w 246"/>
              <a:gd name="T9" fmla="*/ 0 h 196"/>
              <a:gd name="T10" fmla="*/ 2147483646 w 246"/>
              <a:gd name="T11" fmla="*/ 2147483646 h 196"/>
              <a:gd name="T12" fmla="*/ 2147483646 w 246"/>
              <a:gd name="T13" fmla="*/ 2147483646 h 196"/>
              <a:gd name="T14" fmla="*/ 2147483646 w 246"/>
              <a:gd name="T15" fmla="*/ 2147483646 h 196"/>
              <a:gd name="T16" fmla="*/ 0 w 246"/>
              <a:gd name="T17" fmla="*/ 2147483646 h 196"/>
              <a:gd name="T18" fmla="*/ 0 w 246"/>
              <a:gd name="T19" fmla="*/ 2147483646 h 196"/>
              <a:gd name="T20" fmla="*/ 2147483646 w 246"/>
              <a:gd name="T21" fmla="*/ 2147483646 h 196"/>
              <a:gd name="T22" fmla="*/ 2147483646 w 246"/>
              <a:gd name="T23" fmla="*/ 2147483646 h 196"/>
              <a:gd name="T24" fmla="*/ 2147483646 w 246"/>
              <a:gd name="T25" fmla="*/ 2147483646 h 196"/>
              <a:gd name="T26" fmla="*/ 2147483646 w 246"/>
              <a:gd name="T27" fmla="*/ 2147483646 h 196"/>
              <a:gd name="T28" fmla="*/ 2147483646 w 246"/>
              <a:gd name="T29" fmla="*/ 2147483646 h 196"/>
              <a:gd name="T30" fmla="*/ 2147483646 w 246"/>
              <a:gd name="T31" fmla="*/ 2147483646 h 196"/>
              <a:gd name="T32" fmla="*/ 2147483646 w 246"/>
              <a:gd name="T33" fmla="*/ 2147483646 h 196"/>
              <a:gd name="T34" fmla="*/ 2147483646 w 246"/>
              <a:gd name="T35" fmla="*/ 2147483646 h 196"/>
              <a:gd name="T36" fmla="*/ 2147483646 w 246"/>
              <a:gd name="T37" fmla="*/ 2147483646 h 196"/>
              <a:gd name="T38" fmla="*/ 2147483646 w 246"/>
              <a:gd name="T39" fmla="*/ 2147483646 h 196"/>
              <a:gd name="T40" fmla="*/ 2147483646 w 246"/>
              <a:gd name="T41" fmla="*/ 2147483646 h 196"/>
              <a:gd name="T42" fmla="*/ 2147483646 w 246"/>
              <a:gd name="T43" fmla="*/ 2147483646 h 196"/>
              <a:gd name="T44" fmla="*/ 2147483646 w 246"/>
              <a:gd name="T45" fmla="*/ 2147483646 h 196"/>
              <a:gd name="T46" fmla="*/ 2147483646 w 246"/>
              <a:gd name="T47" fmla="*/ 2147483646 h 196"/>
              <a:gd name="T48" fmla="*/ 2147483646 w 246"/>
              <a:gd name="T49" fmla="*/ 2147483646 h 1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6" h="196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6" y="0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2" y="14"/>
                </a:lnTo>
                <a:lnTo>
                  <a:pt x="4" y="17"/>
                </a:lnTo>
                <a:lnTo>
                  <a:pt x="231" y="194"/>
                </a:lnTo>
                <a:lnTo>
                  <a:pt x="234" y="196"/>
                </a:lnTo>
                <a:lnTo>
                  <a:pt x="238" y="196"/>
                </a:lnTo>
                <a:lnTo>
                  <a:pt x="241" y="194"/>
                </a:lnTo>
                <a:lnTo>
                  <a:pt x="245" y="192"/>
                </a:lnTo>
                <a:lnTo>
                  <a:pt x="246" y="189"/>
                </a:lnTo>
                <a:lnTo>
                  <a:pt x="246" y="185"/>
                </a:lnTo>
                <a:lnTo>
                  <a:pt x="245" y="182"/>
                </a:lnTo>
                <a:lnTo>
                  <a:pt x="243" y="179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" name="Freeform 123"/>
          <p:cNvSpPr>
            <a:spLocks/>
          </p:cNvSpPr>
          <p:nvPr/>
        </p:nvSpPr>
        <p:spPr bwMode="auto">
          <a:xfrm>
            <a:off x="10934701" y="2695575"/>
            <a:ext cx="605367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2147483646 w 286"/>
              <a:gd name="T11" fmla="*/ 2147483646 h 129"/>
              <a:gd name="T12" fmla="*/ 2147483646 w 286"/>
              <a:gd name="T13" fmla="*/ 2147483646 h 129"/>
              <a:gd name="T14" fmla="*/ 2147483646 w 286"/>
              <a:gd name="T15" fmla="*/ 2147483646 h 129"/>
              <a:gd name="T16" fmla="*/ 0 w 286"/>
              <a:gd name="T17" fmla="*/ 2147483646 h 129"/>
              <a:gd name="T18" fmla="*/ 2147483646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6"/>
                </a:lnTo>
                <a:lnTo>
                  <a:pt x="0" y="9"/>
                </a:lnTo>
                <a:lnTo>
                  <a:pt x="2" y="12"/>
                </a:lnTo>
                <a:lnTo>
                  <a:pt x="4" y="16"/>
                </a:lnTo>
                <a:lnTo>
                  <a:pt x="7" y="18"/>
                </a:lnTo>
                <a:lnTo>
                  <a:pt x="272" y="129"/>
                </a:lnTo>
                <a:lnTo>
                  <a:pt x="277" y="129"/>
                </a:lnTo>
                <a:lnTo>
                  <a:pt x="280" y="129"/>
                </a:lnTo>
                <a:lnTo>
                  <a:pt x="284" y="128"/>
                </a:lnTo>
                <a:lnTo>
                  <a:pt x="286" y="124"/>
                </a:lnTo>
                <a:lnTo>
                  <a:pt x="286" y="119"/>
                </a:lnTo>
                <a:lnTo>
                  <a:pt x="286" y="116"/>
                </a:lnTo>
                <a:lnTo>
                  <a:pt x="284" y="114"/>
                </a:lnTo>
                <a:lnTo>
                  <a:pt x="280" y="110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10837334" y="2774951"/>
            <a:ext cx="419100" cy="390525"/>
          </a:xfrm>
          <a:custGeom>
            <a:avLst/>
            <a:gdLst>
              <a:gd name="T0" fmla="*/ 2147483646 w 198"/>
              <a:gd name="T1" fmla="*/ 2147483646 h 246"/>
              <a:gd name="T2" fmla="*/ 2147483646 w 198"/>
              <a:gd name="T3" fmla="*/ 2147483646 h 246"/>
              <a:gd name="T4" fmla="*/ 2147483646 w 198"/>
              <a:gd name="T5" fmla="*/ 2147483646 h 246"/>
              <a:gd name="T6" fmla="*/ 2147483646 w 198"/>
              <a:gd name="T7" fmla="*/ 0 h 246"/>
              <a:gd name="T8" fmla="*/ 2147483646 w 198"/>
              <a:gd name="T9" fmla="*/ 0 h 246"/>
              <a:gd name="T10" fmla="*/ 2147483646 w 198"/>
              <a:gd name="T11" fmla="*/ 2147483646 h 246"/>
              <a:gd name="T12" fmla="*/ 2147483646 w 198"/>
              <a:gd name="T13" fmla="*/ 2147483646 h 246"/>
              <a:gd name="T14" fmla="*/ 2147483646 w 198"/>
              <a:gd name="T15" fmla="*/ 2147483646 h 246"/>
              <a:gd name="T16" fmla="*/ 2147483646 w 198"/>
              <a:gd name="T17" fmla="*/ 2147483646 h 246"/>
              <a:gd name="T18" fmla="*/ 0 w 198"/>
              <a:gd name="T19" fmla="*/ 2147483646 h 246"/>
              <a:gd name="T20" fmla="*/ 0 w 198"/>
              <a:gd name="T21" fmla="*/ 2147483646 h 246"/>
              <a:gd name="T22" fmla="*/ 2147483646 w 198"/>
              <a:gd name="T23" fmla="*/ 2147483646 h 246"/>
              <a:gd name="T24" fmla="*/ 2147483646 w 198"/>
              <a:gd name="T25" fmla="*/ 2147483646 h 246"/>
              <a:gd name="T26" fmla="*/ 2147483646 w 198"/>
              <a:gd name="T27" fmla="*/ 2147483646 h 246"/>
              <a:gd name="T28" fmla="*/ 2147483646 w 198"/>
              <a:gd name="T29" fmla="*/ 2147483646 h 246"/>
              <a:gd name="T30" fmla="*/ 2147483646 w 198"/>
              <a:gd name="T31" fmla="*/ 2147483646 h 246"/>
              <a:gd name="T32" fmla="*/ 2147483646 w 198"/>
              <a:gd name="T33" fmla="*/ 2147483646 h 246"/>
              <a:gd name="T34" fmla="*/ 2147483646 w 198"/>
              <a:gd name="T35" fmla="*/ 2147483646 h 246"/>
              <a:gd name="T36" fmla="*/ 2147483646 w 198"/>
              <a:gd name="T37" fmla="*/ 2147483646 h 246"/>
              <a:gd name="T38" fmla="*/ 2147483646 w 198"/>
              <a:gd name="T39" fmla="*/ 2147483646 h 246"/>
              <a:gd name="T40" fmla="*/ 2147483646 w 198"/>
              <a:gd name="T41" fmla="*/ 2147483646 h 246"/>
              <a:gd name="T42" fmla="*/ 2147483646 w 198"/>
              <a:gd name="T43" fmla="*/ 2147483646 h 246"/>
              <a:gd name="T44" fmla="*/ 2147483646 w 198"/>
              <a:gd name="T45" fmla="*/ 2147483646 h 246"/>
              <a:gd name="T46" fmla="*/ 2147483646 w 198"/>
              <a:gd name="T47" fmla="*/ 2147483646 h 246"/>
              <a:gd name="T48" fmla="*/ 2147483646 w 198"/>
              <a:gd name="T49" fmla="*/ 2147483646 h 2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246">
                <a:moveTo>
                  <a:pt x="17" y="4"/>
                </a:moveTo>
                <a:lnTo>
                  <a:pt x="17" y="4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6"/>
                </a:lnTo>
                <a:lnTo>
                  <a:pt x="180" y="243"/>
                </a:lnTo>
                <a:lnTo>
                  <a:pt x="182" y="244"/>
                </a:lnTo>
                <a:lnTo>
                  <a:pt x="185" y="246"/>
                </a:lnTo>
                <a:lnTo>
                  <a:pt x="191" y="246"/>
                </a:lnTo>
                <a:lnTo>
                  <a:pt x="194" y="244"/>
                </a:lnTo>
                <a:lnTo>
                  <a:pt x="196" y="241"/>
                </a:lnTo>
                <a:lnTo>
                  <a:pt x="198" y="238"/>
                </a:lnTo>
                <a:lnTo>
                  <a:pt x="198" y="234"/>
                </a:lnTo>
                <a:lnTo>
                  <a:pt x="196" y="231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10957984" y="2630489"/>
            <a:ext cx="635000" cy="117475"/>
          </a:xfrm>
          <a:custGeom>
            <a:avLst/>
            <a:gdLst>
              <a:gd name="T0" fmla="*/ 2147483646 w 300"/>
              <a:gd name="T1" fmla="*/ 0 h 74"/>
              <a:gd name="T2" fmla="*/ 2147483646 w 300"/>
              <a:gd name="T3" fmla="*/ 0 h 74"/>
              <a:gd name="T4" fmla="*/ 2147483646 w 300"/>
              <a:gd name="T5" fmla="*/ 0 h 74"/>
              <a:gd name="T6" fmla="*/ 2147483646 w 300"/>
              <a:gd name="T7" fmla="*/ 2147483646 h 74"/>
              <a:gd name="T8" fmla="*/ 2147483646 w 300"/>
              <a:gd name="T9" fmla="*/ 2147483646 h 74"/>
              <a:gd name="T10" fmla="*/ 0 w 300"/>
              <a:gd name="T11" fmla="*/ 2147483646 h 74"/>
              <a:gd name="T12" fmla="*/ 0 w 300"/>
              <a:gd name="T13" fmla="*/ 2147483646 h 74"/>
              <a:gd name="T14" fmla="*/ 0 w 300"/>
              <a:gd name="T15" fmla="*/ 2147483646 h 74"/>
              <a:gd name="T16" fmla="*/ 0 w 300"/>
              <a:gd name="T17" fmla="*/ 2147483646 h 74"/>
              <a:gd name="T18" fmla="*/ 2147483646 w 300"/>
              <a:gd name="T19" fmla="*/ 2147483646 h 74"/>
              <a:gd name="T20" fmla="*/ 2147483646 w 300"/>
              <a:gd name="T21" fmla="*/ 2147483646 h 74"/>
              <a:gd name="T22" fmla="*/ 2147483646 w 300"/>
              <a:gd name="T23" fmla="*/ 2147483646 h 74"/>
              <a:gd name="T24" fmla="*/ 2147483646 w 300"/>
              <a:gd name="T25" fmla="*/ 2147483646 h 74"/>
              <a:gd name="T26" fmla="*/ 2147483646 w 300"/>
              <a:gd name="T27" fmla="*/ 2147483646 h 74"/>
              <a:gd name="T28" fmla="*/ 2147483646 w 300"/>
              <a:gd name="T29" fmla="*/ 2147483646 h 74"/>
              <a:gd name="T30" fmla="*/ 2147483646 w 300"/>
              <a:gd name="T31" fmla="*/ 2147483646 h 74"/>
              <a:gd name="T32" fmla="*/ 2147483646 w 300"/>
              <a:gd name="T33" fmla="*/ 2147483646 h 74"/>
              <a:gd name="T34" fmla="*/ 2147483646 w 300"/>
              <a:gd name="T35" fmla="*/ 2147483646 h 74"/>
              <a:gd name="T36" fmla="*/ 2147483646 w 300"/>
              <a:gd name="T37" fmla="*/ 2147483646 h 74"/>
              <a:gd name="T38" fmla="*/ 2147483646 w 300"/>
              <a:gd name="T39" fmla="*/ 2147483646 h 74"/>
              <a:gd name="T40" fmla="*/ 2147483646 w 300"/>
              <a:gd name="T41" fmla="*/ 2147483646 h 74"/>
              <a:gd name="T42" fmla="*/ 2147483646 w 300"/>
              <a:gd name="T43" fmla="*/ 2147483646 h 74"/>
              <a:gd name="T44" fmla="*/ 2147483646 w 300"/>
              <a:gd name="T45" fmla="*/ 2147483646 h 74"/>
              <a:gd name="T46" fmla="*/ 2147483646 w 300"/>
              <a:gd name="T47" fmla="*/ 2147483646 h 74"/>
              <a:gd name="T48" fmla="*/ 2147483646 w 30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74">
                <a:moveTo>
                  <a:pt x="12" y="0"/>
                </a:moveTo>
                <a:lnTo>
                  <a:pt x="12" y="0"/>
                </a:lnTo>
                <a:lnTo>
                  <a:pt x="6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3" y="17"/>
                </a:lnTo>
                <a:lnTo>
                  <a:pt x="6" y="19"/>
                </a:lnTo>
                <a:lnTo>
                  <a:pt x="290" y="74"/>
                </a:lnTo>
                <a:lnTo>
                  <a:pt x="293" y="74"/>
                </a:lnTo>
                <a:lnTo>
                  <a:pt x="297" y="72"/>
                </a:lnTo>
                <a:lnTo>
                  <a:pt x="300" y="69"/>
                </a:lnTo>
                <a:lnTo>
                  <a:pt x="300" y="65"/>
                </a:lnTo>
                <a:lnTo>
                  <a:pt x="300" y="62"/>
                </a:lnTo>
                <a:lnTo>
                  <a:pt x="300" y="59"/>
                </a:lnTo>
                <a:lnTo>
                  <a:pt x="297" y="55"/>
                </a:lnTo>
                <a:lnTo>
                  <a:pt x="293" y="55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10735734" y="2792413"/>
            <a:ext cx="345017" cy="425450"/>
          </a:xfrm>
          <a:custGeom>
            <a:avLst/>
            <a:gdLst>
              <a:gd name="T0" fmla="*/ 2147483646 w 163"/>
              <a:gd name="T1" fmla="*/ 2147483646 h 268"/>
              <a:gd name="T2" fmla="*/ 2147483646 w 163"/>
              <a:gd name="T3" fmla="*/ 2147483646 h 268"/>
              <a:gd name="T4" fmla="*/ 2147483646 w 163"/>
              <a:gd name="T5" fmla="*/ 2147483646 h 268"/>
              <a:gd name="T6" fmla="*/ 2147483646 w 163"/>
              <a:gd name="T7" fmla="*/ 0 h 268"/>
              <a:gd name="T8" fmla="*/ 2147483646 w 163"/>
              <a:gd name="T9" fmla="*/ 0 h 268"/>
              <a:gd name="T10" fmla="*/ 2147483646 w 163"/>
              <a:gd name="T11" fmla="*/ 2147483646 h 268"/>
              <a:gd name="T12" fmla="*/ 2147483646 w 163"/>
              <a:gd name="T13" fmla="*/ 2147483646 h 268"/>
              <a:gd name="T14" fmla="*/ 2147483646 w 163"/>
              <a:gd name="T15" fmla="*/ 2147483646 h 268"/>
              <a:gd name="T16" fmla="*/ 2147483646 w 163"/>
              <a:gd name="T17" fmla="*/ 2147483646 h 268"/>
              <a:gd name="T18" fmla="*/ 0 w 163"/>
              <a:gd name="T19" fmla="*/ 2147483646 h 268"/>
              <a:gd name="T20" fmla="*/ 0 w 163"/>
              <a:gd name="T21" fmla="*/ 2147483646 h 268"/>
              <a:gd name="T22" fmla="*/ 2147483646 w 163"/>
              <a:gd name="T23" fmla="*/ 2147483646 h 268"/>
              <a:gd name="T24" fmla="*/ 2147483646 w 163"/>
              <a:gd name="T25" fmla="*/ 2147483646 h 268"/>
              <a:gd name="T26" fmla="*/ 2147483646 w 163"/>
              <a:gd name="T27" fmla="*/ 2147483646 h 268"/>
              <a:gd name="T28" fmla="*/ 2147483646 w 163"/>
              <a:gd name="T29" fmla="*/ 2147483646 h 268"/>
              <a:gd name="T30" fmla="*/ 2147483646 w 163"/>
              <a:gd name="T31" fmla="*/ 2147483646 h 268"/>
              <a:gd name="T32" fmla="*/ 2147483646 w 163"/>
              <a:gd name="T33" fmla="*/ 2147483646 h 268"/>
              <a:gd name="T34" fmla="*/ 2147483646 w 163"/>
              <a:gd name="T35" fmla="*/ 2147483646 h 268"/>
              <a:gd name="T36" fmla="*/ 2147483646 w 163"/>
              <a:gd name="T37" fmla="*/ 2147483646 h 268"/>
              <a:gd name="T38" fmla="*/ 2147483646 w 163"/>
              <a:gd name="T39" fmla="*/ 2147483646 h 268"/>
              <a:gd name="T40" fmla="*/ 2147483646 w 163"/>
              <a:gd name="T41" fmla="*/ 2147483646 h 268"/>
              <a:gd name="T42" fmla="*/ 2147483646 w 163"/>
              <a:gd name="T43" fmla="*/ 2147483646 h 268"/>
              <a:gd name="T44" fmla="*/ 2147483646 w 163"/>
              <a:gd name="T45" fmla="*/ 2147483646 h 268"/>
              <a:gd name="T46" fmla="*/ 2147483646 w 163"/>
              <a:gd name="T47" fmla="*/ 2147483646 h 268"/>
              <a:gd name="T48" fmla="*/ 2147483646 w 163"/>
              <a:gd name="T49" fmla="*/ 2147483646 h 2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3" h="268">
                <a:moveTo>
                  <a:pt x="17" y="5"/>
                </a:move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5"/>
                </a:lnTo>
                <a:lnTo>
                  <a:pt x="146" y="263"/>
                </a:lnTo>
                <a:lnTo>
                  <a:pt x="148" y="266"/>
                </a:lnTo>
                <a:lnTo>
                  <a:pt x="151" y="268"/>
                </a:lnTo>
                <a:lnTo>
                  <a:pt x="154" y="268"/>
                </a:lnTo>
                <a:lnTo>
                  <a:pt x="158" y="266"/>
                </a:lnTo>
                <a:lnTo>
                  <a:pt x="161" y="264"/>
                </a:lnTo>
                <a:lnTo>
                  <a:pt x="163" y="261"/>
                </a:lnTo>
                <a:lnTo>
                  <a:pt x="163" y="257"/>
                </a:lnTo>
                <a:lnTo>
                  <a:pt x="161" y="254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10655301" y="2781300"/>
            <a:ext cx="224367" cy="463550"/>
          </a:xfrm>
          <a:custGeom>
            <a:avLst/>
            <a:gdLst>
              <a:gd name="T0" fmla="*/ 2147483646 w 106"/>
              <a:gd name="T1" fmla="*/ 2147483646 h 292"/>
              <a:gd name="T2" fmla="*/ 2147483646 w 106"/>
              <a:gd name="T3" fmla="*/ 2147483646 h 292"/>
              <a:gd name="T4" fmla="*/ 2147483646 w 106"/>
              <a:gd name="T5" fmla="*/ 2147483646 h 292"/>
              <a:gd name="T6" fmla="*/ 2147483646 w 106"/>
              <a:gd name="T7" fmla="*/ 0 h 292"/>
              <a:gd name="T8" fmla="*/ 2147483646 w 106"/>
              <a:gd name="T9" fmla="*/ 0 h 292"/>
              <a:gd name="T10" fmla="*/ 2147483646 w 106"/>
              <a:gd name="T11" fmla="*/ 0 h 292"/>
              <a:gd name="T12" fmla="*/ 2147483646 w 106"/>
              <a:gd name="T13" fmla="*/ 0 h 292"/>
              <a:gd name="T14" fmla="*/ 2147483646 w 106"/>
              <a:gd name="T15" fmla="*/ 0 h 292"/>
              <a:gd name="T16" fmla="*/ 2147483646 w 106"/>
              <a:gd name="T17" fmla="*/ 2147483646 h 292"/>
              <a:gd name="T18" fmla="*/ 0 w 106"/>
              <a:gd name="T19" fmla="*/ 2147483646 h 292"/>
              <a:gd name="T20" fmla="*/ 0 w 106"/>
              <a:gd name="T21" fmla="*/ 2147483646 h 292"/>
              <a:gd name="T22" fmla="*/ 0 w 106"/>
              <a:gd name="T23" fmla="*/ 2147483646 h 292"/>
              <a:gd name="T24" fmla="*/ 2147483646 w 106"/>
              <a:gd name="T25" fmla="*/ 2147483646 h 292"/>
              <a:gd name="T26" fmla="*/ 2147483646 w 106"/>
              <a:gd name="T27" fmla="*/ 2147483646 h 292"/>
              <a:gd name="T28" fmla="*/ 2147483646 w 106"/>
              <a:gd name="T29" fmla="*/ 2147483646 h 292"/>
              <a:gd name="T30" fmla="*/ 2147483646 w 106"/>
              <a:gd name="T31" fmla="*/ 2147483646 h 292"/>
              <a:gd name="T32" fmla="*/ 2147483646 w 106"/>
              <a:gd name="T33" fmla="*/ 2147483646 h 292"/>
              <a:gd name="T34" fmla="*/ 2147483646 w 106"/>
              <a:gd name="T35" fmla="*/ 2147483646 h 292"/>
              <a:gd name="T36" fmla="*/ 2147483646 w 106"/>
              <a:gd name="T37" fmla="*/ 2147483646 h 292"/>
              <a:gd name="T38" fmla="*/ 2147483646 w 106"/>
              <a:gd name="T39" fmla="*/ 2147483646 h 292"/>
              <a:gd name="T40" fmla="*/ 2147483646 w 106"/>
              <a:gd name="T41" fmla="*/ 2147483646 h 292"/>
              <a:gd name="T42" fmla="*/ 2147483646 w 106"/>
              <a:gd name="T43" fmla="*/ 2147483646 h 292"/>
              <a:gd name="T44" fmla="*/ 2147483646 w 106"/>
              <a:gd name="T45" fmla="*/ 2147483646 h 292"/>
              <a:gd name="T46" fmla="*/ 2147483646 w 106"/>
              <a:gd name="T47" fmla="*/ 2147483646 h 292"/>
              <a:gd name="T48" fmla="*/ 2147483646 w 106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6" h="292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3" y="1"/>
                </a:lnTo>
                <a:lnTo>
                  <a:pt x="0" y="5"/>
                </a:lnTo>
                <a:lnTo>
                  <a:pt x="0" y="8"/>
                </a:lnTo>
                <a:lnTo>
                  <a:pt x="0" y="12"/>
                </a:lnTo>
                <a:lnTo>
                  <a:pt x="88" y="285"/>
                </a:lnTo>
                <a:lnTo>
                  <a:pt x="91" y="289"/>
                </a:lnTo>
                <a:lnTo>
                  <a:pt x="93" y="290"/>
                </a:lnTo>
                <a:lnTo>
                  <a:pt x="96" y="292"/>
                </a:lnTo>
                <a:lnTo>
                  <a:pt x="101" y="292"/>
                </a:lnTo>
                <a:lnTo>
                  <a:pt x="105" y="290"/>
                </a:lnTo>
                <a:lnTo>
                  <a:pt x="106" y="287"/>
                </a:lnTo>
                <a:lnTo>
                  <a:pt x="106" y="283"/>
                </a:lnTo>
                <a:lnTo>
                  <a:pt x="106" y="280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10574867" y="2755901"/>
            <a:ext cx="71967" cy="481013"/>
          </a:xfrm>
          <a:custGeom>
            <a:avLst/>
            <a:gdLst>
              <a:gd name="T0" fmla="*/ 2147483646 w 34"/>
              <a:gd name="T1" fmla="*/ 2147483646 h 303"/>
              <a:gd name="T2" fmla="*/ 2147483646 w 34"/>
              <a:gd name="T3" fmla="*/ 2147483646 h 303"/>
              <a:gd name="T4" fmla="*/ 2147483646 w 34"/>
              <a:gd name="T5" fmla="*/ 2147483646 h 303"/>
              <a:gd name="T6" fmla="*/ 2147483646 w 34"/>
              <a:gd name="T7" fmla="*/ 2147483646 h 303"/>
              <a:gd name="T8" fmla="*/ 2147483646 w 34"/>
              <a:gd name="T9" fmla="*/ 0 h 303"/>
              <a:gd name="T10" fmla="*/ 2147483646 w 34"/>
              <a:gd name="T11" fmla="*/ 0 h 303"/>
              <a:gd name="T12" fmla="*/ 2147483646 w 34"/>
              <a:gd name="T13" fmla="*/ 0 h 303"/>
              <a:gd name="T14" fmla="*/ 2147483646 w 34"/>
              <a:gd name="T15" fmla="*/ 0 h 303"/>
              <a:gd name="T16" fmla="*/ 2147483646 w 34"/>
              <a:gd name="T17" fmla="*/ 0 h 303"/>
              <a:gd name="T18" fmla="*/ 2147483646 w 34"/>
              <a:gd name="T19" fmla="*/ 2147483646 h 303"/>
              <a:gd name="T20" fmla="*/ 0 w 34"/>
              <a:gd name="T21" fmla="*/ 2147483646 h 303"/>
              <a:gd name="T22" fmla="*/ 0 w 34"/>
              <a:gd name="T23" fmla="*/ 2147483646 h 303"/>
              <a:gd name="T24" fmla="*/ 2147483646 w 34"/>
              <a:gd name="T25" fmla="*/ 2147483646 h 303"/>
              <a:gd name="T26" fmla="*/ 2147483646 w 34"/>
              <a:gd name="T27" fmla="*/ 2147483646 h 303"/>
              <a:gd name="T28" fmla="*/ 2147483646 w 34"/>
              <a:gd name="T29" fmla="*/ 2147483646 h 303"/>
              <a:gd name="T30" fmla="*/ 2147483646 w 34"/>
              <a:gd name="T31" fmla="*/ 2147483646 h 303"/>
              <a:gd name="T32" fmla="*/ 2147483646 w 34"/>
              <a:gd name="T33" fmla="*/ 2147483646 h 303"/>
              <a:gd name="T34" fmla="*/ 2147483646 w 34"/>
              <a:gd name="T35" fmla="*/ 2147483646 h 303"/>
              <a:gd name="T36" fmla="*/ 2147483646 w 34"/>
              <a:gd name="T37" fmla="*/ 2147483646 h 303"/>
              <a:gd name="T38" fmla="*/ 2147483646 w 34"/>
              <a:gd name="T39" fmla="*/ 2147483646 h 303"/>
              <a:gd name="T40" fmla="*/ 2147483646 w 34"/>
              <a:gd name="T41" fmla="*/ 2147483646 h 303"/>
              <a:gd name="T42" fmla="*/ 2147483646 w 34"/>
              <a:gd name="T43" fmla="*/ 2147483646 h 303"/>
              <a:gd name="T44" fmla="*/ 2147483646 w 34"/>
              <a:gd name="T45" fmla="*/ 2147483646 h 303"/>
              <a:gd name="T46" fmla="*/ 2147483646 w 34"/>
              <a:gd name="T47" fmla="*/ 2147483646 h 303"/>
              <a:gd name="T48" fmla="*/ 2147483646 w 3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303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5" y="0"/>
                </a:lnTo>
                <a:lnTo>
                  <a:pt x="3" y="4"/>
                </a:lnTo>
                <a:lnTo>
                  <a:pt x="0" y="7"/>
                </a:lnTo>
                <a:lnTo>
                  <a:pt x="0" y="11"/>
                </a:lnTo>
                <a:lnTo>
                  <a:pt x="14" y="294"/>
                </a:lnTo>
                <a:lnTo>
                  <a:pt x="16" y="298"/>
                </a:lnTo>
                <a:lnTo>
                  <a:pt x="17" y="301"/>
                </a:lnTo>
                <a:lnTo>
                  <a:pt x="21" y="303"/>
                </a:lnTo>
                <a:lnTo>
                  <a:pt x="24" y="303"/>
                </a:lnTo>
                <a:lnTo>
                  <a:pt x="28" y="303"/>
                </a:lnTo>
                <a:lnTo>
                  <a:pt x="31" y="299"/>
                </a:lnTo>
                <a:lnTo>
                  <a:pt x="33" y="298"/>
                </a:lnTo>
                <a:lnTo>
                  <a:pt x="34" y="292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10945285" y="2530475"/>
            <a:ext cx="647700" cy="69850"/>
          </a:xfrm>
          <a:custGeom>
            <a:avLst/>
            <a:gdLst>
              <a:gd name="T0" fmla="*/ 2147483646 w 306"/>
              <a:gd name="T1" fmla="*/ 2147483646 h 44"/>
              <a:gd name="T2" fmla="*/ 2147483646 w 306"/>
              <a:gd name="T3" fmla="*/ 2147483646 h 44"/>
              <a:gd name="T4" fmla="*/ 2147483646 w 306"/>
              <a:gd name="T5" fmla="*/ 2147483646 h 44"/>
              <a:gd name="T6" fmla="*/ 2147483646 w 306"/>
              <a:gd name="T7" fmla="*/ 2147483646 h 44"/>
              <a:gd name="T8" fmla="*/ 0 w 306"/>
              <a:gd name="T9" fmla="*/ 2147483646 h 44"/>
              <a:gd name="T10" fmla="*/ 0 w 306"/>
              <a:gd name="T11" fmla="*/ 2147483646 h 44"/>
              <a:gd name="T12" fmla="*/ 0 w 306"/>
              <a:gd name="T13" fmla="*/ 2147483646 h 44"/>
              <a:gd name="T14" fmla="*/ 0 w 306"/>
              <a:gd name="T15" fmla="*/ 2147483646 h 44"/>
              <a:gd name="T16" fmla="*/ 0 w 306"/>
              <a:gd name="T17" fmla="*/ 2147483646 h 44"/>
              <a:gd name="T18" fmla="*/ 2147483646 w 306"/>
              <a:gd name="T19" fmla="*/ 2147483646 h 44"/>
              <a:gd name="T20" fmla="*/ 2147483646 w 306"/>
              <a:gd name="T21" fmla="*/ 2147483646 h 44"/>
              <a:gd name="T22" fmla="*/ 2147483646 w 306"/>
              <a:gd name="T23" fmla="*/ 2147483646 h 44"/>
              <a:gd name="T24" fmla="*/ 2147483646 w 306"/>
              <a:gd name="T25" fmla="*/ 2147483646 h 44"/>
              <a:gd name="T26" fmla="*/ 2147483646 w 306"/>
              <a:gd name="T27" fmla="*/ 2147483646 h 44"/>
              <a:gd name="T28" fmla="*/ 2147483646 w 306"/>
              <a:gd name="T29" fmla="*/ 2147483646 h 44"/>
              <a:gd name="T30" fmla="*/ 2147483646 w 306"/>
              <a:gd name="T31" fmla="*/ 2147483646 h 44"/>
              <a:gd name="T32" fmla="*/ 2147483646 w 306"/>
              <a:gd name="T33" fmla="*/ 2147483646 h 44"/>
              <a:gd name="T34" fmla="*/ 2147483646 w 306"/>
              <a:gd name="T35" fmla="*/ 2147483646 h 44"/>
              <a:gd name="T36" fmla="*/ 2147483646 w 306"/>
              <a:gd name="T37" fmla="*/ 2147483646 h 44"/>
              <a:gd name="T38" fmla="*/ 2147483646 w 306"/>
              <a:gd name="T39" fmla="*/ 2147483646 h 44"/>
              <a:gd name="T40" fmla="*/ 2147483646 w 306"/>
              <a:gd name="T41" fmla="*/ 2147483646 h 44"/>
              <a:gd name="T42" fmla="*/ 2147483646 w 306"/>
              <a:gd name="T43" fmla="*/ 2147483646 h 44"/>
              <a:gd name="T44" fmla="*/ 2147483646 w 306"/>
              <a:gd name="T45" fmla="*/ 0 h 44"/>
              <a:gd name="T46" fmla="*/ 2147483646 w 306"/>
              <a:gd name="T47" fmla="*/ 0 h 44"/>
              <a:gd name="T48" fmla="*/ 2147483646 w 306"/>
              <a:gd name="T49" fmla="*/ 2147483646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4">
                <a:moveTo>
                  <a:pt x="9" y="25"/>
                </a:moveTo>
                <a:lnTo>
                  <a:pt x="9" y="25"/>
                </a:lnTo>
                <a:lnTo>
                  <a:pt x="6" y="25"/>
                </a:lnTo>
                <a:lnTo>
                  <a:pt x="2" y="29"/>
                </a:lnTo>
                <a:lnTo>
                  <a:pt x="0" y="32"/>
                </a:lnTo>
                <a:lnTo>
                  <a:pt x="0" y="36"/>
                </a:lnTo>
                <a:lnTo>
                  <a:pt x="0" y="39"/>
                </a:lnTo>
                <a:lnTo>
                  <a:pt x="4" y="43"/>
                </a:lnTo>
                <a:lnTo>
                  <a:pt x="7" y="44"/>
                </a:lnTo>
                <a:lnTo>
                  <a:pt x="11" y="44"/>
                </a:lnTo>
                <a:lnTo>
                  <a:pt x="298" y="18"/>
                </a:lnTo>
                <a:lnTo>
                  <a:pt x="301" y="17"/>
                </a:lnTo>
                <a:lnTo>
                  <a:pt x="303" y="15"/>
                </a:lnTo>
                <a:lnTo>
                  <a:pt x="305" y="12"/>
                </a:lnTo>
                <a:lnTo>
                  <a:pt x="306" y="8"/>
                </a:lnTo>
                <a:lnTo>
                  <a:pt x="305" y="5"/>
                </a:lnTo>
                <a:lnTo>
                  <a:pt x="303" y="1"/>
                </a:lnTo>
                <a:lnTo>
                  <a:pt x="299" y="0"/>
                </a:lnTo>
                <a:lnTo>
                  <a:pt x="296" y="0"/>
                </a:lnTo>
                <a:lnTo>
                  <a:pt x="9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10905067" y="2376489"/>
            <a:ext cx="626533" cy="153987"/>
          </a:xfrm>
          <a:custGeom>
            <a:avLst/>
            <a:gdLst>
              <a:gd name="T0" fmla="*/ 2147483646 w 296"/>
              <a:gd name="T1" fmla="*/ 2147483646 h 97"/>
              <a:gd name="T2" fmla="*/ 2147483646 w 296"/>
              <a:gd name="T3" fmla="*/ 2147483646 h 97"/>
              <a:gd name="T4" fmla="*/ 2147483646 w 296"/>
              <a:gd name="T5" fmla="*/ 2147483646 h 97"/>
              <a:gd name="T6" fmla="*/ 0 w 296"/>
              <a:gd name="T7" fmla="*/ 2147483646 h 97"/>
              <a:gd name="T8" fmla="*/ 0 w 296"/>
              <a:gd name="T9" fmla="*/ 2147483646 h 97"/>
              <a:gd name="T10" fmla="*/ 0 w 296"/>
              <a:gd name="T11" fmla="*/ 2147483646 h 97"/>
              <a:gd name="T12" fmla="*/ 0 w 296"/>
              <a:gd name="T13" fmla="*/ 2147483646 h 97"/>
              <a:gd name="T14" fmla="*/ 0 w 296"/>
              <a:gd name="T15" fmla="*/ 2147483646 h 97"/>
              <a:gd name="T16" fmla="*/ 2147483646 w 296"/>
              <a:gd name="T17" fmla="*/ 2147483646 h 97"/>
              <a:gd name="T18" fmla="*/ 2147483646 w 296"/>
              <a:gd name="T19" fmla="*/ 2147483646 h 97"/>
              <a:gd name="T20" fmla="*/ 2147483646 w 296"/>
              <a:gd name="T21" fmla="*/ 2147483646 h 97"/>
              <a:gd name="T22" fmla="*/ 2147483646 w 296"/>
              <a:gd name="T23" fmla="*/ 2147483646 h 97"/>
              <a:gd name="T24" fmla="*/ 2147483646 w 296"/>
              <a:gd name="T25" fmla="*/ 2147483646 h 97"/>
              <a:gd name="T26" fmla="*/ 2147483646 w 296"/>
              <a:gd name="T27" fmla="*/ 2147483646 h 97"/>
              <a:gd name="T28" fmla="*/ 2147483646 w 296"/>
              <a:gd name="T29" fmla="*/ 2147483646 h 97"/>
              <a:gd name="T30" fmla="*/ 2147483646 w 296"/>
              <a:gd name="T31" fmla="*/ 2147483646 h 97"/>
              <a:gd name="T32" fmla="*/ 2147483646 w 296"/>
              <a:gd name="T33" fmla="*/ 2147483646 h 97"/>
              <a:gd name="T34" fmla="*/ 2147483646 w 296"/>
              <a:gd name="T35" fmla="*/ 2147483646 h 97"/>
              <a:gd name="T36" fmla="*/ 2147483646 w 296"/>
              <a:gd name="T37" fmla="*/ 2147483646 h 97"/>
              <a:gd name="T38" fmla="*/ 2147483646 w 296"/>
              <a:gd name="T39" fmla="*/ 2147483646 h 97"/>
              <a:gd name="T40" fmla="*/ 2147483646 w 296"/>
              <a:gd name="T41" fmla="*/ 2147483646 h 97"/>
              <a:gd name="T42" fmla="*/ 2147483646 w 296"/>
              <a:gd name="T43" fmla="*/ 2147483646 h 97"/>
              <a:gd name="T44" fmla="*/ 2147483646 w 296"/>
              <a:gd name="T45" fmla="*/ 0 h 97"/>
              <a:gd name="T46" fmla="*/ 2147483646 w 296"/>
              <a:gd name="T47" fmla="*/ 0 h 97"/>
              <a:gd name="T48" fmla="*/ 2147483646 w 296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7">
                <a:moveTo>
                  <a:pt x="7" y="78"/>
                </a:moveTo>
                <a:lnTo>
                  <a:pt x="7" y="78"/>
                </a:lnTo>
                <a:lnTo>
                  <a:pt x="4" y="79"/>
                </a:lnTo>
                <a:lnTo>
                  <a:pt x="0" y="81"/>
                </a:lnTo>
                <a:lnTo>
                  <a:pt x="0" y="86"/>
                </a:lnTo>
                <a:lnTo>
                  <a:pt x="0" y="90"/>
                </a:lnTo>
                <a:lnTo>
                  <a:pt x="2" y="93"/>
                </a:lnTo>
                <a:lnTo>
                  <a:pt x="4" y="95"/>
                </a:lnTo>
                <a:lnTo>
                  <a:pt x="7" y="97"/>
                </a:lnTo>
                <a:lnTo>
                  <a:pt x="13" y="97"/>
                </a:lnTo>
                <a:lnTo>
                  <a:pt x="289" y="19"/>
                </a:lnTo>
                <a:lnTo>
                  <a:pt x="293" y="17"/>
                </a:lnTo>
                <a:lnTo>
                  <a:pt x="294" y="16"/>
                </a:lnTo>
                <a:lnTo>
                  <a:pt x="296" y="12"/>
                </a:lnTo>
                <a:lnTo>
                  <a:pt x="296" y="7"/>
                </a:lnTo>
                <a:lnTo>
                  <a:pt x="294" y="4"/>
                </a:lnTo>
                <a:lnTo>
                  <a:pt x="291" y="2"/>
                </a:lnTo>
                <a:lnTo>
                  <a:pt x="288" y="0"/>
                </a:lnTo>
                <a:lnTo>
                  <a:pt x="284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10833100" y="2243139"/>
            <a:ext cx="575733" cy="250825"/>
          </a:xfrm>
          <a:custGeom>
            <a:avLst/>
            <a:gdLst>
              <a:gd name="T0" fmla="*/ 2147483646 w 272"/>
              <a:gd name="T1" fmla="*/ 2147483646 h 158"/>
              <a:gd name="T2" fmla="*/ 2147483646 w 272"/>
              <a:gd name="T3" fmla="*/ 2147483646 h 158"/>
              <a:gd name="T4" fmla="*/ 2147483646 w 272"/>
              <a:gd name="T5" fmla="*/ 2147483646 h 158"/>
              <a:gd name="T6" fmla="*/ 0 w 272"/>
              <a:gd name="T7" fmla="*/ 2147483646 h 158"/>
              <a:gd name="T8" fmla="*/ 0 w 272"/>
              <a:gd name="T9" fmla="*/ 2147483646 h 158"/>
              <a:gd name="T10" fmla="*/ 0 w 272"/>
              <a:gd name="T11" fmla="*/ 2147483646 h 158"/>
              <a:gd name="T12" fmla="*/ 0 w 272"/>
              <a:gd name="T13" fmla="*/ 2147483646 h 158"/>
              <a:gd name="T14" fmla="*/ 0 w 272"/>
              <a:gd name="T15" fmla="*/ 2147483646 h 158"/>
              <a:gd name="T16" fmla="*/ 2147483646 w 272"/>
              <a:gd name="T17" fmla="*/ 2147483646 h 158"/>
              <a:gd name="T18" fmla="*/ 2147483646 w 272"/>
              <a:gd name="T19" fmla="*/ 2147483646 h 158"/>
              <a:gd name="T20" fmla="*/ 2147483646 w 272"/>
              <a:gd name="T21" fmla="*/ 2147483646 h 158"/>
              <a:gd name="T22" fmla="*/ 2147483646 w 272"/>
              <a:gd name="T23" fmla="*/ 2147483646 h 158"/>
              <a:gd name="T24" fmla="*/ 2147483646 w 272"/>
              <a:gd name="T25" fmla="*/ 2147483646 h 158"/>
              <a:gd name="T26" fmla="*/ 2147483646 w 272"/>
              <a:gd name="T27" fmla="*/ 2147483646 h 158"/>
              <a:gd name="T28" fmla="*/ 2147483646 w 272"/>
              <a:gd name="T29" fmla="*/ 2147483646 h 158"/>
              <a:gd name="T30" fmla="*/ 2147483646 w 272"/>
              <a:gd name="T31" fmla="*/ 2147483646 h 158"/>
              <a:gd name="T32" fmla="*/ 2147483646 w 272"/>
              <a:gd name="T33" fmla="*/ 2147483646 h 158"/>
              <a:gd name="T34" fmla="*/ 2147483646 w 272"/>
              <a:gd name="T35" fmla="*/ 2147483646 h 158"/>
              <a:gd name="T36" fmla="*/ 2147483646 w 272"/>
              <a:gd name="T37" fmla="*/ 2147483646 h 158"/>
              <a:gd name="T38" fmla="*/ 2147483646 w 272"/>
              <a:gd name="T39" fmla="*/ 2147483646 h 158"/>
              <a:gd name="T40" fmla="*/ 2147483646 w 272"/>
              <a:gd name="T41" fmla="*/ 2147483646 h 158"/>
              <a:gd name="T42" fmla="*/ 2147483646 w 272"/>
              <a:gd name="T43" fmla="*/ 0 h 158"/>
              <a:gd name="T44" fmla="*/ 2147483646 w 272"/>
              <a:gd name="T45" fmla="*/ 0 h 158"/>
              <a:gd name="T46" fmla="*/ 2147483646 w 272"/>
              <a:gd name="T47" fmla="*/ 2147483646 h 158"/>
              <a:gd name="T48" fmla="*/ 2147483646 w 272"/>
              <a:gd name="T49" fmla="*/ 2147483646 h 1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2" h="158">
                <a:moveTo>
                  <a:pt x="5" y="141"/>
                </a:moveTo>
                <a:lnTo>
                  <a:pt x="5" y="141"/>
                </a:lnTo>
                <a:lnTo>
                  <a:pt x="2" y="143"/>
                </a:lnTo>
                <a:lnTo>
                  <a:pt x="0" y="146"/>
                </a:lnTo>
                <a:lnTo>
                  <a:pt x="0" y="150"/>
                </a:lnTo>
                <a:lnTo>
                  <a:pt x="0" y="153"/>
                </a:lnTo>
                <a:lnTo>
                  <a:pt x="4" y="157"/>
                </a:lnTo>
                <a:lnTo>
                  <a:pt x="7" y="158"/>
                </a:lnTo>
                <a:lnTo>
                  <a:pt x="10" y="158"/>
                </a:lnTo>
                <a:lnTo>
                  <a:pt x="14" y="158"/>
                </a:lnTo>
                <a:lnTo>
                  <a:pt x="267" y="19"/>
                </a:lnTo>
                <a:lnTo>
                  <a:pt x="268" y="16"/>
                </a:lnTo>
                <a:lnTo>
                  <a:pt x="270" y="12"/>
                </a:lnTo>
                <a:lnTo>
                  <a:pt x="272" y="9"/>
                </a:lnTo>
                <a:lnTo>
                  <a:pt x="270" y="5"/>
                </a:lnTo>
                <a:lnTo>
                  <a:pt x="267" y="2"/>
                </a:lnTo>
                <a:lnTo>
                  <a:pt x="265" y="0"/>
                </a:lnTo>
                <a:lnTo>
                  <a:pt x="260" y="0"/>
                </a:lnTo>
                <a:lnTo>
                  <a:pt x="256" y="2"/>
                </a:lnTo>
                <a:lnTo>
                  <a:pt x="5" y="1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10761134" y="2147888"/>
            <a:ext cx="497417" cy="330200"/>
          </a:xfrm>
          <a:custGeom>
            <a:avLst/>
            <a:gdLst>
              <a:gd name="T0" fmla="*/ 2147483646 w 235"/>
              <a:gd name="T1" fmla="*/ 2147483646 h 208"/>
              <a:gd name="T2" fmla="*/ 2147483646 w 235"/>
              <a:gd name="T3" fmla="*/ 2147483646 h 208"/>
              <a:gd name="T4" fmla="*/ 0 w 235"/>
              <a:gd name="T5" fmla="*/ 2147483646 h 208"/>
              <a:gd name="T6" fmla="*/ 0 w 235"/>
              <a:gd name="T7" fmla="*/ 2147483646 h 208"/>
              <a:gd name="T8" fmla="*/ 0 w 235"/>
              <a:gd name="T9" fmla="*/ 2147483646 h 208"/>
              <a:gd name="T10" fmla="*/ 2147483646 w 235"/>
              <a:gd name="T11" fmla="*/ 2147483646 h 208"/>
              <a:gd name="T12" fmla="*/ 2147483646 w 235"/>
              <a:gd name="T13" fmla="*/ 2147483646 h 208"/>
              <a:gd name="T14" fmla="*/ 2147483646 w 235"/>
              <a:gd name="T15" fmla="*/ 2147483646 h 208"/>
              <a:gd name="T16" fmla="*/ 2147483646 w 235"/>
              <a:gd name="T17" fmla="*/ 2147483646 h 208"/>
              <a:gd name="T18" fmla="*/ 2147483646 w 235"/>
              <a:gd name="T19" fmla="*/ 2147483646 h 208"/>
              <a:gd name="T20" fmla="*/ 2147483646 w 235"/>
              <a:gd name="T21" fmla="*/ 2147483646 h 208"/>
              <a:gd name="T22" fmla="*/ 2147483646 w 235"/>
              <a:gd name="T23" fmla="*/ 2147483646 h 208"/>
              <a:gd name="T24" fmla="*/ 2147483646 w 235"/>
              <a:gd name="T25" fmla="*/ 2147483646 h 208"/>
              <a:gd name="T26" fmla="*/ 2147483646 w 235"/>
              <a:gd name="T27" fmla="*/ 2147483646 h 208"/>
              <a:gd name="T28" fmla="*/ 2147483646 w 235"/>
              <a:gd name="T29" fmla="*/ 2147483646 h 208"/>
              <a:gd name="T30" fmla="*/ 2147483646 w 235"/>
              <a:gd name="T31" fmla="*/ 2147483646 h 208"/>
              <a:gd name="T32" fmla="*/ 2147483646 w 235"/>
              <a:gd name="T33" fmla="*/ 2147483646 h 208"/>
              <a:gd name="T34" fmla="*/ 2147483646 w 235"/>
              <a:gd name="T35" fmla="*/ 2147483646 h 208"/>
              <a:gd name="T36" fmla="*/ 2147483646 w 235"/>
              <a:gd name="T37" fmla="*/ 2147483646 h 208"/>
              <a:gd name="T38" fmla="*/ 2147483646 w 235"/>
              <a:gd name="T39" fmla="*/ 2147483646 h 208"/>
              <a:gd name="T40" fmla="*/ 2147483646 w 235"/>
              <a:gd name="T41" fmla="*/ 0 h 208"/>
              <a:gd name="T42" fmla="*/ 2147483646 w 235"/>
              <a:gd name="T43" fmla="*/ 0 h 208"/>
              <a:gd name="T44" fmla="*/ 2147483646 w 235"/>
              <a:gd name="T45" fmla="*/ 0 h 208"/>
              <a:gd name="T46" fmla="*/ 2147483646 w 235"/>
              <a:gd name="T47" fmla="*/ 2147483646 h 208"/>
              <a:gd name="T48" fmla="*/ 2147483646 w 235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5" h="208">
                <a:moveTo>
                  <a:pt x="3" y="191"/>
                </a:moveTo>
                <a:lnTo>
                  <a:pt x="3" y="191"/>
                </a:lnTo>
                <a:lnTo>
                  <a:pt x="0" y="194"/>
                </a:lnTo>
                <a:lnTo>
                  <a:pt x="0" y="198"/>
                </a:lnTo>
                <a:lnTo>
                  <a:pt x="0" y="201"/>
                </a:lnTo>
                <a:lnTo>
                  <a:pt x="1" y="204"/>
                </a:lnTo>
                <a:lnTo>
                  <a:pt x="5" y="208"/>
                </a:lnTo>
                <a:lnTo>
                  <a:pt x="8" y="208"/>
                </a:lnTo>
                <a:lnTo>
                  <a:pt x="12" y="208"/>
                </a:lnTo>
                <a:lnTo>
                  <a:pt x="15" y="206"/>
                </a:lnTo>
                <a:lnTo>
                  <a:pt x="232" y="15"/>
                </a:lnTo>
                <a:lnTo>
                  <a:pt x="234" y="14"/>
                </a:lnTo>
                <a:lnTo>
                  <a:pt x="235" y="10"/>
                </a:lnTo>
                <a:lnTo>
                  <a:pt x="235" y="5"/>
                </a:lnTo>
                <a:lnTo>
                  <a:pt x="234" y="2"/>
                </a:lnTo>
                <a:lnTo>
                  <a:pt x="230" y="0"/>
                </a:lnTo>
                <a:lnTo>
                  <a:pt x="227" y="0"/>
                </a:lnTo>
                <a:lnTo>
                  <a:pt x="223" y="0"/>
                </a:lnTo>
                <a:lnTo>
                  <a:pt x="220" y="2"/>
                </a:lnTo>
                <a:lnTo>
                  <a:pt x="3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9977967" y="29987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0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0 w 222"/>
              <a:gd name="T47" fmla="*/ 2147483646 h 222"/>
              <a:gd name="T48" fmla="*/ 0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6" y="40"/>
                </a:moveTo>
                <a:lnTo>
                  <a:pt x="196" y="40"/>
                </a:lnTo>
                <a:lnTo>
                  <a:pt x="188" y="31"/>
                </a:lnTo>
                <a:lnTo>
                  <a:pt x="179" y="24"/>
                </a:lnTo>
                <a:lnTo>
                  <a:pt x="170" y="17"/>
                </a:lnTo>
                <a:lnTo>
                  <a:pt x="162" y="12"/>
                </a:lnTo>
                <a:lnTo>
                  <a:pt x="151" y="7"/>
                </a:lnTo>
                <a:lnTo>
                  <a:pt x="141" y="4"/>
                </a:lnTo>
                <a:lnTo>
                  <a:pt x="120" y="0"/>
                </a:lnTo>
                <a:lnTo>
                  <a:pt x="100" y="0"/>
                </a:lnTo>
                <a:lnTo>
                  <a:pt x="88" y="2"/>
                </a:lnTo>
                <a:lnTo>
                  <a:pt x="77" y="5"/>
                </a:lnTo>
                <a:lnTo>
                  <a:pt x="67" y="9"/>
                </a:lnTo>
                <a:lnTo>
                  <a:pt x="59" y="14"/>
                </a:lnTo>
                <a:lnTo>
                  <a:pt x="48" y="19"/>
                </a:lnTo>
                <a:lnTo>
                  <a:pt x="40" y="26"/>
                </a:lnTo>
                <a:lnTo>
                  <a:pt x="31" y="35"/>
                </a:lnTo>
                <a:lnTo>
                  <a:pt x="24" y="42"/>
                </a:lnTo>
                <a:lnTo>
                  <a:pt x="17" y="52"/>
                </a:lnTo>
                <a:lnTo>
                  <a:pt x="12" y="60"/>
                </a:lnTo>
                <a:lnTo>
                  <a:pt x="7" y="71"/>
                </a:lnTo>
                <a:lnTo>
                  <a:pt x="4" y="81"/>
                </a:lnTo>
                <a:lnTo>
                  <a:pt x="0" y="102"/>
                </a:lnTo>
                <a:lnTo>
                  <a:pt x="0" y="122"/>
                </a:lnTo>
                <a:lnTo>
                  <a:pt x="2" y="133"/>
                </a:lnTo>
                <a:lnTo>
                  <a:pt x="5" y="145"/>
                </a:lnTo>
                <a:lnTo>
                  <a:pt x="9" y="153"/>
                </a:lnTo>
                <a:lnTo>
                  <a:pt x="14" y="164"/>
                </a:lnTo>
                <a:lnTo>
                  <a:pt x="19" y="174"/>
                </a:lnTo>
                <a:lnTo>
                  <a:pt x="26" y="182"/>
                </a:lnTo>
                <a:lnTo>
                  <a:pt x="35" y="191"/>
                </a:lnTo>
                <a:lnTo>
                  <a:pt x="41" y="198"/>
                </a:lnTo>
                <a:lnTo>
                  <a:pt x="52" y="205"/>
                </a:lnTo>
                <a:lnTo>
                  <a:pt x="60" y="210"/>
                </a:lnTo>
                <a:lnTo>
                  <a:pt x="71" y="215"/>
                </a:lnTo>
                <a:lnTo>
                  <a:pt x="81" y="219"/>
                </a:lnTo>
                <a:lnTo>
                  <a:pt x="102" y="222"/>
                </a:lnTo>
                <a:lnTo>
                  <a:pt x="122" y="222"/>
                </a:lnTo>
                <a:lnTo>
                  <a:pt x="133" y="220"/>
                </a:lnTo>
                <a:lnTo>
                  <a:pt x="143" y="217"/>
                </a:lnTo>
                <a:lnTo>
                  <a:pt x="153" y="213"/>
                </a:lnTo>
                <a:lnTo>
                  <a:pt x="163" y="208"/>
                </a:lnTo>
                <a:lnTo>
                  <a:pt x="174" y="203"/>
                </a:lnTo>
                <a:lnTo>
                  <a:pt x="182" y="196"/>
                </a:lnTo>
                <a:lnTo>
                  <a:pt x="191" y="188"/>
                </a:lnTo>
                <a:lnTo>
                  <a:pt x="198" y="181"/>
                </a:lnTo>
                <a:lnTo>
                  <a:pt x="205" y="170"/>
                </a:lnTo>
                <a:lnTo>
                  <a:pt x="210" y="162"/>
                </a:lnTo>
                <a:lnTo>
                  <a:pt x="215" y="152"/>
                </a:lnTo>
                <a:lnTo>
                  <a:pt x="218" y="141"/>
                </a:lnTo>
                <a:lnTo>
                  <a:pt x="222" y="121"/>
                </a:lnTo>
                <a:lnTo>
                  <a:pt x="222" y="100"/>
                </a:lnTo>
                <a:lnTo>
                  <a:pt x="220" y="88"/>
                </a:lnTo>
                <a:lnTo>
                  <a:pt x="217" y="78"/>
                </a:lnTo>
                <a:lnTo>
                  <a:pt x="213" y="67"/>
                </a:lnTo>
                <a:lnTo>
                  <a:pt x="208" y="59"/>
                </a:lnTo>
                <a:lnTo>
                  <a:pt x="203" y="48"/>
                </a:lnTo>
                <a:lnTo>
                  <a:pt x="196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9425517" y="2500314"/>
            <a:ext cx="294216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0 h 141"/>
              <a:gd name="T12" fmla="*/ 2147483646 w 139"/>
              <a:gd name="T13" fmla="*/ 0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0 w 139"/>
              <a:gd name="T29" fmla="*/ 2147483646 h 141"/>
              <a:gd name="T30" fmla="*/ 0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24" y="25"/>
                </a:moveTo>
                <a:lnTo>
                  <a:pt x="124" y="25"/>
                </a:lnTo>
                <a:lnTo>
                  <a:pt x="113" y="15"/>
                </a:lnTo>
                <a:lnTo>
                  <a:pt x="101" y="8"/>
                </a:lnTo>
                <a:lnTo>
                  <a:pt x="89" y="3"/>
                </a:lnTo>
                <a:lnTo>
                  <a:pt x="75" y="0"/>
                </a:lnTo>
                <a:lnTo>
                  <a:pt x="62" y="0"/>
                </a:lnTo>
                <a:lnTo>
                  <a:pt x="48" y="3"/>
                </a:lnTo>
                <a:lnTo>
                  <a:pt x="36" y="8"/>
                </a:lnTo>
                <a:lnTo>
                  <a:pt x="24" y="17"/>
                </a:lnTo>
                <a:lnTo>
                  <a:pt x="14" y="27"/>
                </a:lnTo>
                <a:lnTo>
                  <a:pt x="7" y="37"/>
                </a:lnTo>
                <a:lnTo>
                  <a:pt x="2" y="51"/>
                </a:lnTo>
                <a:lnTo>
                  <a:pt x="0" y="63"/>
                </a:lnTo>
                <a:lnTo>
                  <a:pt x="0" y="77"/>
                </a:lnTo>
                <a:lnTo>
                  <a:pt x="2" y="91"/>
                </a:lnTo>
                <a:lnTo>
                  <a:pt x="7" y="105"/>
                </a:lnTo>
                <a:lnTo>
                  <a:pt x="15" y="115"/>
                </a:lnTo>
                <a:lnTo>
                  <a:pt x="26" y="125"/>
                </a:lnTo>
                <a:lnTo>
                  <a:pt x="38" y="132"/>
                </a:lnTo>
                <a:lnTo>
                  <a:pt x="50" y="137"/>
                </a:lnTo>
                <a:lnTo>
                  <a:pt x="63" y="141"/>
                </a:lnTo>
                <a:lnTo>
                  <a:pt x="77" y="141"/>
                </a:lnTo>
                <a:lnTo>
                  <a:pt x="89" y="137"/>
                </a:lnTo>
                <a:lnTo>
                  <a:pt x="103" y="132"/>
                </a:lnTo>
                <a:lnTo>
                  <a:pt x="115" y="123"/>
                </a:lnTo>
                <a:lnTo>
                  <a:pt x="124" y="113"/>
                </a:lnTo>
                <a:lnTo>
                  <a:pt x="132" y="103"/>
                </a:lnTo>
                <a:lnTo>
                  <a:pt x="137" y="89"/>
                </a:lnTo>
                <a:lnTo>
                  <a:pt x="139" y="77"/>
                </a:lnTo>
                <a:lnTo>
                  <a:pt x="139" y="63"/>
                </a:lnTo>
                <a:lnTo>
                  <a:pt x="136" y="50"/>
                </a:lnTo>
                <a:lnTo>
                  <a:pt x="131" y="37"/>
                </a:lnTo>
                <a:lnTo>
                  <a:pt x="124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9637185" y="2671763"/>
            <a:ext cx="476249" cy="417512"/>
          </a:xfrm>
          <a:custGeom>
            <a:avLst/>
            <a:gdLst>
              <a:gd name="T0" fmla="*/ 2147483646 w 225"/>
              <a:gd name="T1" fmla="*/ 2147483646 h 263"/>
              <a:gd name="T2" fmla="*/ 2147483646 w 225"/>
              <a:gd name="T3" fmla="*/ 2147483646 h 263"/>
              <a:gd name="T4" fmla="*/ 2147483646 w 225"/>
              <a:gd name="T5" fmla="*/ 2147483646 h 263"/>
              <a:gd name="T6" fmla="*/ 2147483646 w 225"/>
              <a:gd name="T7" fmla="*/ 0 h 263"/>
              <a:gd name="T8" fmla="*/ 2147483646 w 225"/>
              <a:gd name="T9" fmla="*/ 0 h 263"/>
              <a:gd name="T10" fmla="*/ 2147483646 w 225"/>
              <a:gd name="T11" fmla="*/ 2147483646 h 263"/>
              <a:gd name="T12" fmla="*/ 2147483646 w 225"/>
              <a:gd name="T13" fmla="*/ 2147483646 h 263"/>
              <a:gd name="T14" fmla="*/ 2147483646 w 225"/>
              <a:gd name="T15" fmla="*/ 2147483646 h 263"/>
              <a:gd name="T16" fmla="*/ 2147483646 w 225"/>
              <a:gd name="T17" fmla="*/ 2147483646 h 263"/>
              <a:gd name="T18" fmla="*/ 0 w 225"/>
              <a:gd name="T19" fmla="*/ 2147483646 h 263"/>
              <a:gd name="T20" fmla="*/ 0 w 225"/>
              <a:gd name="T21" fmla="*/ 2147483646 h 263"/>
              <a:gd name="T22" fmla="*/ 2147483646 w 225"/>
              <a:gd name="T23" fmla="*/ 2147483646 h 263"/>
              <a:gd name="T24" fmla="*/ 2147483646 w 225"/>
              <a:gd name="T25" fmla="*/ 2147483646 h 263"/>
              <a:gd name="T26" fmla="*/ 2147483646 w 225"/>
              <a:gd name="T27" fmla="*/ 2147483646 h 263"/>
              <a:gd name="T28" fmla="*/ 2147483646 w 225"/>
              <a:gd name="T29" fmla="*/ 2147483646 h 263"/>
              <a:gd name="T30" fmla="*/ 2147483646 w 225"/>
              <a:gd name="T31" fmla="*/ 2147483646 h 263"/>
              <a:gd name="T32" fmla="*/ 2147483646 w 225"/>
              <a:gd name="T33" fmla="*/ 2147483646 h 263"/>
              <a:gd name="T34" fmla="*/ 2147483646 w 225"/>
              <a:gd name="T35" fmla="*/ 2147483646 h 263"/>
              <a:gd name="T36" fmla="*/ 2147483646 w 225"/>
              <a:gd name="T37" fmla="*/ 2147483646 h 263"/>
              <a:gd name="T38" fmla="*/ 2147483646 w 225"/>
              <a:gd name="T39" fmla="*/ 2147483646 h 263"/>
              <a:gd name="T40" fmla="*/ 2147483646 w 225"/>
              <a:gd name="T41" fmla="*/ 2147483646 h 263"/>
              <a:gd name="T42" fmla="*/ 2147483646 w 225"/>
              <a:gd name="T43" fmla="*/ 2147483646 h 263"/>
              <a:gd name="T44" fmla="*/ 2147483646 w 225"/>
              <a:gd name="T45" fmla="*/ 2147483646 h 263"/>
              <a:gd name="T46" fmla="*/ 2147483646 w 225"/>
              <a:gd name="T47" fmla="*/ 2147483646 h 263"/>
              <a:gd name="T48" fmla="*/ 2147483646 w 225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5" h="263">
                <a:moveTo>
                  <a:pt x="27" y="5"/>
                </a:moveTo>
                <a:lnTo>
                  <a:pt x="27" y="5"/>
                </a:lnTo>
                <a:lnTo>
                  <a:pt x="22" y="2"/>
                </a:lnTo>
                <a:lnTo>
                  <a:pt x="17" y="0"/>
                </a:lnTo>
                <a:lnTo>
                  <a:pt x="10" y="0"/>
                </a:lnTo>
                <a:lnTo>
                  <a:pt x="5" y="3"/>
                </a:lnTo>
                <a:lnTo>
                  <a:pt x="1" y="9"/>
                </a:lnTo>
                <a:lnTo>
                  <a:pt x="0" y="14"/>
                </a:lnTo>
                <a:lnTo>
                  <a:pt x="0" y="21"/>
                </a:lnTo>
                <a:lnTo>
                  <a:pt x="3" y="26"/>
                </a:lnTo>
                <a:lnTo>
                  <a:pt x="197" y="258"/>
                </a:lnTo>
                <a:lnTo>
                  <a:pt x="202" y="261"/>
                </a:lnTo>
                <a:lnTo>
                  <a:pt x="209" y="263"/>
                </a:lnTo>
                <a:lnTo>
                  <a:pt x="214" y="263"/>
                </a:lnTo>
                <a:lnTo>
                  <a:pt x="220" y="260"/>
                </a:lnTo>
                <a:lnTo>
                  <a:pt x="223" y="254"/>
                </a:lnTo>
                <a:lnTo>
                  <a:pt x="225" y="249"/>
                </a:lnTo>
                <a:lnTo>
                  <a:pt x="225" y="242"/>
                </a:lnTo>
                <a:lnTo>
                  <a:pt x="221" y="2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10261601" y="3305176"/>
            <a:ext cx="309033" cy="441325"/>
          </a:xfrm>
          <a:custGeom>
            <a:avLst/>
            <a:gdLst>
              <a:gd name="T0" fmla="*/ 2147483646 w 146"/>
              <a:gd name="T1" fmla="*/ 2147483646 h 278"/>
              <a:gd name="T2" fmla="*/ 2147483646 w 146"/>
              <a:gd name="T3" fmla="*/ 2147483646 h 278"/>
              <a:gd name="T4" fmla="*/ 2147483646 w 146"/>
              <a:gd name="T5" fmla="*/ 2147483646 h 278"/>
              <a:gd name="T6" fmla="*/ 2147483646 w 146"/>
              <a:gd name="T7" fmla="*/ 0 h 278"/>
              <a:gd name="T8" fmla="*/ 2147483646 w 146"/>
              <a:gd name="T9" fmla="*/ 0 h 278"/>
              <a:gd name="T10" fmla="*/ 2147483646 w 146"/>
              <a:gd name="T11" fmla="*/ 2147483646 h 278"/>
              <a:gd name="T12" fmla="*/ 2147483646 w 146"/>
              <a:gd name="T13" fmla="*/ 2147483646 h 278"/>
              <a:gd name="T14" fmla="*/ 2147483646 w 146"/>
              <a:gd name="T15" fmla="*/ 2147483646 h 278"/>
              <a:gd name="T16" fmla="*/ 2147483646 w 146"/>
              <a:gd name="T17" fmla="*/ 2147483646 h 278"/>
              <a:gd name="T18" fmla="*/ 2147483646 w 146"/>
              <a:gd name="T19" fmla="*/ 2147483646 h 278"/>
              <a:gd name="T20" fmla="*/ 0 w 146"/>
              <a:gd name="T21" fmla="*/ 2147483646 h 278"/>
              <a:gd name="T22" fmla="*/ 2147483646 w 146"/>
              <a:gd name="T23" fmla="*/ 2147483646 h 278"/>
              <a:gd name="T24" fmla="*/ 2147483646 w 146"/>
              <a:gd name="T25" fmla="*/ 2147483646 h 278"/>
              <a:gd name="T26" fmla="*/ 2147483646 w 146"/>
              <a:gd name="T27" fmla="*/ 2147483646 h 278"/>
              <a:gd name="T28" fmla="*/ 2147483646 w 146"/>
              <a:gd name="T29" fmla="*/ 2147483646 h 278"/>
              <a:gd name="T30" fmla="*/ 2147483646 w 146"/>
              <a:gd name="T31" fmla="*/ 2147483646 h 278"/>
              <a:gd name="T32" fmla="*/ 2147483646 w 146"/>
              <a:gd name="T33" fmla="*/ 2147483646 h 278"/>
              <a:gd name="T34" fmla="*/ 2147483646 w 146"/>
              <a:gd name="T35" fmla="*/ 2147483646 h 278"/>
              <a:gd name="T36" fmla="*/ 2147483646 w 146"/>
              <a:gd name="T37" fmla="*/ 2147483646 h 278"/>
              <a:gd name="T38" fmla="*/ 2147483646 w 146"/>
              <a:gd name="T39" fmla="*/ 2147483646 h 278"/>
              <a:gd name="T40" fmla="*/ 2147483646 w 146"/>
              <a:gd name="T41" fmla="*/ 2147483646 h 278"/>
              <a:gd name="T42" fmla="*/ 2147483646 w 146"/>
              <a:gd name="T43" fmla="*/ 2147483646 h 278"/>
              <a:gd name="T44" fmla="*/ 2147483646 w 146"/>
              <a:gd name="T45" fmla="*/ 2147483646 h 278"/>
              <a:gd name="T46" fmla="*/ 2147483646 w 146"/>
              <a:gd name="T47" fmla="*/ 2147483646 h 278"/>
              <a:gd name="T48" fmla="*/ 2147483646 w 146"/>
              <a:gd name="T49" fmla="*/ 2147483646 h 27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6" h="278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1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27" y="273"/>
                </a:lnTo>
                <a:lnTo>
                  <a:pt x="131" y="275"/>
                </a:lnTo>
                <a:lnTo>
                  <a:pt x="134" y="277"/>
                </a:lnTo>
                <a:lnTo>
                  <a:pt x="138" y="278"/>
                </a:lnTo>
                <a:lnTo>
                  <a:pt x="141" y="277"/>
                </a:lnTo>
                <a:lnTo>
                  <a:pt x="145" y="275"/>
                </a:lnTo>
                <a:lnTo>
                  <a:pt x="146" y="271"/>
                </a:lnTo>
                <a:lnTo>
                  <a:pt x="146" y="268"/>
                </a:lnTo>
                <a:lnTo>
                  <a:pt x="146" y="265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10335685" y="3290888"/>
            <a:ext cx="442383" cy="374650"/>
          </a:xfrm>
          <a:custGeom>
            <a:avLst/>
            <a:gdLst>
              <a:gd name="T0" fmla="*/ 2147483646 w 209"/>
              <a:gd name="T1" fmla="*/ 2147483646 h 236"/>
              <a:gd name="T2" fmla="*/ 2147483646 w 209"/>
              <a:gd name="T3" fmla="*/ 2147483646 h 236"/>
              <a:gd name="T4" fmla="*/ 2147483646 w 209"/>
              <a:gd name="T5" fmla="*/ 2147483646 h 236"/>
              <a:gd name="T6" fmla="*/ 2147483646 w 209"/>
              <a:gd name="T7" fmla="*/ 0 h 236"/>
              <a:gd name="T8" fmla="*/ 2147483646 w 209"/>
              <a:gd name="T9" fmla="*/ 0 h 236"/>
              <a:gd name="T10" fmla="*/ 2147483646 w 209"/>
              <a:gd name="T11" fmla="*/ 2147483646 h 236"/>
              <a:gd name="T12" fmla="*/ 2147483646 w 209"/>
              <a:gd name="T13" fmla="*/ 2147483646 h 236"/>
              <a:gd name="T14" fmla="*/ 2147483646 w 209"/>
              <a:gd name="T15" fmla="*/ 2147483646 h 236"/>
              <a:gd name="T16" fmla="*/ 2147483646 w 209"/>
              <a:gd name="T17" fmla="*/ 2147483646 h 236"/>
              <a:gd name="T18" fmla="*/ 0 w 209"/>
              <a:gd name="T19" fmla="*/ 2147483646 h 236"/>
              <a:gd name="T20" fmla="*/ 0 w 209"/>
              <a:gd name="T21" fmla="*/ 2147483646 h 236"/>
              <a:gd name="T22" fmla="*/ 2147483646 w 209"/>
              <a:gd name="T23" fmla="*/ 2147483646 h 236"/>
              <a:gd name="T24" fmla="*/ 2147483646 w 209"/>
              <a:gd name="T25" fmla="*/ 2147483646 h 236"/>
              <a:gd name="T26" fmla="*/ 2147483646 w 209"/>
              <a:gd name="T27" fmla="*/ 2147483646 h 236"/>
              <a:gd name="T28" fmla="*/ 2147483646 w 209"/>
              <a:gd name="T29" fmla="*/ 2147483646 h 236"/>
              <a:gd name="T30" fmla="*/ 2147483646 w 209"/>
              <a:gd name="T31" fmla="*/ 2147483646 h 236"/>
              <a:gd name="T32" fmla="*/ 2147483646 w 209"/>
              <a:gd name="T33" fmla="*/ 2147483646 h 236"/>
              <a:gd name="T34" fmla="*/ 2147483646 w 209"/>
              <a:gd name="T35" fmla="*/ 2147483646 h 236"/>
              <a:gd name="T36" fmla="*/ 2147483646 w 209"/>
              <a:gd name="T37" fmla="*/ 2147483646 h 236"/>
              <a:gd name="T38" fmla="*/ 2147483646 w 209"/>
              <a:gd name="T39" fmla="*/ 2147483646 h 236"/>
              <a:gd name="T40" fmla="*/ 2147483646 w 209"/>
              <a:gd name="T41" fmla="*/ 2147483646 h 236"/>
              <a:gd name="T42" fmla="*/ 2147483646 w 209"/>
              <a:gd name="T43" fmla="*/ 2147483646 h 236"/>
              <a:gd name="T44" fmla="*/ 2147483646 w 209"/>
              <a:gd name="T45" fmla="*/ 2147483646 h 236"/>
              <a:gd name="T46" fmla="*/ 2147483646 w 209"/>
              <a:gd name="T47" fmla="*/ 2147483646 h 236"/>
              <a:gd name="T48" fmla="*/ 2147483646 w 209"/>
              <a:gd name="T49" fmla="*/ 2147483646 h 2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9" h="236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9"/>
                </a:lnTo>
                <a:lnTo>
                  <a:pt x="0" y="14"/>
                </a:lnTo>
                <a:lnTo>
                  <a:pt x="1" y="17"/>
                </a:lnTo>
                <a:lnTo>
                  <a:pt x="194" y="232"/>
                </a:lnTo>
                <a:lnTo>
                  <a:pt x="196" y="234"/>
                </a:lnTo>
                <a:lnTo>
                  <a:pt x="199" y="236"/>
                </a:lnTo>
                <a:lnTo>
                  <a:pt x="204" y="234"/>
                </a:lnTo>
                <a:lnTo>
                  <a:pt x="206" y="232"/>
                </a:lnTo>
                <a:lnTo>
                  <a:pt x="209" y="229"/>
                </a:lnTo>
                <a:lnTo>
                  <a:pt x="209" y="225"/>
                </a:lnTo>
                <a:lnTo>
                  <a:pt x="209" y="222"/>
                </a:lnTo>
                <a:lnTo>
                  <a:pt x="208" y="219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10200218" y="3332163"/>
            <a:ext cx="171449" cy="474662"/>
          </a:xfrm>
          <a:custGeom>
            <a:avLst/>
            <a:gdLst>
              <a:gd name="T0" fmla="*/ 2147483646 w 81"/>
              <a:gd name="T1" fmla="*/ 2147483646 h 299"/>
              <a:gd name="T2" fmla="*/ 2147483646 w 81"/>
              <a:gd name="T3" fmla="*/ 2147483646 h 299"/>
              <a:gd name="T4" fmla="*/ 2147483646 w 81"/>
              <a:gd name="T5" fmla="*/ 2147483646 h 299"/>
              <a:gd name="T6" fmla="*/ 2147483646 w 81"/>
              <a:gd name="T7" fmla="*/ 2147483646 h 299"/>
              <a:gd name="T8" fmla="*/ 2147483646 w 81"/>
              <a:gd name="T9" fmla="*/ 0 h 299"/>
              <a:gd name="T10" fmla="*/ 2147483646 w 81"/>
              <a:gd name="T11" fmla="*/ 0 h 299"/>
              <a:gd name="T12" fmla="*/ 2147483646 w 81"/>
              <a:gd name="T13" fmla="*/ 0 h 299"/>
              <a:gd name="T14" fmla="*/ 2147483646 w 81"/>
              <a:gd name="T15" fmla="*/ 0 h 299"/>
              <a:gd name="T16" fmla="*/ 2147483646 w 81"/>
              <a:gd name="T17" fmla="*/ 2147483646 h 299"/>
              <a:gd name="T18" fmla="*/ 0 w 81"/>
              <a:gd name="T19" fmla="*/ 2147483646 h 299"/>
              <a:gd name="T20" fmla="*/ 0 w 81"/>
              <a:gd name="T21" fmla="*/ 2147483646 h 299"/>
              <a:gd name="T22" fmla="*/ 0 w 81"/>
              <a:gd name="T23" fmla="*/ 2147483646 h 299"/>
              <a:gd name="T24" fmla="*/ 2147483646 w 81"/>
              <a:gd name="T25" fmla="*/ 2147483646 h 299"/>
              <a:gd name="T26" fmla="*/ 2147483646 w 81"/>
              <a:gd name="T27" fmla="*/ 2147483646 h 299"/>
              <a:gd name="T28" fmla="*/ 2147483646 w 81"/>
              <a:gd name="T29" fmla="*/ 2147483646 h 299"/>
              <a:gd name="T30" fmla="*/ 2147483646 w 81"/>
              <a:gd name="T31" fmla="*/ 2147483646 h 299"/>
              <a:gd name="T32" fmla="*/ 2147483646 w 81"/>
              <a:gd name="T33" fmla="*/ 2147483646 h 299"/>
              <a:gd name="T34" fmla="*/ 2147483646 w 81"/>
              <a:gd name="T35" fmla="*/ 2147483646 h 299"/>
              <a:gd name="T36" fmla="*/ 2147483646 w 81"/>
              <a:gd name="T37" fmla="*/ 2147483646 h 299"/>
              <a:gd name="T38" fmla="*/ 2147483646 w 81"/>
              <a:gd name="T39" fmla="*/ 2147483646 h 299"/>
              <a:gd name="T40" fmla="*/ 2147483646 w 81"/>
              <a:gd name="T41" fmla="*/ 2147483646 h 299"/>
              <a:gd name="T42" fmla="*/ 2147483646 w 81"/>
              <a:gd name="T43" fmla="*/ 2147483646 h 299"/>
              <a:gd name="T44" fmla="*/ 2147483646 w 81"/>
              <a:gd name="T45" fmla="*/ 2147483646 h 299"/>
              <a:gd name="T46" fmla="*/ 2147483646 w 81"/>
              <a:gd name="T47" fmla="*/ 2147483646 h 299"/>
              <a:gd name="T48" fmla="*/ 2147483646 w 81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299">
                <a:moveTo>
                  <a:pt x="19" y="7"/>
                </a:moveTo>
                <a:lnTo>
                  <a:pt x="19" y="7"/>
                </a:lnTo>
                <a:lnTo>
                  <a:pt x="17" y="3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3"/>
                </a:lnTo>
                <a:lnTo>
                  <a:pt x="0" y="7"/>
                </a:lnTo>
                <a:lnTo>
                  <a:pt x="0" y="12"/>
                </a:lnTo>
                <a:lnTo>
                  <a:pt x="60" y="292"/>
                </a:lnTo>
                <a:lnTo>
                  <a:pt x="62" y="296"/>
                </a:lnTo>
                <a:lnTo>
                  <a:pt x="65" y="299"/>
                </a:lnTo>
                <a:lnTo>
                  <a:pt x="69" y="299"/>
                </a:lnTo>
                <a:lnTo>
                  <a:pt x="72" y="299"/>
                </a:lnTo>
                <a:lnTo>
                  <a:pt x="76" y="297"/>
                </a:lnTo>
                <a:lnTo>
                  <a:pt x="79" y="296"/>
                </a:lnTo>
                <a:lnTo>
                  <a:pt x="81" y="292"/>
                </a:lnTo>
                <a:lnTo>
                  <a:pt x="79" y="289"/>
                </a:lnTo>
                <a:lnTo>
                  <a:pt x="19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10388601" y="3240088"/>
            <a:ext cx="531284" cy="304800"/>
          </a:xfrm>
          <a:custGeom>
            <a:avLst/>
            <a:gdLst>
              <a:gd name="T0" fmla="*/ 2147483646 w 251"/>
              <a:gd name="T1" fmla="*/ 2147483646 h 192"/>
              <a:gd name="T2" fmla="*/ 2147483646 w 251"/>
              <a:gd name="T3" fmla="*/ 2147483646 h 192"/>
              <a:gd name="T4" fmla="*/ 2147483646 w 251"/>
              <a:gd name="T5" fmla="*/ 2147483646 h 192"/>
              <a:gd name="T6" fmla="*/ 2147483646 w 251"/>
              <a:gd name="T7" fmla="*/ 0 h 192"/>
              <a:gd name="T8" fmla="*/ 2147483646 w 251"/>
              <a:gd name="T9" fmla="*/ 2147483646 h 192"/>
              <a:gd name="T10" fmla="*/ 2147483646 w 251"/>
              <a:gd name="T11" fmla="*/ 2147483646 h 192"/>
              <a:gd name="T12" fmla="*/ 2147483646 w 251"/>
              <a:gd name="T13" fmla="*/ 2147483646 h 192"/>
              <a:gd name="T14" fmla="*/ 2147483646 w 251"/>
              <a:gd name="T15" fmla="*/ 2147483646 h 192"/>
              <a:gd name="T16" fmla="*/ 0 w 251"/>
              <a:gd name="T17" fmla="*/ 2147483646 h 192"/>
              <a:gd name="T18" fmla="*/ 0 w 251"/>
              <a:gd name="T19" fmla="*/ 2147483646 h 192"/>
              <a:gd name="T20" fmla="*/ 2147483646 w 251"/>
              <a:gd name="T21" fmla="*/ 2147483646 h 192"/>
              <a:gd name="T22" fmla="*/ 2147483646 w 251"/>
              <a:gd name="T23" fmla="*/ 2147483646 h 192"/>
              <a:gd name="T24" fmla="*/ 2147483646 w 251"/>
              <a:gd name="T25" fmla="*/ 2147483646 h 192"/>
              <a:gd name="T26" fmla="*/ 2147483646 w 251"/>
              <a:gd name="T27" fmla="*/ 2147483646 h 192"/>
              <a:gd name="T28" fmla="*/ 2147483646 w 251"/>
              <a:gd name="T29" fmla="*/ 2147483646 h 192"/>
              <a:gd name="T30" fmla="*/ 2147483646 w 251"/>
              <a:gd name="T31" fmla="*/ 2147483646 h 192"/>
              <a:gd name="T32" fmla="*/ 2147483646 w 251"/>
              <a:gd name="T33" fmla="*/ 2147483646 h 192"/>
              <a:gd name="T34" fmla="*/ 2147483646 w 251"/>
              <a:gd name="T35" fmla="*/ 2147483646 h 192"/>
              <a:gd name="T36" fmla="*/ 2147483646 w 251"/>
              <a:gd name="T37" fmla="*/ 2147483646 h 192"/>
              <a:gd name="T38" fmla="*/ 2147483646 w 251"/>
              <a:gd name="T39" fmla="*/ 2147483646 h 192"/>
              <a:gd name="T40" fmla="*/ 2147483646 w 251"/>
              <a:gd name="T41" fmla="*/ 2147483646 h 192"/>
              <a:gd name="T42" fmla="*/ 2147483646 w 251"/>
              <a:gd name="T43" fmla="*/ 2147483646 h 192"/>
              <a:gd name="T44" fmla="*/ 2147483646 w 251"/>
              <a:gd name="T45" fmla="*/ 2147483646 h 192"/>
              <a:gd name="T46" fmla="*/ 2147483646 w 251"/>
              <a:gd name="T47" fmla="*/ 2147483646 h 192"/>
              <a:gd name="T48" fmla="*/ 2147483646 w 251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2">
                <a:moveTo>
                  <a:pt x="16" y="3"/>
                </a:moveTo>
                <a:lnTo>
                  <a:pt x="16" y="3"/>
                </a:lnTo>
                <a:lnTo>
                  <a:pt x="12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4" y="18"/>
                </a:lnTo>
                <a:lnTo>
                  <a:pt x="236" y="189"/>
                </a:lnTo>
                <a:lnTo>
                  <a:pt x="239" y="190"/>
                </a:lnTo>
                <a:lnTo>
                  <a:pt x="243" y="192"/>
                </a:lnTo>
                <a:lnTo>
                  <a:pt x="246" y="190"/>
                </a:lnTo>
                <a:lnTo>
                  <a:pt x="250" y="187"/>
                </a:lnTo>
                <a:lnTo>
                  <a:pt x="251" y="183"/>
                </a:lnTo>
                <a:lnTo>
                  <a:pt x="251" y="180"/>
                </a:lnTo>
                <a:lnTo>
                  <a:pt x="250" y="177"/>
                </a:lnTo>
                <a:lnTo>
                  <a:pt x="248" y="173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10094385" y="3313113"/>
            <a:ext cx="86783" cy="485775"/>
          </a:xfrm>
          <a:custGeom>
            <a:avLst/>
            <a:gdLst>
              <a:gd name="T0" fmla="*/ 2147483646 w 41"/>
              <a:gd name="T1" fmla="*/ 2147483646 h 306"/>
              <a:gd name="T2" fmla="*/ 2147483646 w 41"/>
              <a:gd name="T3" fmla="*/ 2147483646 h 306"/>
              <a:gd name="T4" fmla="*/ 2147483646 w 41"/>
              <a:gd name="T5" fmla="*/ 2147483646 h 306"/>
              <a:gd name="T6" fmla="*/ 2147483646 w 41"/>
              <a:gd name="T7" fmla="*/ 2147483646 h 306"/>
              <a:gd name="T8" fmla="*/ 2147483646 w 41"/>
              <a:gd name="T9" fmla="*/ 0 h 306"/>
              <a:gd name="T10" fmla="*/ 2147483646 w 41"/>
              <a:gd name="T11" fmla="*/ 0 h 306"/>
              <a:gd name="T12" fmla="*/ 2147483646 w 41"/>
              <a:gd name="T13" fmla="*/ 0 h 306"/>
              <a:gd name="T14" fmla="*/ 2147483646 w 41"/>
              <a:gd name="T15" fmla="*/ 0 h 306"/>
              <a:gd name="T16" fmla="*/ 2147483646 w 41"/>
              <a:gd name="T17" fmla="*/ 2147483646 h 306"/>
              <a:gd name="T18" fmla="*/ 2147483646 w 41"/>
              <a:gd name="T19" fmla="*/ 2147483646 h 306"/>
              <a:gd name="T20" fmla="*/ 2147483646 w 41"/>
              <a:gd name="T21" fmla="*/ 2147483646 h 306"/>
              <a:gd name="T22" fmla="*/ 0 w 41"/>
              <a:gd name="T23" fmla="*/ 2147483646 h 306"/>
              <a:gd name="T24" fmla="*/ 2147483646 w 41"/>
              <a:gd name="T25" fmla="*/ 2147483646 h 306"/>
              <a:gd name="T26" fmla="*/ 2147483646 w 41"/>
              <a:gd name="T27" fmla="*/ 2147483646 h 306"/>
              <a:gd name="T28" fmla="*/ 2147483646 w 41"/>
              <a:gd name="T29" fmla="*/ 2147483646 h 306"/>
              <a:gd name="T30" fmla="*/ 2147483646 w 41"/>
              <a:gd name="T31" fmla="*/ 2147483646 h 306"/>
              <a:gd name="T32" fmla="*/ 2147483646 w 41"/>
              <a:gd name="T33" fmla="*/ 2147483646 h 306"/>
              <a:gd name="T34" fmla="*/ 2147483646 w 41"/>
              <a:gd name="T35" fmla="*/ 2147483646 h 306"/>
              <a:gd name="T36" fmla="*/ 2147483646 w 41"/>
              <a:gd name="T37" fmla="*/ 2147483646 h 306"/>
              <a:gd name="T38" fmla="*/ 2147483646 w 41"/>
              <a:gd name="T39" fmla="*/ 2147483646 h 306"/>
              <a:gd name="T40" fmla="*/ 2147483646 w 41"/>
              <a:gd name="T41" fmla="*/ 2147483646 h 306"/>
              <a:gd name="T42" fmla="*/ 2147483646 w 41"/>
              <a:gd name="T43" fmla="*/ 2147483646 h 306"/>
              <a:gd name="T44" fmla="*/ 2147483646 w 41"/>
              <a:gd name="T45" fmla="*/ 2147483646 h 306"/>
              <a:gd name="T46" fmla="*/ 2147483646 w 41"/>
              <a:gd name="T47" fmla="*/ 2147483646 h 306"/>
              <a:gd name="T48" fmla="*/ 2147483646 w 41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1" h="306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2" y="297"/>
                </a:lnTo>
                <a:lnTo>
                  <a:pt x="24" y="301"/>
                </a:lnTo>
                <a:lnTo>
                  <a:pt x="26" y="304"/>
                </a:lnTo>
                <a:lnTo>
                  <a:pt x="29" y="306"/>
                </a:lnTo>
                <a:lnTo>
                  <a:pt x="33" y="306"/>
                </a:lnTo>
                <a:lnTo>
                  <a:pt x="36" y="304"/>
                </a:lnTo>
                <a:lnTo>
                  <a:pt x="40" y="302"/>
                </a:lnTo>
                <a:lnTo>
                  <a:pt x="41" y="299"/>
                </a:lnTo>
                <a:lnTo>
                  <a:pt x="41" y="296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9948334" y="3275013"/>
            <a:ext cx="124884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0 h 304"/>
              <a:gd name="T12" fmla="*/ 2147483646 w 59"/>
              <a:gd name="T13" fmla="*/ 0 h 304"/>
              <a:gd name="T14" fmla="*/ 2147483646 w 59"/>
              <a:gd name="T15" fmla="*/ 0 h 304"/>
              <a:gd name="T16" fmla="*/ 2147483646 w 59"/>
              <a:gd name="T17" fmla="*/ 0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0 w 59"/>
              <a:gd name="T25" fmla="*/ 2147483646 h 304"/>
              <a:gd name="T26" fmla="*/ 0 w 59"/>
              <a:gd name="T27" fmla="*/ 2147483646 h 304"/>
              <a:gd name="T28" fmla="*/ 0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2147483646 h 304"/>
              <a:gd name="T36" fmla="*/ 2147483646 w 59"/>
              <a:gd name="T37" fmla="*/ 2147483646 h 304"/>
              <a:gd name="T38" fmla="*/ 2147483646 w 59"/>
              <a:gd name="T39" fmla="*/ 2147483646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2147483646 w 59"/>
              <a:gd name="T45" fmla="*/ 2147483646 h 304"/>
              <a:gd name="T46" fmla="*/ 2147483646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59" y="12"/>
                </a:moveTo>
                <a:lnTo>
                  <a:pt x="59" y="12"/>
                </a:lnTo>
                <a:lnTo>
                  <a:pt x="59" y="7"/>
                </a:lnTo>
                <a:lnTo>
                  <a:pt x="57" y="3"/>
                </a:lnTo>
                <a:lnTo>
                  <a:pt x="54" y="2"/>
                </a:lnTo>
                <a:lnTo>
                  <a:pt x="50" y="0"/>
                </a:lnTo>
                <a:lnTo>
                  <a:pt x="47" y="0"/>
                </a:lnTo>
                <a:lnTo>
                  <a:pt x="43" y="2"/>
                </a:lnTo>
                <a:lnTo>
                  <a:pt x="40" y="5"/>
                </a:lnTo>
                <a:lnTo>
                  <a:pt x="40" y="8"/>
                </a:lnTo>
                <a:lnTo>
                  <a:pt x="0" y="294"/>
                </a:lnTo>
                <a:lnTo>
                  <a:pt x="0" y="297"/>
                </a:lnTo>
                <a:lnTo>
                  <a:pt x="2" y="301"/>
                </a:lnTo>
                <a:lnTo>
                  <a:pt x="4" y="302"/>
                </a:lnTo>
                <a:lnTo>
                  <a:pt x="7" y="304"/>
                </a:lnTo>
                <a:lnTo>
                  <a:pt x="12" y="304"/>
                </a:lnTo>
                <a:lnTo>
                  <a:pt x="16" y="302"/>
                </a:lnTo>
                <a:lnTo>
                  <a:pt x="18" y="299"/>
                </a:lnTo>
                <a:lnTo>
                  <a:pt x="19" y="296"/>
                </a:lnTo>
                <a:lnTo>
                  <a:pt x="5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9738785" y="3228975"/>
            <a:ext cx="275167" cy="444500"/>
          </a:xfrm>
          <a:custGeom>
            <a:avLst/>
            <a:gdLst>
              <a:gd name="T0" fmla="*/ 2147483646 w 130"/>
              <a:gd name="T1" fmla="*/ 2147483646 h 280"/>
              <a:gd name="T2" fmla="*/ 2147483646 w 130"/>
              <a:gd name="T3" fmla="*/ 2147483646 h 280"/>
              <a:gd name="T4" fmla="*/ 2147483646 w 130"/>
              <a:gd name="T5" fmla="*/ 2147483646 h 280"/>
              <a:gd name="T6" fmla="*/ 2147483646 w 130"/>
              <a:gd name="T7" fmla="*/ 2147483646 h 280"/>
              <a:gd name="T8" fmla="*/ 2147483646 w 130"/>
              <a:gd name="T9" fmla="*/ 2147483646 h 280"/>
              <a:gd name="T10" fmla="*/ 2147483646 w 130"/>
              <a:gd name="T11" fmla="*/ 2147483646 h 280"/>
              <a:gd name="T12" fmla="*/ 2147483646 w 130"/>
              <a:gd name="T13" fmla="*/ 2147483646 h 280"/>
              <a:gd name="T14" fmla="*/ 2147483646 w 130"/>
              <a:gd name="T15" fmla="*/ 2147483646 h 280"/>
              <a:gd name="T16" fmla="*/ 2147483646 w 130"/>
              <a:gd name="T17" fmla="*/ 0 h 280"/>
              <a:gd name="T18" fmla="*/ 2147483646 w 130"/>
              <a:gd name="T19" fmla="*/ 0 h 280"/>
              <a:gd name="T20" fmla="*/ 2147483646 w 130"/>
              <a:gd name="T21" fmla="*/ 2147483646 h 280"/>
              <a:gd name="T22" fmla="*/ 2147483646 w 130"/>
              <a:gd name="T23" fmla="*/ 2147483646 h 280"/>
              <a:gd name="T24" fmla="*/ 2147483646 w 130"/>
              <a:gd name="T25" fmla="*/ 2147483646 h 280"/>
              <a:gd name="T26" fmla="*/ 2147483646 w 130"/>
              <a:gd name="T27" fmla="*/ 2147483646 h 280"/>
              <a:gd name="T28" fmla="*/ 0 w 130"/>
              <a:gd name="T29" fmla="*/ 2147483646 h 280"/>
              <a:gd name="T30" fmla="*/ 2147483646 w 130"/>
              <a:gd name="T31" fmla="*/ 2147483646 h 280"/>
              <a:gd name="T32" fmla="*/ 2147483646 w 130"/>
              <a:gd name="T33" fmla="*/ 2147483646 h 280"/>
              <a:gd name="T34" fmla="*/ 2147483646 w 130"/>
              <a:gd name="T35" fmla="*/ 2147483646 h 280"/>
              <a:gd name="T36" fmla="*/ 2147483646 w 130"/>
              <a:gd name="T37" fmla="*/ 2147483646 h 280"/>
              <a:gd name="T38" fmla="*/ 2147483646 w 130"/>
              <a:gd name="T39" fmla="*/ 2147483646 h 280"/>
              <a:gd name="T40" fmla="*/ 2147483646 w 130"/>
              <a:gd name="T41" fmla="*/ 2147483646 h 280"/>
              <a:gd name="T42" fmla="*/ 2147483646 w 130"/>
              <a:gd name="T43" fmla="*/ 2147483646 h 280"/>
              <a:gd name="T44" fmla="*/ 2147483646 w 130"/>
              <a:gd name="T45" fmla="*/ 2147483646 h 280"/>
              <a:gd name="T46" fmla="*/ 2147483646 w 130"/>
              <a:gd name="T47" fmla="*/ 2147483646 h 280"/>
              <a:gd name="T48" fmla="*/ 2147483646 w 130"/>
              <a:gd name="T49" fmla="*/ 2147483646 h 2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0" h="280">
                <a:moveTo>
                  <a:pt x="130" y="13"/>
                </a:moveTo>
                <a:lnTo>
                  <a:pt x="130" y="13"/>
                </a:lnTo>
                <a:lnTo>
                  <a:pt x="130" y="10"/>
                </a:lnTo>
                <a:lnTo>
                  <a:pt x="130" y="7"/>
                </a:lnTo>
                <a:lnTo>
                  <a:pt x="129" y="3"/>
                </a:lnTo>
                <a:lnTo>
                  <a:pt x="125" y="1"/>
                </a:lnTo>
                <a:lnTo>
                  <a:pt x="122" y="0"/>
                </a:lnTo>
                <a:lnTo>
                  <a:pt x="117" y="0"/>
                </a:lnTo>
                <a:lnTo>
                  <a:pt x="115" y="3"/>
                </a:lnTo>
                <a:lnTo>
                  <a:pt x="111" y="5"/>
                </a:lnTo>
                <a:lnTo>
                  <a:pt x="1" y="266"/>
                </a:lnTo>
                <a:lnTo>
                  <a:pt x="0" y="271"/>
                </a:lnTo>
                <a:lnTo>
                  <a:pt x="1" y="275"/>
                </a:lnTo>
                <a:lnTo>
                  <a:pt x="3" y="278"/>
                </a:lnTo>
                <a:lnTo>
                  <a:pt x="7" y="280"/>
                </a:lnTo>
                <a:lnTo>
                  <a:pt x="10" y="280"/>
                </a:lnTo>
                <a:lnTo>
                  <a:pt x="13" y="280"/>
                </a:lnTo>
                <a:lnTo>
                  <a:pt x="17" y="278"/>
                </a:lnTo>
                <a:lnTo>
                  <a:pt x="19" y="275"/>
                </a:lnTo>
                <a:lnTo>
                  <a:pt x="130" y="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10414000" y="3181350"/>
            <a:ext cx="611717" cy="192088"/>
          </a:xfrm>
          <a:custGeom>
            <a:avLst/>
            <a:gdLst>
              <a:gd name="T0" fmla="*/ 2147483646 w 289"/>
              <a:gd name="T1" fmla="*/ 0 h 121"/>
              <a:gd name="T2" fmla="*/ 2147483646 w 289"/>
              <a:gd name="T3" fmla="*/ 0 h 121"/>
              <a:gd name="T4" fmla="*/ 2147483646 w 289"/>
              <a:gd name="T5" fmla="*/ 0 h 121"/>
              <a:gd name="T6" fmla="*/ 2147483646 w 289"/>
              <a:gd name="T7" fmla="*/ 0 h 121"/>
              <a:gd name="T8" fmla="*/ 2147483646 w 289"/>
              <a:gd name="T9" fmla="*/ 2147483646 h 121"/>
              <a:gd name="T10" fmla="*/ 0 w 289"/>
              <a:gd name="T11" fmla="*/ 2147483646 h 121"/>
              <a:gd name="T12" fmla="*/ 0 w 289"/>
              <a:gd name="T13" fmla="*/ 2147483646 h 121"/>
              <a:gd name="T14" fmla="*/ 0 w 289"/>
              <a:gd name="T15" fmla="*/ 2147483646 h 121"/>
              <a:gd name="T16" fmla="*/ 0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2147483646 w 289"/>
              <a:gd name="T31" fmla="*/ 2147483646 h 121"/>
              <a:gd name="T32" fmla="*/ 2147483646 w 289"/>
              <a:gd name="T33" fmla="*/ 2147483646 h 121"/>
              <a:gd name="T34" fmla="*/ 2147483646 w 289"/>
              <a:gd name="T35" fmla="*/ 2147483646 h 121"/>
              <a:gd name="T36" fmla="*/ 2147483646 w 289"/>
              <a:gd name="T37" fmla="*/ 2147483646 h 121"/>
              <a:gd name="T38" fmla="*/ 2147483646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2147483646 h 121"/>
              <a:gd name="T46" fmla="*/ 2147483646 w 289"/>
              <a:gd name="T47" fmla="*/ 2147483646 h 121"/>
              <a:gd name="T48" fmla="*/ 2147483646 w 289"/>
              <a:gd name="T49" fmla="*/ 0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4" y="18"/>
                </a:lnTo>
                <a:lnTo>
                  <a:pt x="7" y="19"/>
                </a:lnTo>
                <a:lnTo>
                  <a:pt x="275" y="121"/>
                </a:lnTo>
                <a:lnTo>
                  <a:pt x="281" y="121"/>
                </a:lnTo>
                <a:lnTo>
                  <a:pt x="284" y="121"/>
                </a:lnTo>
                <a:lnTo>
                  <a:pt x="286" y="119"/>
                </a:lnTo>
                <a:lnTo>
                  <a:pt x="289" y="116"/>
                </a:lnTo>
                <a:lnTo>
                  <a:pt x="289" y="112"/>
                </a:lnTo>
                <a:lnTo>
                  <a:pt x="287" y="107"/>
                </a:lnTo>
                <a:lnTo>
                  <a:pt x="286" y="105"/>
                </a:lnTo>
                <a:lnTo>
                  <a:pt x="282" y="102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10418234" y="3105151"/>
            <a:ext cx="641351" cy="112713"/>
          </a:xfrm>
          <a:custGeom>
            <a:avLst/>
            <a:gdLst>
              <a:gd name="T0" fmla="*/ 2147483646 w 303"/>
              <a:gd name="T1" fmla="*/ 0 h 71"/>
              <a:gd name="T2" fmla="*/ 2147483646 w 303"/>
              <a:gd name="T3" fmla="*/ 0 h 71"/>
              <a:gd name="T4" fmla="*/ 2147483646 w 303"/>
              <a:gd name="T5" fmla="*/ 0 h 71"/>
              <a:gd name="T6" fmla="*/ 2147483646 w 303"/>
              <a:gd name="T7" fmla="*/ 2147483646 h 71"/>
              <a:gd name="T8" fmla="*/ 2147483646 w 303"/>
              <a:gd name="T9" fmla="*/ 2147483646 h 71"/>
              <a:gd name="T10" fmla="*/ 0 w 303"/>
              <a:gd name="T11" fmla="*/ 2147483646 h 71"/>
              <a:gd name="T12" fmla="*/ 0 w 303"/>
              <a:gd name="T13" fmla="*/ 2147483646 h 71"/>
              <a:gd name="T14" fmla="*/ 0 w 303"/>
              <a:gd name="T15" fmla="*/ 2147483646 h 71"/>
              <a:gd name="T16" fmla="*/ 2147483646 w 303"/>
              <a:gd name="T17" fmla="*/ 2147483646 h 71"/>
              <a:gd name="T18" fmla="*/ 2147483646 w 303"/>
              <a:gd name="T19" fmla="*/ 2147483646 h 71"/>
              <a:gd name="T20" fmla="*/ 2147483646 w 303"/>
              <a:gd name="T21" fmla="*/ 2147483646 h 71"/>
              <a:gd name="T22" fmla="*/ 2147483646 w 303"/>
              <a:gd name="T23" fmla="*/ 2147483646 h 71"/>
              <a:gd name="T24" fmla="*/ 2147483646 w 303"/>
              <a:gd name="T25" fmla="*/ 2147483646 h 71"/>
              <a:gd name="T26" fmla="*/ 2147483646 w 303"/>
              <a:gd name="T27" fmla="*/ 2147483646 h 71"/>
              <a:gd name="T28" fmla="*/ 2147483646 w 303"/>
              <a:gd name="T29" fmla="*/ 2147483646 h 71"/>
              <a:gd name="T30" fmla="*/ 2147483646 w 303"/>
              <a:gd name="T31" fmla="*/ 2147483646 h 71"/>
              <a:gd name="T32" fmla="*/ 2147483646 w 303"/>
              <a:gd name="T33" fmla="*/ 2147483646 h 71"/>
              <a:gd name="T34" fmla="*/ 2147483646 w 303"/>
              <a:gd name="T35" fmla="*/ 2147483646 h 71"/>
              <a:gd name="T36" fmla="*/ 2147483646 w 303"/>
              <a:gd name="T37" fmla="*/ 2147483646 h 71"/>
              <a:gd name="T38" fmla="*/ 2147483646 w 303"/>
              <a:gd name="T39" fmla="*/ 2147483646 h 71"/>
              <a:gd name="T40" fmla="*/ 2147483646 w 303"/>
              <a:gd name="T41" fmla="*/ 2147483646 h 71"/>
              <a:gd name="T42" fmla="*/ 2147483646 w 303"/>
              <a:gd name="T43" fmla="*/ 2147483646 h 71"/>
              <a:gd name="T44" fmla="*/ 2147483646 w 303"/>
              <a:gd name="T45" fmla="*/ 2147483646 h 71"/>
              <a:gd name="T46" fmla="*/ 2147483646 w 303"/>
              <a:gd name="T47" fmla="*/ 2147483646 h 71"/>
              <a:gd name="T48" fmla="*/ 2147483646 w 303"/>
              <a:gd name="T49" fmla="*/ 0 h 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71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2" y="11"/>
                </a:lnTo>
                <a:lnTo>
                  <a:pt x="2" y="14"/>
                </a:lnTo>
                <a:lnTo>
                  <a:pt x="5" y="17"/>
                </a:lnTo>
                <a:lnTo>
                  <a:pt x="9" y="19"/>
                </a:lnTo>
                <a:lnTo>
                  <a:pt x="292" y="71"/>
                </a:lnTo>
                <a:lnTo>
                  <a:pt x="296" y="71"/>
                </a:lnTo>
                <a:lnTo>
                  <a:pt x="299" y="69"/>
                </a:lnTo>
                <a:lnTo>
                  <a:pt x="301" y="67"/>
                </a:lnTo>
                <a:lnTo>
                  <a:pt x="303" y="62"/>
                </a:lnTo>
                <a:lnTo>
                  <a:pt x="303" y="59"/>
                </a:lnTo>
                <a:lnTo>
                  <a:pt x="301" y="55"/>
                </a:lnTo>
                <a:lnTo>
                  <a:pt x="299" y="54"/>
                </a:lnTo>
                <a:lnTo>
                  <a:pt x="296" y="52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10375901" y="3025776"/>
            <a:ext cx="649817" cy="55563"/>
          </a:xfrm>
          <a:custGeom>
            <a:avLst/>
            <a:gdLst>
              <a:gd name="T0" fmla="*/ 2147483646 w 307"/>
              <a:gd name="T1" fmla="*/ 2147483646 h 35"/>
              <a:gd name="T2" fmla="*/ 2147483646 w 307"/>
              <a:gd name="T3" fmla="*/ 2147483646 h 35"/>
              <a:gd name="T4" fmla="*/ 2147483646 w 307"/>
              <a:gd name="T5" fmla="*/ 2147483646 h 35"/>
              <a:gd name="T6" fmla="*/ 2147483646 w 307"/>
              <a:gd name="T7" fmla="*/ 2147483646 h 35"/>
              <a:gd name="T8" fmla="*/ 0 w 307"/>
              <a:gd name="T9" fmla="*/ 2147483646 h 35"/>
              <a:gd name="T10" fmla="*/ 0 w 307"/>
              <a:gd name="T11" fmla="*/ 2147483646 h 35"/>
              <a:gd name="T12" fmla="*/ 0 w 307"/>
              <a:gd name="T13" fmla="*/ 2147483646 h 35"/>
              <a:gd name="T14" fmla="*/ 0 w 307"/>
              <a:gd name="T15" fmla="*/ 2147483646 h 35"/>
              <a:gd name="T16" fmla="*/ 2147483646 w 307"/>
              <a:gd name="T17" fmla="*/ 2147483646 h 35"/>
              <a:gd name="T18" fmla="*/ 2147483646 w 307"/>
              <a:gd name="T19" fmla="*/ 2147483646 h 35"/>
              <a:gd name="T20" fmla="*/ 2147483646 w 307"/>
              <a:gd name="T21" fmla="*/ 2147483646 h 35"/>
              <a:gd name="T22" fmla="*/ 2147483646 w 307"/>
              <a:gd name="T23" fmla="*/ 2147483646 h 35"/>
              <a:gd name="T24" fmla="*/ 2147483646 w 307"/>
              <a:gd name="T25" fmla="*/ 2147483646 h 35"/>
              <a:gd name="T26" fmla="*/ 2147483646 w 307"/>
              <a:gd name="T27" fmla="*/ 2147483646 h 35"/>
              <a:gd name="T28" fmla="*/ 2147483646 w 307"/>
              <a:gd name="T29" fmla="*/ 2147483646 h 35"/>
              <a:gd name="T30" fmla="*/ 2147483646 w 307"/>
              <a:gd name="T31" fmla="*/ 2147483646 h 35"/>
              <a:gd name="T32" fmla="*/ 2147483646 w 307"/>
              <a:gd name="T33" fmla="*/ 2147483646 h 35"/>
              <a:gd name="T34" fmla="*/ 2147483646 w 307"/>
              <a:gd name="T35" fmla="*/ 2147483646 h 35"/>
              <a:gd name="T36" fmla="*/ 2147483646 w 307"/>
              <a:gd name="T37" fmla="*/ 2147483646 h 35"/>
              <a:gd name="T38" fmla="*/ 2147483646 w 307"/>
              <a:gd name="T39" fmla="*/ 2147483646 h 35"/>
              <a:gd name="T40" fmla="*/ 2147483646 w 307"/>
              <a:gd name="T41" fmla="*/ 2147483646 h 35"/>
              <a:gd name="T42" fmla="*/ 2147483646 w 307"/>
              <a:gd name="T43" fmla="*/ 2147483646 h 35"/>
              <a:gd name="T44" fmla="*/ 2147483646 w 307"/>
              <a:gd name="T45" fmla="*/ 0 h 35"/>
              <a:gd name="T46" fmla="*/ 2147483646 w 307"/>
              <a:gd name="T47" fmla="*/ 0 h 35"/>
              <a:gd name="T48" fmla="*/ 2147483646 w 307"/>
              <a:gd name="T49" fmla="*/ 2147483646 h 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35">
                <a:moveTo>
                  <a:pt x="8" y="16"/>
                </a:moveTo>
                <a:lnTo>
                  <a:pt x="8" y="16"/>
                </a:lnTo>
                <a:lnTo>
                  <a:pt x="5" y="16"/>
                </a:lnTo>
                <a:lnTo>
                  <a:pt x="3" y="18"/>
                </a:lnTo>
                <a:lnTo>
                  <a:pt x="0" y="21"/>
                </a:lnTo>
                <a:lnTo>
                  <a:pt x="0" y="26"/>
                </a:lnTo>
                <a:lnTo>
                  <a:pt x="1" y="30"/>
                </a:lnTo>
                <a:lnTo>
                  <a:pt x="3" y="31"/>
                </a:lnTo>
                <a:lnTo>
                  <a:pt x="6" y="35"/>
                </a:lnTo>
                <a:lnTo>
                  <a:pt x="10" y="35"/>
                </a:lnTo>
                <a:lnTo>
                  <a:pt x="297" y="19"/>
                </a:lnTo>
                <a:lnTo>
                  <a:pt x="300" y="19"/>
                </a:lnTo>
                <a:lnTo>
                  <a:pt x="304" y="16"/>
                </a:lnTo>
                <a:lnTo>
                  <a:pt x="305" y="12"/>
                </a:lnTo>
                <a:lnTo>
                  <a:pt x="307" y="9"/>
                </a:lnTo>
                <a:lnTo>
                  <a:pt x="305" y="6"/>
                </a:lnTo>
                <a:lnTo>
                  <a:pt x="304" y="2"/>
                </a:lnTo>
                <a:lnTo>
                  <a:pt x="300" y="0"/>
                </a:lnTo>
                <a:lnTo>
                  <a:pt x="297" y="0"/>
                </a:lnTo>
                <a:lnTo>
                  <a:pt x="8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Freeform 146"/>
          <p:cNvSpPr>
            <a:spLocks/>
          </p:cNvSpPr>
          <p:nvPr/>
        </p:nvSpPr>
        <p:spPr bwMode="auto">
          <a:xfrm>
            <a:off x="10320868" y="2889250"/>
            <a:ext cx="624417" cy="153988"/>
          </a:xfrm>
          <a:custGeom>
            <a:avLst/>
            <a:gdLst>
              <a:gd name="T0" fmla="*/ 2147483646 w 295"/>
              <a:gd name="T1" fmla="*/ 2147483646 h 97"/>
              <a:gd name="T2" fmla="*/ 2147483646 w 295"/>
              <a:gd name="T3" fmla="*/ 2147483646 h 97"/>
              <a:gd name="T4" fmla="*/ 2147483646 w 295"/>
              <a:gd name="T5" fmla="*/ 2147483646 h 97"/>
              <a:gd name="T6" fmla="*/ 2147483646 w 295"/>
              <a:gd name="T7" fmla="*/ 2147483646 h 97"/>
              <a:gd name="T8" fmla="*/ 0 w 295"/>
              <a:gd name="T9" fmla="*/ 2147483646 h 97"/>
              <a:gd name="T10" fmla="*/ 0 w 295"/>
              <a:gd name="T11" fmla="*/ 2147483646 h 97"/>
              <a:gd name="T12" fmla="*/ 0 w 295"/>
              <a:gd name="T13" fmla="*/ 2147483646 h 97"/>
              <a:gd name="T14" fmla="*/ 0 w 295"/>
              <a:gd name="T15" fmla="*/ 2147483646 h 97"/>
              <a:gd name="T16" fmla="*/ 2147483646 w 295"/>
              <a:gd name="T17" fmla="*/ 2147483646 h 97"/>
              <a:gd name="T18" fmla="*/ 2147483646 w 295"/>
              <a:gd name="T19" fmla="*/ 2147483646 h 97"/>
              <a:gd name="T20" fmla="*/ 2147483646 w 295"/>
              <a:gd name="T21" fmla="*/ 2147483646 h 97"/>
              <a:gd name="T22" fmla="*/ 2147483646 w 295"/>
              <a:gd name="T23" fmla="*/ 2147483646 h 97"/>
              <a:gd name="T24" fmla="*/ 2147483646 w 295"/>
              <a:gd name="T25" fmla="*/ 2147483646 h 97"/>
              <a:gd name="T26" fmla="*/ 2147483646 w 295"/>
              <a:gd name="T27" fmla="*/ 2147483646 h 97"/>
              <a:gd name="T28" fmla="*/ 2147483646 w 295"/>
              <a:gd name="T29" fmla="*/ 2147483646 h 97"/>
              <a:gd name="T30" fmla="*/ 2147483646 w 295"/>
              <a:gd name="T31" fmla="*/ 2147483646 h 97"/>
              <a:gd name="T32" fmla="*/ 2147483646 w 295"/>
              <a:gd name="T33" fmla="*/ 2147483646 h 97"/>
              <a:gd name="T34" fmla="*/ 2147483646 w 295"/>
              <a:gd name="T35" fmla="*/ 2147483646 h 97"/>
              <a:gd name="T36" fmla="*/ 2147483646 w 295"/>
              <a:gd name="T37" fmla="*/ 2147483646 h 97"/>
              <a:gd name="T38" fmla="*/ 2147483646 w 295"/>
              <a:gd name="T39" fmla="*/ 2147483646 h 97"/>
              <a:gd name="T40" fmla="*/ 2147483646 w 295"/>
              <a:gd name="T41" fmla="*/ 2147483646 h 97"/>
              <a:gd name="T42" fmla="*/ 2147483646 w 295"/>
              <a:gd name="T43" fmla="*/ 2147483646 h 97"/>
              <a:gd name="T44" fmla="*/ 2147483646 w 295"/>
              <a:gd name="T45" fmla="*/ 0 h 97"/>
              <a:gd name="T46" fmla="*/ 2147483646 w 295"/>
              <a:gd name="T47" fmla="*/ 0 h 97"/>
              <a:gd name="T48" fmla="*/ 2147483646 w 295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5" h="97">
                <a:moveTo>
                  <a:pt x="7" y="78"/>
                </a:moveTo>
                <a:lnTo>
                  <a:pt x="7" y="78"/>
                </a:lnTo>
                <a:lnTo>
                  <a:pt x="3" y="80"/>
                </a:lnTo>
                <a:lnTo>
                  <a:pt x="1" y="81"/>
                </a:lnTo>
                <a:lnTo>
                  <a:pt x="0" y="85"/>
                </a:lnTo>
                <a:lnTo>
                  <a:pt x="0" y="90"/>
                </a:lnTo>
                <a:lnTo>
                  <a:pt x="1" y="93"/>
                </a:lnTo>
                <a:lnTo>
                  <a:pt x="5" y="95"/>
                </a:lnTo>
                <a:lnTo>
                  <a:pt x="8" y="97"/>
                </a:lnTo>
                <a:lnTo>
                  <a:pt x="12" y="95"/>
                </a:lnTo>
                <a:lnTo>
                  <a:pt x="289" y="19"/>
                </a:lnTo>
                <a:lnTo>
                  <a:pt x="292" y="18"/>
                </a:lnTo>
                <a:lnTo>
                  <a:pt x="295" y="14"/>
                </a:lnTo>
                <a:lnTo>
                  <a:pt x="295" y="11"/>
                </a:lnTo>
                <a:lnTo>
                  <a:pt x="295" y="7"/>
                </a:lnTo>
                <a:lnTo>
                  <a:pt x="294" y="4"/>
                </a:lnTo>
                <a:lnTo>
                  <a:pt x="292" y="2"/>
                </a:lnTo>
                <a:lnTo>
                  <a:pt x="289" y="0"/>
                </a:lnTo>
                <a:lnTo>
                  <a:pt x="283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Freeform 147"/>
          <p:cNvSpPr>
            <a:spLocks/>
          </p:cNvSpPr>
          <p:nvPr/>
        </p:nvSpPr>
        <p:spPr bwMode="auto">
          <a:xfrm>
            <a:off x="7467601" y="296068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0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4" y="31"/>
                </a:moveTo>
                <a:lnTo>
                  <a:pt x="34" y="31"/>
                </a:lnTo>
                <a:lnTo>
                  <a:pt x="43" y="23"/>
                </a:lnTo>
                <a:lnTo>
                  <a:pt x="52" y="17"/>
                </a:lnTo>
                <a:lnTo>
                  <a:pt x="60" y="10"/>
                </a:lnTo>
                <a:lnTo>
                  <a:pt x="71" y="7"/>
                </a:lnTo>
                <a:lnTo>
                  <a:pt x="81" y="4"/>
                </a:lnTo>
                <a:lnTo>
                  <a:pt x="91" y="2"/>
                </a:lnTo>
                <a:lnTo>
                  <a:pt x="114" y="0"/>
                </a:lnTo>
                <a:lnTo>
                  <a:pt x="134" y="2"/>
                </a:lnTo>
                <a:lnTo>
                  <a:pt x="144" y="5"/>
                </a:lnTo>
                <a:lnTo>
                  <a:pt x="155" y="9"/>
                </a:lnTo>
                <a:lnTo>
                  <a:pt x="165" y="14"/>
                </a:lnTo>
                <a:lnTo>
                  <a:pt x="174" y="19"/>
                </a:lnTo>
                <a:lnTo>
                  <a:pt x="182" y="26"/>
                </a:lnTo>
                <a:lnTo>
                  <a:pt x="191" y="33"/>
                </a:lnTo>
                <a:lnTo>
                  <a:pt x="198" y="41"/>
                </a:lnTo>
                <a:lnTo>
                  <a:pt x="205" y="52"/>
                </a:lnTo>
                <a:lnTo>
                  <a:pt x="210" y="60"/>
                </a:lnTo>
                <a:lnTo>
                  <a:pt x="215" y="71"/>
                </a:lnTo>
                <a:lnTo>
                  <a:pt x="218" y="81"/>
                </a:lnTo>
                <a:lnTo>
                  <a:pt x="220" y="91"/>
                </a:lnTo>
                <a:lnTo>
                  <a:pt x="222" y="112"/>
                </a:lnTo>
                <a:lnTo>
                  <a:pt x="220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3"/>
                </a:lnTo>
                <a:lnTo>
                  <a:pt x="203" y="174"/>
                </a:lnTo>
                <a:lnTo>
                  <a:pt x="196" y="182"/>
                </a:lnTo>
                <a:lnTo>
                  <a:pt x="187" y="191"/>
                </a:lnTo>
                <a:lnTo>
                  <a:pt x="179" y="198"/>
                </a:lnTo>
                <a:lnTo>
                  <a:pt x="170" y="205"/>
                </a:lnTo>
                <a:lnTo>
                  <a:pt x="160" y="210"/>
                </a:lnTo>
                <a:lnTo>
                  <a:pt x="151" y="215"/>
                </a:lnTo>
                <a:lnTo>
                  <a:pt x="141" y="217"/>
                </a:lnTo>
                <a:lnTo>
                  <a:pt x="131" y="220"/>
                </a:lnTo>
                <a:lnTo>
                  <a:pt x="108" y="222"/>
                </a:lnTo>
                <a:lnTo>
                  <a:pt x="88" y="219"/>
                </a:lnTo>
                <a:lnTo>
                  <a:pt x="77" y="217"/>
                </a:lnTo>
                <a:lnTo>
                  <a:pt x="67" y="213"/>
                </a:lnTo>
                <a:lnTo>
                  <a:pt x="57" y="208"/>
                </a:lnTo>
                <a:lnTo>
                  <a:pt x="48" y="201"/>
                </a:lnTo>
                <a:lnTo>
                  <a:pt x="40" y="196"/>
                </a:lnTo>
                <a:lnTo>
                  <a:pt x="31" y="188"/>
                </a:lnTo>
                <a:lnTo>
                  <a:pt x="24" y="179"/>
                </a:lnTo>
                <a:lnTo>
                  <a:pt x="17" y="170"/>
                </a:lnTo>
                <a:lnTo>
                  <a:pt x="12" y="160"/>
                </a:lnTo>
                <a:lnTo>
                  <a:pt x="7" y="150"/>
                </a:lnTo>
                <a:lnTo>
                  <a:pt x="3" y="139"/>
                </a:lnTo>
                <a:lnTo>
                  <a:pt x="2" y="129"/>
                </a:lnTo>
                <a:lnTo>
                  <a:pt x="0" y="108"/>
                </a:lnTo>
                <a:lnTo>
                  <a:pt x="2" y="88"/>
                </a:lnTo>
                <a:lnTo>
                  <a:pt x="5" y="78"/>
                </a:lnTo>
                <a:lnTo>
                  <a:pt x="9" y="67"/>
                </a:lnTo>
                <a:lnTo>
                  <a:pt x="14" y="57"/>
                </a:lnTo>
                <a:lnTo>
                  <a:pt x="19" y="48"/>
                </a:lnTo>
                <a:lnTo>
                  <a:pt x="26" y="40"/>
                </a:lnTo>
                <a:lnTo>
                  <a:pt x="34" y="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Freeform 148"/>
          <p:cNvSpPr>
            <a:spLocks/>
          </p:cNvSpPr>
          <p:nvPr/>
        </p:nvSpPr>
        <p:spPr bwMode="auto">
          <a:xfrm>
            <a:off x="8267700" y="2513014"/>
            <a:ext cx="298451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0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0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23" y="21"/>
                </a:moveTo>
                <a:lnTo>
                  <a:pt x="23" y="21"/>
                </a:lnTo>
                <a:lnTo>
                  <a:pt x="33" y="12"/>
                </a:lnTo>
                <a:lnTo>
                  <a:pt x="45" y="5"/>
                </a:lnTo>
                <a:lnTo>
                  <a:pt x="59" y="2"/>
                </a:lnTo>
                <a:lnTo>
                  <a:pt x="72" y="0"/>
                </a:lnTo>
                <a:lnTo>
                  <a:pt x="86" y="2"/>
                </a:lnTo>
                <a:lnTo>
                  <a:pt x="98" y="7"/>
                </a:lnTo>
                <a:lnTo>
                  <a:pt x="110" y="14"/>
                </a:lnTo>
                <a:lnTo>
                  <a:pt x="122" y="23"/>
                </a:lnTo>
                <a:lnTo>
                  <a:pt x="131" y="33"/>
                </a:lnTo>
                <a:lnTo>
                  <a:pt x="136" y="47"/>
                </a:lnTo>
                <a:lnTo>
                  <a:pt x="141" y="59"/>
                </a:lnTo>
                <a:lnTo>
                  <a:pt x="141" y="72"/>
                </a:lnTo>
                <a:lnTo>
                  <a:pt x="139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2"/>
                </a:lnTo>
                <a:lnTo>
                  <a:pt x="109" y="131"/>
                </a:lnTo>
                <a:lnTo>
                  <a:pt x="96" y="136"/>
                </a:lnTo>
                <a:lnTo>
                  <a:pt x="83" y="141"/>
                </a:lnTo>
                <a:lnTo>
                  <a:pt x="69" y="141"/>
                </a:lnTo>
                <a:lnTo>
                  <a:pt x="57" y="139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09"/>
                </a:lnTo>
                <a:lnTo>
                  <a:pt x="5" y="97"/>
                </a:lnTo>
                <a:lnTo>
                  <a:pt x="2" y="83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" name="Freeform 149"/>
          <p:cNvSpPr>
            <a:spLocks/>
          </p:cNvSpPr>
          <p:nvPr/>
        </p:nvSpPr>
        <p:spPr bwMode="auto">
          <a:xfrm>
            <a:off x="7816852" y="2676526"/>
            <a:ext cx="527049" cy="385763"/>
          </a:xfrm>
          <a:custGeom>
            <a:avLst/>
            <a:gdLst>
              <a:gd name="T0" fmla="*/ 2147483646 w 249"/>
              <a:gd name="T1" fmla="*/ 2147483646 h 243"/>
              <a:gd name="T2" fmla="*/ 2147483646 w 249"/>
              <a:gd name="T3" fmla="*/ 2147483646 h 243"/>
              <a:gd name="T4" fmla="*/ 2147483646 w 249"/>
              <a:gd name="T5" fmla="*/ 2147483646 h 243"/>
              <a:gd name="T6" fmla="*/ 2147483646 w 249"/>
              <a:gd name="T7" fmla="*/ 0 h 243"/>
              <a:gd name="T8" fmla="*/ 2147483646 w 249"/>
              <a:gd name="T9" fmla="*/ 2147483646 h 243"/>
              <a:gd name="T10" fmla="*/ 2147483646 w 249"/>
              <a:gd name="T11" fmla="*/ 2147483646 h 243"/>
              <a:gd name="T12" fmla="*/ 2147483646 w 249"/>
              <a:gd name="T13" fmla="*/ 2147483646 h 243"/>
              <a:gd name="T14" fmla="*/ 2147483646 w 249"/>
              <a:gd name="T15" fmla="*/ 2147483646 h 243"/>
              <a:gd name="T16" fmla="*/ 2147483646 w 249"/>
              <a:gd name="T17" fmla="*/ 2147483646 h 243"/>
              <a:gd name="T18" fmla="*/ 2147483646 w 249"/>
              <a:gd name="T19" fmla="*/ 2147483646 h 243"/>
              <a:gd name="T20" fmla="*/ 2147483646 w 249"/>
              <a:gd name="T21" fmla="*/ 2147483646 h 243"/>
              <a:gd name="T22" fmla="*/ 2147483646 w 249"/>
              <a:gd name="T23" fmla="*/ 2147483646 h 243"/>
              <a:gd name="T24" fmla="*/ 2147483646 w 249"/>
              <a:gd name="T25" fmla="*/ 2147483646 h 243"/>
              <a:gd name="T26" fmla="*/ 2147483646 w 249"/>
              <a:gd name="T27" fmla="*/ 2147483646 h 243"/>
              <a:gd name="T28" fmla="*/ 2147483646 w 249"/>
              <a:gd name="T29" fmla="*/ 2147483646 h 243"/>
              <a:gd name="T30" fmla="*/ 2147483646 w 249"/>
              <a:gd name="T31" fmla="*/ 2147483646 h 243"/>
              <a:gd name="T32" fmla="*/ 2147483646 w 249"/>
              <a:gd name="T33" fmla="*/ 2147483646 h 243"/>
              <a:gd name="T34" fmla="*/ 2147483646 w 249"/>
              <a:gd name="T35" fmla="*/ 2147483646 h 243"/>
              <a:gd name="T36" fmla="*/ 2147483646 w 249"/>
              <a:gd name="T37" fmla="*/ 2147483646 h 243"/>
              <a:gd name="T38" fmla="*/ 2147483646 w 249"/>
              <a:gd name="T39" fmla="*/ 2147483646 h 243"/>
              <a:gd name="T40" fmla="*/ 0 w 249"/>
              <a:gd name="T41" fmla="*/ 2147483646 h 243"/>
              <a:gd name="T42" fmla="*/ 0 w 249"/>
              <a:gd name="T43" fmla="*/ 2147483646 h 243"/>
              <a:gd name="T44" fmla="*/ 0 w 249"/>
              <a:gd name="T45" fmla="*/ 2147483646 h 243"/>
              <a:gd name="T46" fmla="*/ 2147483646 w 249"/>
              <a:gd name="T47" fmla="*/ 2147483646 h 243"/>
              <a:gd name="T48" fmla="*/ 2147483646 w 249"/>
              <a:gd name="T49" fmla="*/ 2147483646 h 2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243">
                <a:moveTo>
                  <a:pt x="222" y="6"/>
                </a:moveTo>
                <a:lnTo>
                  <a:pt x="222" y="6"/>
                </a:lnTo>
                <a:lnTo>
                  <a:pt x="227" y="2"/>
                </a:lnTo>
                <a:lnTo>
                  <a:pt x="234" y="0"/>
                </a:lnTo>
                <a:lnTo>
                  <a:pt x="239" y="2"/>
                </a:lnTo>
                <a:lnTo>
                  <a:pt x="244" y="6"/>
                </a:lnTo>
                <a:lnTo>
                  <a:pt x="248" y="11"/>
                </a:lnTo>
                <a:lnTo>
                  <a:pt x="249" y="16"/>
                </a:lnTo>
                <a:lnTo>
                  <a:pt x="248" y="23"/>
                </a:lnTo>
                <a:lnTo>
                  <a:pt x="244" y="28"/>
                </a:lnTo>
                <a:lnTo>
                  <a:pt x="26" y="238"/>
                </a:lnTo>
                <a:lnTo>
                  <a:pt x="21" y="241"/>
                </a:lnTo>
                <a:lnTo>
                  <a:pt x="14" y="243"/>
                </a:lnTo>
                <a:lnTo>
                  <a:pt x="9" y="241"/>
                </a:lnTo>
                <a:lnTo>
                  <a:pt x="4" y="238"/>
                </a:lnTo>
                <a:lnTo>
                  <a:pt x="0" y="232"/>
                </a:lnTo>
                <a:lnTo>
                  <a:pt x="0" y="226"/>
                </a:lnTo>
                <a:lnTo>
                  <a:pt x="0" y="220"/>
                </a:lnTo>
                <a:lnTo>
                  <a:pt x="4" y="215"/>
                </a:lnTo>
                <a:lnTo>
                  <a:pt x="222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7268634" y="3260726"/>
            <a:ext cx="361951" cy="417513"/>
          </a:xfrm>
          <a:custGeom>
            <a:avLst/>
            <a:gdLst>
              <a:gd name="T0" fmla="*/ 2147483646 w 171"/>
              <a:gd name="T1" fmla="*/ 2147483646 h 263"/>
              <a:gd name="T2" fmla="*/ 2147483646 w 171"/>
              <a:gd name="T3" fmla="*/ 2147483646 h 263"/>
              <a:gd name="T4" fmla="*/ 2147483646 w 171"/>
              <a:gd name="T5" fmla="*/ 2147483646 h 263"/>
              <a:gd name="T6" fmla="*/ 2147483646 w 171"/>
              <a:gd name="T7" fmla="*/ 0 h 263"/>
              <a:gd name="T8" fmla="*/ 2147483646 w 171"/>
              <a:gd name="T9" fmla="*/ 0 h 263"/>
              <a:gd name="T10" fmla="*/ 2147483646 w 171"/>
              <a:gd name="T11" fmla="*/ 0 h 263"/>
              <a:gd name="T12" fmla="*/ 2147483646 w 171"/>
              <a:gd name="T13" fmla="*/ 0 h 263"/>
              <a:gd name="T14" fmla="*/ 2147483646 w 171"/>
              <a:gd name="T15" fmla="*/ 0 h 263"/>
              <a:gd name="T16" fmla="*/ 2147483646 w 171"/>
              <a:gd name="T17" fmla="*/ 2147483646 h 263"/>
              <a:gd name="T18" fmla="*/ 2147483646 w 171"/>
              <a:gd name="T19" fmla="*/ 2147483646 h 263"/>
              <a:gd name="T20" fmla="*/ 2147483646 w 171"/>
              <a:gd name="T21" fmla="*/ 2147483646 h 263"/>
              <a:gd name="T22" fmla="*/ 2147483646 w 171"/>
              <a:gd name="T23" fmla="*/ 2147483646 h 263"/>
              <a:gd name="T24" fmla="*/ 2147483646 w 171"/>
              <a:gd name="T25" fmla="*/ 2147483646 h 263"/>
              <a:gd name="T26" fmla="*/ 2147483646 w 171"/>
              <a:gd name="T27" fmla="*/ 2147483646 h 263"/>
              <a:gd name="T28" fmla="*/ 2147483646 w 171"/>
              <a:gd name="T29" fmla="*/ 2147483646 h 263"/>
              <a:gd name="T30" fmla="*/ 2147483646 w 171"/>
              <a:gd name="T31" fmla="*/ 2147483646 h 263"/>
              <a:gd name="T32" fmla="*/ 2147483646 w 171"/>
              <a:gd name="T33" fmla="*/ 2147483646 h 263"/>
              <a:gd name="T34" fmla="*/ 2147483646 w 171"/>
              <a:gd name="T35" fmla="*/ 2147483646 h 263"/>
              <a:gd name="T36" fmla="*/ 2147483646 w 171"/>
              <a:gd name="T37" fmla="*/ 2147483646 h 263"/>
              <a:gd name="T38" fmla="*/ 2147483646 w 171"/>
              <a:gd name="T39" fmla="*/ 2147483646 h 263"/>
              <a:gd name="T40" fmla="*/ 2147483646 w 171"/>
              <a:gd name="T41" fmla="*/ 2147483646 h 263"/>
              <a:gd name="T42" fmla="*/ 0 w 171"/>
              <a:gd name="T43" fmla="*/ 2147483646 h 263"/>
              <a:gd name="T44" fmla="*/ 0 w 171"/>
              <a:gd name="T45" fmla="*/ 2147483646 h 263"/>
              <a:gd name="T46" fmla="*/ 2147483646 w 171"/>
              <a:gd name="T47" fmla="*/ 2147483646 h 263"/>
              <a:gd name="T48" fmla="*/ 2147483646 w 171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1" h="263">
                <a:moveTo>
                  <a:pt x="154" y="4"/>
                </a:moveTo>
                <a:lnTo>
                  <a:pt x="154" y="4"/>
                </a:lnTo>
                <a:lnTo>
                  <a:pt x="156" y="2"/>
                </a:lnTo>
                <a:lnTo>
                  <a:pt x="159" y="0"/>
                </a:lnTo>
                <a:lnTo>
                  <a:pt x="163" y="0"/>
                </a:lnTo>
                <a:lnTo>
                  <a:pt x="166" y="0"/>
                </a:lnTo>
                <a:lnTo>
                  <a:pt x="170" y="4"/>
                </a:lnTo>
                <a:lnTo>
                  <a:pt x="171" y="7"/>
                </a:lnTo>
                <a:lnTo>
                  <a:pt x="171" y="11"/>
                </a:lnTo>
                <a:lnTo>
                  <a:pt x="170" y="14"/>
                </a:lnTo>
                <a:lnTo>
                  <a:pt x="17" y="258"/>
                </a:lnTo>
                <a:lnTo>
                  <a:pt x="15" y="262"/>
                </a:lnTo>
                <a:lnTo>
                  <a:pt x="12" y="262"/>
                </a:lnTo>
                <a:lnTo>
                  <a:pt x="8" y="263"/>
                </a:lnTo>
                <a:lnTo>
                  <a:pt x="3" y="262"/>
                </a:lnTo>
                <a:lnTo>
                  <a:pt x="1" y="258"/>
                </a:lnTo>
                <a:lnTo>
                  <a:pt x="0" y="255"/>
                </a:lnTo>
                <a:lnTo>
                  <a:pt x="0" y="251"/>
                </a:lnTo>
                <a:lnTo>
                  <a:pt x="1" y="248"/>
                </a:lnTo>
                <a:lnTo>
                  <a:pt x="15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7071784" y="3240089"/>
            <a:ext cx="491067" cy="339725"/>
          </a:xfrm>
          <a:custGeom>
            <a:avLst/>
            <a:gdLst>
              <a:gd name="T0" fmla="*/ 2147483646 w 232"/>
              <a:gd name="T1" fmla="*/ 2147483646 h 214"/>
              <a:gd name="T2" fmla="*/ 2147483646 w 232"/>
              <a:gd name="T3" fmla="*/ 2147483646 h 214"/>
              <a:gd name="T4" fmla="*/ 2147483646 w 232"/>
              <a:gd name="T5" fmla="*/ 2147483646 h 214"/>
              <a:gd name="T6" fmla="*/ 2147483646 w 232"/>
              <a:gd name="T7" fmla="*/ 0 h 214"/>
              <a:gd name="T8" fmla="*/ 2147483646 w 232"/>
              <a:gd name="T9" fmla="*/ 2147483646 h 214"/>
              <a:gd name="T10" fmla="*/ 2147483646 w 232"/>
              <a:gd name="T11" fmla="*/ 2147483646 h 214"/>
              <a:gd name="T12" fmla="*/ 2147483646 w 232"/>
              <a:gd name="T13" fmla="*/ 2147483646 h 214"/>
              <a:gd name="T14" fmla="*/ 2147483646 w 232"/>
              <a:gd name="T15" fmla="*/ 2147483646 h 214"/>
              <a:gd name="T16" fmla="*/ 2147483646 w 232"/>
              <a:gd name="T17" fmla="*/ 2147483646 h 214"/>
              <a:gd name="T18" fmla="*/ 2147483646 w 232"/>
              <a:gd name="T19" fmla="*/ 2147483646 h 214"/>
              <a:gd name="T20" fmla="*/ 2147483646 w 232"/>
              <a:gd name="T21" fmla="*/ 2147483646 h 214"/>
              <a:gd name="T22" fmla="*/ 2147483646 w 232"/>
              <a:gd name="T23" fmla="*/ 2147483646 h 214"/>
              <a:gd name="T24" fmla="*/ 2147483646 w 232"/>
              <a:gd name="T25" fmla="*/ 2147483646 h 214"/>
              <a:gd name="T26" fmla="*/ 2147483646 w 232"/>
              <a:gd name="T27" fmla="*/ 2147483646 h 214"/>
              <a:gd name="T28" fmla="*/ 2147483646 w 232"/>
              <a:gd name="T29" fmla="*/ 2147483646 h 214"/>
              <a:gd name="T30" fmla="*/ 2147483646 w 232"/>
              <a:gd name="T31" fmla="*/ 2147483646 h 214"/>
              <a:gd name="T32" fmla="*/ 2147483646 w 232"/>
              <a:gd name="T33" fmla="*/ 2147483646 h 214"/>
              <a:gd name="T34" fmla="*/ 2147483646 w 232"/>
              <a:gd name="T35" fmla="*/ 2147483646 h 214"/>
              <a:gd name="T36" fmla="*/ 2147483646 w 232"/>
              <a:gd name="T37" fmla="*/ 2147483646 h 214"/>
              <a:gd name="T38" fmla="*/ 2147483646 w 232"/>
              <a:gd name="T39" fmla="*/ 2147483646 h 214"/>
              <a:gd name="T40" fmla="*/ 0 w 232"/>
              <a:gd name="T41" fmla="*/ 2147483646 h 214"/>
              <a:gd name="T42" fmla="*/ 0 w 232"/>
              <a:gd name="T43" fmla="*/ 2147483646 h 214"/>
              <a:gd name="T44" fmla="*/ 2147483646 w 232"/>
              <a:gd name="T45" fmla="*/ 2147483646 h 214"/>
              <a:gd name="T46" fmla="*/ 2147483646 w 232"/>
              <a:gd name="T47" fmla="*/ 2147483646 h 214"/>
              <a:gd name="T48" fmla="*/ 2147483646 w 232"/>
              <a:gd name="T49" fmla="*/ 2147483646 h 2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14">
                <a:moveTo>
                  <a:pt x="216" y="3"/>
                </a:moveTo>
                <a:lnTo>
                  <a:pt x="216" y="3"/>
                </a:lnTo>
                <a:lnTo>
                  <a:pt x="218" y="1"/>
                </a:lnTo>
                <a:lnTo>
                  <a:pt x="223" y="0"/>
                </a:lnTo>
                <a:lnTo>
                  <a:pt x="227" y="1"/>
                </a:lnTo>
                <a:lnTo>
                  <a:pt x="228" y="3"/>
                </a:lnTo>
                <a:lnTo>
                  <a:pt x="232" y="6"/>
                </a:lnTo>
                <a:lnTo>
                  <a:pt x="232" y="10"/>
                </a:lnTo>
                <a:lnTo>
                  <a:pt x="230" y="15"/>
                </a:lnTo>
                <a:lnTo>
                  <a:pt x="228" y="17"/>
                </a:lnTo>
                <a:lnTo>
                  <a:pt x="17" y="211"/>
                </a:lnTo>
                <a:lnTo>
                  <a:pt x="13" y="213"/>
                </a:lnTo>
                <a:lnTo>
                  <a:pt x="10" y="214"/>
                </a:lnTo>
                <a:lnTo>
                  <a:pt x="5" y="213"/>
                </a:lnTo>
                <a:lnTo>
                  <a:pt x="3" y="211"/>
                </a:lnTo>
                <a:lnTo>
                  <a:pt x="0" y="208"/>
                </a:lnTo>
                <a:lnTo>
                  <a:pt x="0" y="204"/>
                </a:lnTo>
                <a:lnTo>
                  <a:pt x="1" y="201"/>
                </a:lnTo>
                <a:lnTo>
                  <a:pt x="3" y="197"/>
                </a:lnTo>
                <a:lnTo>
                  <a:pt x="2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Freeform 152"/>
          <p:cNvSpPr>
            <a:spLocks/>
          </p:cNvSpPr>
          <p:nvPr/>
        </p:nvSpPr>
        <p:spPr bwMode="auto">
          <a:xfrm>
            <a:off x="7461251" y="3290888"/>
            <a:ext cx="232833" cy="463550"/>
          </a:xfrm>
          <a:custGeom>
            <a:avLst/>
            <a:gdLst>
              <a:gd name="T0" fmla="*/ 2147483646 w 110"/>
              <a:gd name="T1" fmla="*/ 2147483646 h 292"/>
              <a:gd name="T2" fmla="*/ 2147483646 w 110"/>
              <a:gd name="T3" fmla="*/ 2147483646 h 292"/>
              <a:gd name="T4" fmla="*/ 2147483646 w 110"/>
              <a:gd name="T5" fmla="*/ 2147483646 h 292"/>
              <a:gd name="T6" fmla="*/ 2147483646 w 110"/>
              <a:gd name="T7" fmla="*/ 0 h 292"/>
              <a:gd name="T8" fmla="*/ 2147483646 w 110"/>
              <a:gd name="T9" fmla="*/ 0 h 292"/>
              <a:gd name="T10" fmla="*/ 2147483646 w 110"/>
              <a:gd name="T11" fmla="*/ 0 h 292"/>
              <a:gd name="T12" fmla="*/ 2147483646 w 110"/>
              <a:gd name="T13" fmla="*/ 0 h 292"/>
              <a:gd name="T14" fmla="*/ 2147483646 w 110"/>
              <a:gd name="T15" fmla="*/ 0 h 292"/>
              <a:gd name="T16" fmla="*/ 2147483646 w 110"/>
              <a:gd name="T17" fmla="*/ 2147483646 h 292"/>
              <a:gd name="T18" fmla="*/ 2147483646 w 110"/>
              <a:gd name="T19" fmla="*/ 2147483646 h 292"/>
              <a:gd name="T20" fmla="*/ 2147483646 w 110"/>
              <a:gd name="T21" fmla="*/ 2147483646 h 292"/>
              <a:gd name="T22" fmla="*/ 2147483646 w 110"/>
              <a:gd name="T23" fmla="*/ 2147483646 h 292"/>
              <a:gd name="T24" fmla="*/ 2147483646 w 110"/>
              <a:gd name="T25" fmla="*/ 2147483646 h 292"/>
              <a:gd name="T26" fmla="*/ 2147483646 w 110"/>
              <a:gd name="T27" fmla="*/ 2147483646 h 292"/>
              <a:gd name="T28" fmla="*/ 2147483646 w 110"/>
              <a:gd name="T29" fmla="*/ 2147483646 h 292"/>
              <a:gd name="T30" fmla="*/ 2147483646 w 110"/>
              <a:gd name="T31" fmla="*/ 2147483646 h 292"/>
              <a:gd name="T32" fmla="*/ 2147483646 w 110"/>
              <a:gd name="T33" fmla="*/ 2147483646 h 292"/>
              <a:gd name="T34" fmla="*/ 2147483646 w 110"/>
              <a:gd name="T35" fmla="*/ 2147483646 h 292"/>
              <a:gd name="T36" fmla="*/ 2147483646 w 110"/>
              <a:gd name="T37" fmla="*/ 2147483646 h 292"/>
              <a:gd name="T38" fmla="*/ 2147483646 w 110"/>
              <a:gd name="T39" fmla="*/ 2147483646 h 292"/>
              <a:gd name="T40" fmla="*/ 2147483646 w 110"/>
              <a:gd name="T41" fmla="*/ 2147483646 h 292"/>
              <a:gd name="T42" fmla="*/ 0 w 110"/>
              <a:gd name="T43" fmla="*/ 2147483646 h 292"/>
              <a:gd name="T44" fmla="*/ 0 w 110"/>
              <a:gd name="T45" fmla="*/ 2147483646 h 292"/>
              <a:gd name="T46" fmla="*/ 0 w 110"/>
              <a:gd name="T47" fmla="*/ 2147483646 h 292"/>
              <a:gd name="T48" fmla="*/ 2147483646 w 110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0" h="292">
                <a:moveTo>
                  <a:pt x="91" y="7"/>
                </a:moveTo>
                <a:lnTo>
                  <a:pt x="91" y="7"/>
                </a:lnTo>
                <a:lnTo>
                  <a:pt x="92" y="4"/>
                </a:lnTo>
                <a:lnTo>
                  <a:pt x="96" y="0"/>
                </a:lnTo>
                <a:lnTo>
                  <a:pt x="99" y="0"/>
                </a:ln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10" y="9"/>
                </a:lnTo>
                <a:lnTo>
                  <a:pt x="108" y="12"/>
                </a:lnTo>
                <a:lnTo>
                  <a:pt x="19" y="286"/>
                </a:lnTo>
                <a:lnTo>
                  <a:pt x="17" y="289"/>
                </a:lnTo>
                <a:lnTo>
                  <a:pt x="13" y="291"/>
                </a:lnTo>
                <a:lnTo>
                  <a:pt x="10" y="292"/>
                </a:lnTo>
                <a:lnTo>
                  <a:pt x="6" y="292"/>
                </a:lnTo>
                <a:lnTo>
                  <a:pt x="3" y="291"/>
                </a:lnTo>
                <a:lnTo>
                  <a:pt x="0" y="287"/>
                </a:lnTo>
                <a:lnTo>
                  <a:pt x="0" y="284"/>
                </a:lnTo>
                <a:lnTo>
                  <a:pt x="0" y="280"/>
                </a:lnTo>
                <a:lnTo>
                  <a:pt x="9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Freeform 153"/>
          <p:cNvSpPr>
            <a:spLocks/>
          </p:cNvSpPr>
          <p:nvPr/>
        </p:nvSpPr>
        <p:spPr bwMode="auto">
          <a:xfrm>
            <a:off x="6951134" y="3184526"/>
            <a:ext cx="563033" cy="265113"/>
          </a:xfrm>
          <a:custGeom>
            <a:avLst/>
            <a:gdLst>
              <a:gd name="T0" fmla="*/ 2147483646 w 266"/>
              <a:gd name="T1" fmla="*/ 2147483646 h 167"/>
              <a:gd name="T2" fmla="*/ 2147483646 w 266"/>
              <a:gd name="T3" fmla="*/ 2147483646 h 167"/>
              <a:gd name="T4" fmla="*/ 2147483646 w 266"/>
              <a:gd name="T5" fmla="*/ 0 h 167"/>
              <a:gd name="T6" fmla="*/ 2147483646 w 266"/>
              <a:gd name="T7" fmla="*/ 0 h 167"/>
              <a:gd name="T8" fmla="*/ 2147483646 w 266"/>
              <a:gd name="T9" fmla="*/ 2147483646 h 167"/>
              <a:gd name="T10" fmla="*/ 2147483646 w 266"/>
              <a:gd name="T11" fmla="*/ 2147483646 h 167"/>
              <a:gd name="T12" fmla="*/ 2147483646 w 266"/>
              <a:gd name="T13" fmla="*/ 2147483646 h 167"/>
              <a:gd name="T14" fmla="*/ 2147483646 w 266"/>
              <a:gd name="T15" fmla="*/ 2147483646 h 167"/>
              <a:gd name="T16" fmla="*/ 2147483646 w 266"/>
              <a:gd name="T17" fmla="*/ 2147483646 h 167"/>
              <a:gd name="T18" fmla="*/ 2147483646 w 266"/>
              <a:gd name="T19" fmla="*/ 2147483646 h 167"/>
              <a:gd name="T20" fmla="*/ 2147483646 w 266"/>
              <a:gd name="T21" fmla="*/ 2147483646 h 167"/>
              <a:gd name="T22" fmla="*/ 2147483646 w 266"/>
              <a:gd name="T23" fmla="*/ 2147483646 h 167"/>
              <a:gd name="T24" fmla="*/ 2147483646 w 266"/>
              <a:gd name="T25" fmla="*/ 2147483646 h 167"/>
              <a:gd name="T26" fmla="*/ 2147483646 w 266"/>
              <a:gd name="T27" fmla="*/ 2147483646 h 167"/>
              <a:gd name="T28" fmla="*/ 2147483646 w 266"/>
              <a:gd name="T29" fmla="*/ 2147483646 h 167"/>
              <a:gd name="T30" fmla="*/ 2147483646 w 266"/>
              <a:gd name="T31" fmla="*/ 2147483646 h 167"/>
              <a:gd name="T32" fmla="*/ 2147483646 w 266"/>
              <a:gd name="T33" fmla="*/ 2147483646 h 167"/>
              <a:gd name="T34" fmla="*/ 0 w 266"/>
              <a:gd name="T35" fmla="*/ 2147483646 h 167"/>
              <a:gd name="T36" fmla="*/ 0 w 266"/>
              <a:gd name="T37" fmla="*/ 2147483646 h 167"/>
              <a:gd name="T38" fmla="*/ 0 w 266"/>
              <a:gd name="T39" fmla="*/ 2147483646 h 167"/>
              <a:gd name="T40" fmla="*/ 0 w 266"/>
              <a:gd name="T41" fmla="*/ 2147483646 h 167"/>
              <a:gd name="T42" fmla="*/ 0 w 266"/>
              <a:gd name="T43" fmla="*/ 2147483646 h 167"/>
              <a:gd name="T44" fmla="*/ 2147483646 w 266"/>
              <a:gd name="T45" fmla="*/ 2147483646 h 167"/>
              <a:gd name="T46" fmla="*/ 2147483646 w 266"/>
              <a:gd name="T47" fmla="*/ 2147483646 h 167"/>
              <a:gd name="T48" fmla="*/ 2147483646 w 266"/>
              <a:gd name="T49" fmla="*/ 2147483646 h 1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6" h="167">
                <a:moveTo>
                  <a:pt x="251" y="2"/>
                </a:moveTo>
                <a:lnTo>
                  <a:pt x="251" y="2"/>
                </a:lnTo>
                <a:lnTo>
                  <a:pt x="254" y="0"/>
                </a:lnTo>
                <a:lnTo>
                  <a:pt x="260" y="0"/>
                </a:lnTo>
                <a:lnTo>
                  <a:pt x="263" y="2"/>
                </a:lnTo>
                <a:lnTo>
                  <a:pt x="265" y="5"/>
                </a:lnTo>
                <a:lnTo>
                  <a:pt x="266" y="9"/>
                </a:lnTo>
                <a:lnTo>
                  <a:pt x="266" y="12"/>
                </a:lnTo>
                <a:lnTo>
                  <a:pt x="265" y="16"/>
                </a:lnTo>
                <a:lnTo>
                  <a:pt x="261" y="19"/>
                </a:lnTo>
                <a:lnTo>
                  <a:pt x="14" y="165"/>
                </a:lnTo>
                <a:lnTo>
                  <a:pt x="10" y="167"/>
                </a:lnTo>
                <a:lnTo>
                  <a:pt x="7" y="167"/>
                </a:lnTo>
                <a:lnTo>
                  <a:pt x="3" y="165"/>
                </a:lnTo>
                <a:lnTo>
                  <a:pt x="0" y="162"/>
                </a:lnTo>
                <a:lnTo>
                  <a:pt x="0" y="158"/>
                </a:lnTo>
                <a:lnTo>
                  <a:pt x="0" y="155"/>
                </a:lnTo>
                <a:lnTo>
                  <a:pt x="2" y="151"/>
                </a:lnTo>
                <a:lnTo>
                  <a:pt x="3" y="148"/>
                </a:lnTo>
                <a:lnTo>
                  <a:pt x="251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Freeform 154"/>
          <p:cNvSpPr>
            <a:spLocks/>
          </p:cNvSpPr>
          <p:nvPr/>
        </p:nvSpPr>
        <p:spPr bwMode="auto">
          <a:xfrm>
            <a:off x="7645401" y="3279776"/>
            <a:ext cx="150284" cy="481013"/>
          </a:xfrm>
          <a:custGeom>
            <a:avLst/>
            <a:gdLst>
              <a:gd name="T0" fmla="*/ 2147483646 w 71"/>
              <a:gd name="T1" fmla="*/ 2147483646 h 303"/>
              <a:gd name="T2" fmla="*/ 2147483646 w 71"/>
              <a:gd name="T3" fmla="*/ 2147483646 h 303"/>
              <a:gd name="T4" fmla="*/ 2147483646 w 71"/>
              <a:gd name="T5" fmla="*/ 2147483646 h 303"/>
              <a:gd name="T6" fmla="*/ 2147483646 w 71"/>
              <a:gd name="T7" fmla="*/ 2147483646 h 303"/>
              <a:gd name="T8" fmla="*/ 2147483646 w 71"/>
              <a:gd name="T9" fmla="*/ 0 h 303"/>
              <a:gd name="T10" fmla="*/ 2147483646 w 71"/>
              <a:gd name="T11" fmla="*/ 0 h 303"/>
              <a:gd name="T12" fmla="*/ 2147483646 w 71"/>
              <a:gd name="T13" fmla="*/ 0 h 303"/>
              <a:gd name="T14" fmla="*/ 2147483646 w 71"/>
              <a:gd name="T15" fmla="*/ 0 h 303"/>
              <a:gd name="T16" fmla="*/ 2147483646 w 71"/>
              <a:gd name="T17" fmla="*/ 2147483646 h 303"/>
              <a:gd name="T18" fmla="*/ 2147483646 w 71"/>
              <a:gd name="T19" fmla="*/ 2147483646 h 303"/>
              <a:gd name="T20" fmla="*/ 2147483646 w 71"/>
              <a:gd name="T21" fmla="*/ 2147483646 h 303"/>
              <a:gd name="T22" fmla="*/ 2147483646 w 71"/>
              <a:gd name="T23" fmla="*/ 2147483646 h 303"/>
              <a:gd name="T24" fmla="*/ 2147483646 w 71"/>
              <a:gd name="T25" fmla="*/ 2147483646 h 303"/>
              <a:gd name="T26" fmla="*/ 2147483646 w 71"/>
              <a:gd name="T27" fmla="*/ 2147483646 h 303"/>
              <a:gd name="T28" fmla="*/ 2147483646 w 71"/>
              <a:gd name="T29" fmla="*/ 2147483646 h 303"/>
              <a:gd name="T30" fmla="*/ 2147483646 w 71"/>
              <a:gd name="T31" fmla="*/ 2147483646 h 303"/>
              <a:gd name="T32" fmla="*/ 2147483646 w 71"/>
              <a:gd name="T33" fmla="*/ 2147483646 h 303"/>
              <a:gd name="T34" fmla="*/ 2147483646 w 71"/>
              <a:gd name="T35" fmla="*/ 2147483646 h 303"/>
              <a:gd name="T36" fmla="*/ 2147483646 w 71"/>
              <a:gd name="T37" fmla="*/ 2147483646 h 303"/>
              <a:gd name="T38" fmla="*/ 2147483646 w 71"/>
              <a:gd name="T39" fmla="*/ 2147483646 h 303"/>
              <a:gd name="T40" fmla="*/ 2147483646 w 71"/>
              <a:gd name="T41" fmla="*/ 2147483646 h 303"/>
              <a:gd name="T42" fmla="*/ 2147483646 w 71"/>
              <a:gd name="T43" fmla="*/ 2147483646 h 303"/>
              <a:gd name="T44" fmla="*/ 0 w 71"/>
              <a:gd name="T45" fmla="*/ 2147483646 h 303"/>
              <a:gd name="T46" fmla="*/ 0 w 71"/>
              <a:gd name="T47" fmla="*/ 2147483646 h 303"/>
              <a:gd name="T48" fmla="*/ 2147483646 w 71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1" h="303">
                <a:moveTo>
                  <a:pt x="52" y="9"/>
                </a:moveTo>
                <a:lnTo>
                  <a:pt x="52" y="9"/>
                </a:lnTo>
                <a:lnTo>
                  <a:pt x="54" y="5"/>
                </a:lnTo>
                <a:lnTo>
                  <a:pt x="57" y="2"/>
                </a:lnTo>
                <a:lnTo>
                  <a:pt x="59" y="0"/>
                </a:lnTo>
                <a:lnTo>
                  <a:pt x="64" y="0"/>
                </a:lnTo>
                <a:lnTo>
                  <a:pt x="67" y="2"/>
                </a:lnTo>
                <a:lnTo>
                  <a:pt x="69" y="5"/>
                </a:lnTo>
                <a:lnTo>
                  <a:pt x="71" y="9"/>
                </a:lnTo>
                <a:lnTo>
                  <a:pt x="71" y="12"/>
                </a:lnTo>
                <a:lnTo>
                  <a:pt x="19" y="294"/>
                </a:lnTo>
                <a:lnTo>
                  <a:pt x="19" y="299"/>
                </a:lnTo>
                <a:lnTo>
                  <a:pt x="16" y="301"/>
                </a:lnTo>
                <a:lnTo>
                  <a:pt x="12" y="303"/>
                </a:lnTo>
                <a:lnTo>
                  <a:pt x="9" y="303"/>
                </a:lnTo>
                <a:lnTo>
                  <a:pt x="5" y="301"/>
                </a:lnTo>
                <a:lnTo>
                  <a:pt x="2" y="299"/>
                </a:lnTo>
                <a:lnTo>
                  <a:pt x="0" y="296"/>
                </a:lnTo>
                <a:lnTo>
                  <a:pt x="0" y="291"/>
                </a:lnTo>
                <a:lnTo>
                  <a:pt x="52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Freeform 155"/>
          <p:cNvSpPr>
            <a:spLocks/>
          </p:cNvSpPr>
          <p:nvPr/>
        </p:nvSpPr>
        <p:spPr bwMode="auto">
          <a:xfrm>
            <a:off x="7825318" y="3248026"/>
            <a:ext cx="61383" cy="487363"/>
          </a:xfrm>
          <a:custGeom>
            <a:avLst/>
            <a:gdLst>
              <a:gd name="T0" fmla="*/ 0 w 29"/>
              <a:gd name="T1" fmla="*/ 2147483646 h 307"/>
              <a:gd name="T2" fmla="*/ 0 w 29"/>
              <a:gd name="T3" fmla="*/ 2147483646 h 307"/>
              <a:gd name="T4" fmla="*/ 2147483646 w 29"/>
              <a:gd name="T5" fmla="*/ 2147483646 h 307"/>
              <a:gd name="T6" fmla="*/ 2147483646 w 29"/>
              <a:gd name="T7" fmla="*/ 2147483646 h 307"/>
              <a:gd name="T8" fmla="*/ 2147483646 w 29"/>
              <a:gd name="T9" fmla="*/ 2147483646 h 307"/>
              <a:gd name="T10" fmla="*/ 2147483646 w 29"/>
              <a:gd name="T11" fmla="*/ 0 h 307"/>
              <a:gd name="T12" fmla="*/ 2147483646 w 29"/>
              <a:gd name="T13" fmla="*/ 0 h 307"/>
              <a:gd name="T14" fmla="*/ 2147483646 w 29"/>
              <a:gd name="T15" fmla="*/ 0 h 307"/>
              <a:gd name="T16" fmla="*/ 2147483646 w 29"/>
              <a:gd name="T17" fmla="*/ 2147483646 h 307"/>
              <a:gd name="T18" fmla="*/ 2147483646 w 29"/>
              <a:gd name="T19" fmla="*/ 2147483646 h 307"/>
              <a:gd name="T20" fmla="*/ 2147483646 w 29"/>
              <a:gd name="T21" fmla="*/ 2147483646 h 307"/>
              <a:gd name="T22" fmla="*/ 2147483646 w 29"/>
              <a:gd name="T23" fmla="*/ 2147483646 h 307"/>
              <a:gd name="T24" fmla="*/ 2147483646 w 29"/>
              <a:gd name="T25" fmla="*/ 2147483646 h 307"/>
              <a:gd name="T26" fmla="*/ 2147483646 w 29"/>
              <a:gd name="T27" fmla="*/ 2147483646 h 307"/>
              <a:gd name="T28" fmla="*/ 2147483646 w 29"/>
              <a:gd name="T29" fmla="*/ 2147483646 h 307"/>
              <a:gd name="T30" fmla="*/ 2147483646 w 29"/>
              <a:gd name="T31" fmla="*/ 2147483646 h 307"/>
              <a:gd name="T32" fmla="*/ 2147483646 w 29"/>
              <a:gd name="T33" fmla="*/ 2147483646 h 307"/>
              <a:gd name="T34" fmla="*/ 2147483646 w 29"/>
              <a:gd name="T35" fmla="*/ 2147483646 h 307"/>
              <a:gd name="T36" fmla="*/ 2147483646 w 29"/>
              <a:gd name="T37" fmla="*/ 2147483646 h 307"/>
              <a:gd name="T38" fmla="*/ 2147483646 w 29"/>
              <a:gd name="T39" fmla="*/ 2147483646 h 307"/>
              <a:gd name="T40" fmla="*/ 2147483646 w 29"/>
              <a:gd name="T41" fmla="*/ 2147483646 h 307"/>
              <a:gd name="T42" fmla="*/ 2147483646 w 29"/>
              <a:gd name="T43" fmla="*/ 2147483646 h 307"/>
              <a:gd name="T44" fmla="*/ 2147483646 w 29"/>
              <a:gd name="T45" fmla="*/ 2147483646 h 307"/>
              <a:gd name="T46" fmla="*/ 2147483646 w 29"/>
              <a:gd name="T47" fmla="*/ 2147483646 h 307"/>
              <a:gd name="T48" fmla="*/ 0 w 29"/>
              <a:gd name="T49" fmla="*/ 2147483646 h 3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" h="307">
                <a:moveTo>
                  <a:pt x="0" y="10"/>
                </a:moveTo>
                <a:lnTo>
                  <a:pt x="0" y="10"/>
                </a:lnTo>
                <a:lnTo>
                  <a:pt x="1" y="7"/>
                </a:lnTo>
                <a:lnTo>
                  <a:pt x="3" y="3"/>
                </a:lnTo>
                <a:lnTo>
                  <a:pt x="6" y="1"/>
                </a:lnTo>
                <a:lnTo>
                  <a:pt x="10" y="0"/>
                </a:lnTo>
                <a:lnTo>
                  <a:pt x="13" y="1"/>
                </a:lnTo>
                <a:lnTo>
                  <a:pt x="17" y="3"/>
                </a:lnTo>
                <a:lnTo>
                  <a:pt x="18" y="7"/>
                </a:lnTo>
                <a:lnTo>
                  <a:pt x="20" y="10"/>
                </a:lnTo>
                <a:lnTo>
                  <a:pt x="29" y="297"/>
                </a:lnTo>
                <a:lnTo>
                  <a:pt x="29" y="301"/>
                </a:lnTo>
                <a:lnTo>
                  <a:pt x="27" y="304"/>
                </a:lnTo>
                <a:lnTo>
                  <a:pt x="24" y="306"/>
                </a:lnTo>
                <a:lnTo>
                  <a:pt x="20" y="307"/>
                </a:lnTo>
                <a:lnTo>
                  <a:pt x="15" y="306"/>
                </a:lnTo>
                <a:lnTo>
                  <a:pt x="13" y="304"/>
                </a:lnTo>
                <a:lnTo>
                  <a:pt x="10" y="302"/>
                </a:lnTo>
                <a:lnTo>
                  <a:pt x="1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7888818" y="3206751"/>
            <a:ext cx="215900" cy="460375"/>
          </a:xfrm>
          <a:custGeom>
            <a:avLst/>
            <a:gdLst>
              <a:gd name="T0" fmla="*/ 0 w 102"/>
              <a:gd name="T1" fmla="*/ 2147483646 h 290"/>
              <a:gd name="T2" fmla="*/ 0 w 102"/>
              <a:gd name="T3" fmla="*/ 2147483646 h 290"/>
              <a:gd name="T4" fmla="*/ 0 w 102"/>
              <a:gd name="T5" fmla="*/ 2147483646 h 290"/>
              <a:gd name="T6" fmla="*/ 0 w 102"/>
              <a:gd name="T7" fmla="*/ 2147483646 h 290"/>
              <a:gd name="T8" fmla="*/ 2147483646 w 102"/>
              <a:gd name="T9" fmla="*/ 2147483646 h 290"/>
              <a:gd name="T10" fmla="*/ 2147483646 w 102"/>
              <a:gd name="T11" fmla="*/ 0 h 290"/>
              <a:gd name="T12" fmla="*/ 2147483646 w 102"/>
              <a:gd name="T13" fmla="*/ 0 h 290"/>
              <a:gd name="T14" fmla="*/ 2147483646 w 102"/>
              <a:gd name="T15" fmla="*/ 0 h 290"/>
              <a:gd name="T16" fmla="*/ 2147483646 w 102"/>
              <a:gd name="T17" fmla="*/ 0 h 290"/>
              <a:gd name="T18" fmla="*/ 2147483646 w 102"/>
              <a:gd name="T19" fmla="*/ 2147483646 h 290"/>
              <a:gd name="T20" fmla="*/ 2147483646 w 102"/>
              <a:gd name="T21" fmla="*/ 2147483646 h 290"/>
              <a:gd name="T22" fmla="*/ 2147483646 w 102"/>
              <a:gd name="T23" fmla="*/ 2147483646 h 290"/>
              <a:gd name="T24" fmla="*/ 2147483646 w 102"/>
              <a:gd name="T25" fmla="*/ 2147483646 h 290"/>
              <a:gd name="T26" fmla="*/ 2147483646 w 102"/>
              <a:gd name="T27" fmla="*/ 2147483646 h 290"/>
              <a:gd name="T28" fmla="*/ 2147483646 w 102"/>
              <a:gd name="T29" fmla="*/ 2147483646 h 290"/>
              <a:gd name="T30" fmla="*/ 2147483646 w 102"/>
              <a:gd name="T31" fmla="*/ 2147483646 h 290"/>
              <a:gd name="T32" fmla="*/ 2147483646 w 102"/>
              <a:gd name="T33" fmla="*/ 2147483646 h 290"/>
              <a:gd name="T34" fmla="*/ 2147483646 w 102"/>
              <a:gd name="T35" fmla="*/ 2147483646 h 290"/>
              <a:gd name="T36" fmla="*/ 2147483646 w 102"/>
              <a:gd name="T37" fmla="*/ 2147483646 h 290"/>
              <a:gd name="T38" fmla="*/ 2147483646 w 102"/>
              <a:gd name="T39" fmla="*/ 2147483646 h 290"/>
              <a:gd name="T40" fmla="*/ 2147483646 w 102"/>
              <a:gd name="T41" fmla="*/ 2147483646 h 290"/>
              <a:gd name="T42" fmla="*/ 2147483646 w 102"/>
              <a:gd name="T43" fmla="*/ 2147483646 h 290"/>
              <a:gd name="T44" fmla="*/ 2147483646 w 102"/>
              <a:gd name="T45" fmla="*/ 2147483646 h 290"/>
              <a:gd name="T46" fmla="*/ 2147483646 w 102"/>
              <a:gd name="T47" fmla="*/ 2147483646 h 290"/>
              <a:gd name="T48" fmla="*/ 0 w 102"/>
              <a:gd name="T49" fmla="*/ 2147483646 h 2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2" h="290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4" y="2"/>
                </a:lnTo>
                <a:lnTo>
                  <a:pt x="18" y="3"/>
                </a:lnTo>
                <a:lnTo>
                  <a:pt x="19" y="7"/>
                </a:lnTo>
                <a:lnTo>
                  <a:pt x="102" y="278"/>
                </a:lnTo>
                <a:lnTo>
                  <a:pt x="102" y="282"/>
                </a:lnTo>
                <a:lnTo>
                  <a:pt x="102" y="285"/>
                </a:lnTo>
                <a:lnTo>
                  <a:pt x="98" y="289"/>
                </a:lnTo>
                <a:lnTo>
                  <a:pt x="95" y="290"/>
                </a:lnTo>
                <a:lnTo>
                  <a:pt x="92" y="290"/>
                </a:lnTo>
                <a:lnTo>
                  <a:pt x="88" y="289"/>
                </a:lnTo>
                <a:lnTo>
                  <a:pt x="85" y="287"/>
                </a:lnTo>
                <a:lnTo>
                  <a:pt x="83" y="284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Freeform 157"/>
          <p:cNvSpPr>
            <a:spLocks/>
          </p:cNvSpPr>
          <p:nvPr/>
        </p:nvSpPr>
        <p:spPr bwMode="auto">
          <a:xfrm>
            <a:off x="6866467" y="3124200"/>
            <a:ext cx="630767" cy="147638"/>
          </a:xfrm>
          <a:custGeom>
            <a:avLst/>
            <a:gdLst>
              <a:gd name="T0" fmla="*/ 2147483646 w 298"/>
              <a:gd name="T1" fmla="*/ 0 h 93"/>
              <a:gd name="T2" fmla="*/ 2147483646 w 298"/>
              <a:gd name="T3" fmla="*/ 0 h 93"/>
              <a:gd name="T4" fmla="*/ 2147483646 w 298"/>
              <a:gd name="T5" fmla="*/ 0 h 93"/>
              <a:gd name="T6" fmla="*/ 2147483646 w 298"/>
              <a:gd name="T7" fmla="*/ 2147483646 h 93"/>
              <a:gd name="T8" fmla="*/ 2147483646 w 298"/>
              <a:gd name="T9" fmla="*/ 2147483646 h 93"/>
              <a:gd name="T10" fmla="*/ 2147483646 w 298"/>
              <a:gd name="T11" fmla="*/ 2147483646 h 93"/>
              <a:gd name="T12" fmla="*/ 2147483646 w 298"/>
              <a:gd name="T13" fmla="*/ 2147483646 h 93"/>
              <a:gd name="T14" fmla="*/ 2147483646 w 298"/>
              <a:gd name="T15" fmla="*/ 2147483646 h 93"/>
              <a:gd name="T16" fmla="*/ 2147483646 w 298"/>
              <a:gd name="T17" fmla="*/ 2147483646 h 93"/>
              <a:gd name="T18" fmla="*/ 2147483646 w 298"/>
              <a:gd name="T19" fmla="*/ 2147483646 h 93"/>
              <a:gd name="T20" fmla="*/ 2147483646 w 298"/>
              <a:gd name="T21" fmla="*/ 2147483646 h 93"/>
              <a:gd name="T22" fmla="*/ 2147483646 w 298"/>
              <a:gd name="T23" fmla="*/ 2147483646 h 93"/>
              <a:gd name="T24" fmla="*/ 2147483646 w 298"/>
              <a:gd name="T25" fmla="*/ 2147483646 h 93"/>
              <a:gd name="T26" fmla="*/ 2147483646 w 298"/>
              <a:gd name="T27" fmla="*/ 2147483646 h 93"/>
              <a:gd name="T28" fmla="*/ 2147483646 w 298"/>
              <a:gd name="T29" fmla="*/ 2147483646 h 93"/>
              <a:gd name="T30" fmla="*/ 2147483646 w 298"/>
              <a:gd name="T31" fmla="*/ 2147483646 h 93"/>
              <a:gd name="T32" fmla="*/ 2147483646 w 298"/>
              <a:gd name="T33" fmla="*/ 2147483646 h 93"/>
              <a:gd name="T34" fmla="*/ 0 w 298"/>
              <a:gd name="T35" fmla="*/ 2147483646 h 93"/>
              <a:gd name="T36" fmla="*/ 0 w 298"/>
              <a:gd name="T37" fmla="*/ 2147483646 h 93"/>
              <a:gd name="T38" fmla="*/ 0 w 298"/>
              <a:gd name="T39" fmla="*/ 2147483646 h 93"/>
              <a:gd name="T40" fmla="*/ 0 w 298"/>
              <a:gd name="T41" fmla="*/ 2147483646 h 93"/>
              <a:gd name="T42" fmla="*/ 2147483646 w 298"/>
              <a:gd name="T43" fmla="*/ 2147483646 h 93"/>
              <a:gd name="T44" fmla="*/ 2147483646 w 298"/>
              <a:gd name="T45" fmla="*/ 2147483646 h 93"/>
              <a:gd name="T46" fmla="*/ 2147483646 w 298"/>
              <a:gd name="T47" fmla="*/ 2147483646 h 93"/>
              <a:gd name="T48" fmla="*/ 2147483646 w 298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93">
                <a:moveTo>
                  <a:pt x="286" y="0"/>
                </a:moveTo>
                <a:lnTo>
                  <a:pt x="286" y="0"/>
                </a:lnTo>
                <a:lnTo>
                  <a:pt x="289" y="0"/>
                </a:lnTo>
                <a:lnTo>
                  <a:pt x="293" y="2"/>
                </a:lnTo>
                <a:lnTo>
                  <a:pt x="296" y="4"/>
                </a:lnTo>
                <a:lnTo>
                  <a:pt x="298" y="7"/>
                </a:lnTo>
                <a:lnTo>
                  <a:pt x="298" y="12"/>
                </a:lnTo>
                <a:lnTo>
                  <a:pt x="296" y="16"/>
                </a:lnTo>
                <a:lnTo>
                  <a:pt x="294" y="18"/>
                </a:lnTo>
                <a:lnTo>
                  <a:pt x="291" y="19"/>
                </a:lnTo>
                <a:lnTo>
                  <a:pt x="12" y="93"/>
                </a:lnTo>
                <a:lnTo>
                  <a:pt x="9" y="93"/>
                </a:lnTo>
                <a:lnTo>
                  <a:pt x="6" y="91"/>
                </a:lnTo>
                <a:lnTo>
                  <a:pt x="2" y="90"/>
                </a:lnTo>
                <a:lnTo>
                  <a:pt x="0" y="86"/>
                </a:lnTo>
                <a:lnTo>
                  <a:pt x="0" y="83"/>
                </a:lnTo>
                <a:lnTo>
                  <a:pt x="2" y="79"/>
                </a:lnTo>
                <a:lnTo>
                  <a:pt x="4" y="76"/>
                </a:lnTo>
                <a:lnTo>
                  <a:pt x="7" y="74"/>
                </a:lnTo>
                <a:lnTo>
                  <a:pt x="28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6855885" y="3048000"/>
            <a:ext cx="647700" cy="65088"/>
          </a:xfrm>
          <a:custGeom>
            <a:avLst/>
            <a:gdLst>
              <a:gd name="T0" fmla="*/ 2147483646 w 306"/>
              <a:gd name="T1" fmla="*/ 0 h 41"/>
              <a:gd name="T2" fmla="*/ 2147483646 w 306"/>
              <a:gd name="T3" fmla="*/ 0 h 41"/>
              <a:gd name="T4" fmla="*/ 2147483646 w 306"/>
              <a:gd name="T5" fmla="*/ 0 h 41"/>
              <a:gd name="T6" fmla="*/ 2147483646 w 306"/>
              <a:gd name="T7" fmla="*/ 2147483646 h 41"/>
              <a:gd name="T8" fmla="*/ 2147483646 w 306"/>
              <a:gd name="T9" fmla="*/ 2147483646 h 41"/>
              <a:gd name="T10" fmla="*/ 2147483646 w 306"/>
              <a:gd name="T11" fmla="*/ 2147483646 h 41"/>
              <a:gd name="T12" fmla="*/ 2147483646 w 306"/>
              <a:gd name="T13" fmla="*/ 2147483646 h 41"/>
              <a:gd name="T14" fmla="*/ 2147483646 w 306"/>
              <a:gd name="T15" fmla="*/ 2147483646 h 41"/>
              <a:gd name="T16" fmla="*/ 2147483646 w 306"/>
              <a:gd name="T17" fmla="*/ 2147483646 h 41"/>
              <a:gd name="T18" fmla="*/ 2147483646 w 306"/>
              <a:gd name="T19" fmla="*/ 2147483646 h 41"/>
              <a:gd name="T20" fmla="*/ 2147483646 w 306"/>
              <a:gd name="T21" fmla="*/ 2147483646 h 41"/>
              <a:gd name="T22" fmla="*/ 2147483646 w 306"/>
              <a:gd name="T23" fmla="*/ 2147483646 h 41"/>
              <a:gd name="T24" fmla="*/ 2147483646 w 306"/>
              <a:gd name="T25" fmla="*/ 2147483646 h 41"/>
              <a:gd name="T26" fmla="*/ 2147483646 w 306"/>
              <a:gd name="T27" fmla="*/ 2147483646 h 41"/>
              <a:gd name="T28" fmla="*/ 2147483646 w 306"/>
              <a:gd name="T29" fmla="*/ 2147483646 h 41"/>
              <a:gd name="T30" fmla="*/ 2147483646 w 306"/>
              <a:gd name="T31" fmla="*/ 2147483646 h 41"/>
              <a:gd name="T32" fmla="*/ 0 w 306"/>
              <a:gd name="T33" fmla="*/ 2147483646 h 41"/>
              <a:gd name="T34" fmla="*/ 0 w 306"/>
              <a:gd name="T35" fmla="*/ 2147483646 h 41"/>
              <a:gd name="T36" fmla="*/ 0 w 306"/>
              <a:gd name="T37" fmla="*/ 2147483646 h 41"/>
              <a:gd name="T38" fmla="*/ 0 w 306"/>
              <a:gd name="T39" fmla="*/ 2147483646 h 41"/>
              <a:gd name="T40" fmla="*/ 0 w 306"/>
              <a:gd name="T41" fmla="*/ 2147483646 h 41"/>
              <a:gd name="T42" fmla="*/ 2147483646 w 306"/>
              <a:gd name="T43" fmla="*/ 2147483646 h 41"/>
              <a:gd name="T44" fmla="*/ 2147483646 w 306"/>
              <a:gd name="T45" fmla="*/ 2147483646 h 41"/>
              <a:gd name="T46" fmla="*/ 2147483646 w 306"/>
              <a:gd name="T47" fmla="*/ 2147483646 h 41"/>
              <a:gd name="T48" fmla="*/ 2147483646 w 306"/>
              <a:gd name="T49" fmla="*/ 0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1">
                <a:moveTo>
                  <a:pt x="296" y="0"/>
                </a:moveTo>
                <a:lnTo>
                  <a:pt x="296" y="0"/>
                </a:lnTo>
                <a:lnTo>
                  <a:pt x="299" y="0"/>
                </a:lnTo>
                <a:lnTo>
                  <a:pt x="303" y="2"/>
                </a:lnTo>
                <a:lnTo>
                  <a:pt x="305" y="5"/>
                </a:lnTo>
                <a:lnTo>
                  <a:pt x="306" y="9"/>
                </a:lnTo>
                <a:lnTo>
                  <a:pt x="306" y="12"/>
                </a:lnTo>
                <a:lnTo>
                  <a:pt x="305" y="16"/>
                </a:lnTo>
                <a:lnTo>
                  <a:pt x="301" y="19"/>
                </a:lnTo>
                <a:lnTo>
                  <a:pt x="298" y="19"/>
                </a:lnTo>
                <a:lnTo>
                  <a:pt x="11" y="41"/>
                </a:lnTo>
                <a:lnTo>
                  <a:pt x="7" y="41"/>
                </a:lnTo>
                <a:lnTo>
                  <a:pt x="4" y="40"/>
                </a:lnTo>
                <a:lnTo>
                  <a:pt x="0" y="36"/>
                </a:lnTo>
                <a:lnTo>
                  <a:pt x="0" y="33"/>
                </a:lnTo>
                <a:lnTo>
                  <a:pt x="0" y="29"/>
                </a:lnTo>
                <a:lnTo>
                  <a:pt x="2" y="26"/>
                </a:lnTo>
                <a:lnTo>
                  <a:pt x="5" y="23"/>
                </a:lnTo>
                <a:lnTo>
                  <a:pt x="9" y="23"/>
                </a:lnTo>
                <a:lnTo>
                  <a:pt x="29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Freeform 159"/>
          <p:cNvSpPr>
            <a:spLocks/>
          </p:cNvSpPr>
          <p:nvPr/>
        </p:nvSpPr>
        <p:spPr bwMode="auto">
          <a:xfrm>
            <a:off x="6915152" y="2925764"/>
            <a:ext cx="639233" cy="103187"/>
          </a:xfrm>
          <a:custGeom>
            <a:avLst/>
            <a:gdLst>
              <a:gd name="T0" fmla="*/ 2147483646 w 302"/>
              <a:gd name="T1" fmla="*/ 2147483646 h 65"/>
              <a:gd name="T2" fmla="*/ 2147483646 w 302"/>
              <a:gd name="T3" fmla="*/ 2147483646 h 65"/>
              <a:gd name="T4" fmla="*/ 2147483646 w 302"/>
              <a:gd name="T5" fmla="*/ 2147483646 h 65"/>
              <a:gd name="T6" fmla="*/ 2147483646 w 302"/>
              <a:gd name="T7" fmla="*/ 2147483646 h 65"/>
              <a:gd name="T8" fmla="*/ 2147483646 w 302"/>
              <a:gd name="T9" fmla="*/ 2147483646 h 65"/>
              <a:gd name="T10" fmla="*/ 2147483646 w 302"/>
              <a:gd name="T11" fmla="*/ 2147483646 h 65"/>
              <a:gd name="T12" fmla="*/ 2147483646 w 302"/>
              <a:gd name="T13" fmla="*/ 2147483646 h 65"/>
              <a:gd name="T14" fmla="*/ 2147483646 w 302"/>
              <a:gd name="T15" fmla="*/ 2147483646 h 65"/>
              <a:gd name="T16" fmla="*/ 2147483646 w 302"/>
              <a:gd name="T17" fmla="*/ 2147483646 h 65"/>
              <a:gd name="T18" fmla="*/ 2147483646 w 302"/>
              <a:gd name="T19" fmla="*/ 2147483646 h 65"/>
              <a:gd name="T20" fmla="*/ 2147483646 w 302"/>
              <a:gd name="T21" fmla="*/ 2147483646 h 65"/>
              <a:gd name="T22" fmla="*/ 2147483646 w 302"/>
              <a:gd name="T23" fmla="*/ 2147483646 h 65"/>
              <a:gd name="T24" fmla="*/ 2147483646 w 302"/>
              <a:gd name="T25" fmla="*/ 2147483646 h 65"/>
              <a:gd name="T26" fmla="*/ 2147483646 w 302"/>
              <a:gd name="T27" fmla="*/ 2147483646 h 65"/>
              <a:gd name="T28" fmla="*/ 2147483646 w 302"/>
              <a:gd name="T29" fmla="*/ 2147483646 h 65"/>
              <a:gd name="T30" fmla="*/ 2147483646 w 302"/>
              <a:gd name="T31" fmla="*/ 2147483646 h 65"/>
              <a:gd name="T32" fmla="*/ 0 w 302"/>
              <a:gd name="T33" fmla="*/ 2147483646 h 65"/>
              <a:gd name="T34" fmla="*/ 0 w 302"/>
              <a:gd name="T35" fmla="*/ 2147483646 h 65"/>
              <a:gd name="T36" fmla="*/ 0 w 302"/>
              <a:gd name="T37" fmla="*/ 2147483646 h 65"/>
              <a:gd name="T38" fmla="*/ 0 w 302"/>
              <a:gd name="T39" fmla="*/ 2147483646 h 65"/>
              <a:gd name="T40" fmla="*/ 0 w 302"/>
              <a:gd name="T41" fmla="*/ 2147483646 h 65"/>
              <a:gd name="T42" fmla="*/ 2147483646 w 302"/>
              <a:gd name="T43" fmla="*/ 2147483646 h 65"/>
              <a:gd name="T44" fmla="*/ 2147483646 w 302"/>
              <a:gd name="T45" fmla="*/ 0 h 65"/>
              <a:gd name="T46" fmla="*/ 2147483646 w 302"/>
              <a:gd name="T47" fmla="*/ 0 h 65"/>
              <a:gd name="T48" fmla="*/ 2147483646 w 302"/>
              <a:gd name="T49" fmla="*/ 2147483646 h 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65">
                <a:moveTo>
                  <a:pt x="294" y="45"/>
                </a:moveTo>
                <a:lnTo>
                  <a:pt x="294" y="45"/>
                </a:lnTo>
                <a:lnTo>
                  <a:pt x="299" y="46"/>
                </a:lnTo>
                <a:lnTo>
                  <a:pt x="301" y="50"/>
                </a:lnTo>
                <a:lnTo>
                  <a:pt x="302" y="53"/>
                </a:lnTo>
                <a:lnTo>
                  <a:pt x="302" y="57"/>
                </a:lnTo>
                <a:lnTo>
                  <a:pt x="301" y="60"/>
                </a:lnTo>
                <a:lnTo>
                  <a:pt x="299" y="63"/>
                </a:lnTo>
                <a:lnTo>
                  <a:pt x="295" y="63"/>
                </a:lnTo>
                <a:lnTo>
                  <a:pt x="292" y="65"/>
                </a:lnTo>
                <a:lnTo>
                  <a:pt x="7" y="19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294" y="4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" name="Freeform 160"/>
          <p:cNvSpPr>
            <a:spLocks/>
          </p:cNvSpPr>
          <p:nvPr/>
        </p:nvSpPr>
        <p:spPr bwMode="auto">
          <a:xfrm>
            <a:off x="7008284" y="2797175"/>
            <a:ext cx="609600" cy="196850"/>
          </a:xfrm>
          <a:custGeom>
            <a:avLst/>
            <a:gdLst>
              <a:gd name="T0" fmla="*/ 2147483646 w 288"/>
              <a:gd name="T1" fmla="*/ 2147483646 h 124"/>
              <a:gd name="T2" fmla="*/ 2147483646 w 288"/>
              <a:gd name="T3" fmla="*/ 2147483646 h 124"/>
              <a:gd name="T4" fmla="*/ 2147483646 w 288"/>
              <a:gd name="T5" fmla="*/ 2147483646 h 124"/>
              <a:gd name="T6" fmla="*/ 2147483646 w 288"/>
              <a:gd name="T7" fmla="*/ 2147483646 h 124"/>
              <a:gd name="T8" fmla="*/ 2147483646 w 288"/>
              <a:gd name="T9" fmla="*/ 2147483646 h 124"/>
              <a:gd name="T10" fmla="*/ 2147483646 w 288"/>
              <a:gd name="T11" fmla="*/ 2147483646 h 124"/>
              <a:gd name="T12" fmla="*/ 2147483646 w 288"/>
              <a:gd name="T13" fmla="*/ 2147483646 h 124"/>
              <a:gd name="T14" fmla="*/ 2147483646 w 288"/>
              <a:gd name="T15" fmla="*/ 2147483646 h 124"/>
              <a:gd name="T16" fmla="*/ 2147483646 w 288"/>
              <a:gd name="T17" fmla="*/ 2147483646 h 124"/>
              <a:gd name="T18" fmla="*/ 2147483646 w 288"/>
              <a:gd name="T19" fmla="*/ 2147483646 h 124"/>
              <a:gd name="T20" fmla="*/ 2147483646 w 288"/>
              <a:gd name="T21" fmla="*/ 2147483646 h 124"/>
              <a:gd name="T22" fmla="*/ 2147483646 w 288"/>
              <a:gd name="T23" fmla="*/ 2147483646 h 124"/>
              <a:gd name="T24" fmla="*/ 2147483646 w 288"/>
              <a:gd name="T25" fmla="*/ 2147483646 h 124"/>
              <a:gd name="T26" fmla="*/ 2147483646 w 288"/>
              <a:gd name="T27" fmla="*/ 2147483646 h 124"/>
              <a:gd name="T28" fmla="*/ 2147483646 w 288"/>
              <a:gd name="T29" fmla="*/ 2147483646 h 124"/>
              <a:gd name="T30" fmla="*/ 0 w 288"/>
              <a:gd name="T31" fmla="*/ 2147483646 h 124"/>
              <a:gd name="T32" fmla="*/ 0 w 288"/>
              <a:gd name="T33" fmla="*/ 2147483646 h 124"/>
              <a:gd name="T34" fmla="*/ 0 w 288"/>
              <a:gd name="T35" fmla="*/ 2147483646 h 124"/>
              <a:gd name="T36" fmla="*/ 0 w 288"/>
              <a:gd name="T37" fmla="*/ 2147483646 h 124"/>
              <a:gd name="T38" fmla="*/ 0 w 288"/>
              <a:gd name="T39" fmla="*/ 2147483646 h 124"/>
              <a:gd name="T40" fmla="*/ 2147483646 w 288"/>
              <a:gd name="T41" fmla="*/ 2147483646 h 124"/>
              <a:gd name="T42" fmla="*/ 2147483646 w 288"/>
              <a:gd name="T43" fmla="*/ 0 h 124"/>
              <a:gd name="T44" fmla="*/ 2147483646 w 288"/>
              <a:gd name="T45" fmla="*/ 0 h 124"/>
              <a:gd name="T46" fmla="*/ 2147483646 w 288"/>
              <a:gd name="T47" fmla="*/ 0 h 124"/>
              <a:gd name="T48" fmla="*/ 2147483646 w 288"/>
              <a:gd name="T49" fmla="*/ 2147483646 h 1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24">
                <a:moveTo>
                  <a:pt x="281" y="105"/>
                </a:moveTo>
                <a:lnTo>
                  <a:pt x="281" y="105"/>
                </a:lnTo>
                <a:lnTo>
                  <a:pt x="284" y="107"/>
                </a:lnTo>
                <a:lnTo>
                  <a:pt x="286" y="110"/>
                </a:lnTo>
                <a:lnTo>
                  <a:pt x="288" y="113"/>
                </a:lnTo>
                <a:lnTo>
                  <a:pt x="286" y="117"/>
                </a:lnTo>
                <a:lnTo>
                  <a:pt x="284" y="120"/>
                </a:lnTo>
                <a:lnTo>
                  <a:pt x="281" y="124"/>
                </a:lnTo>
                <a:lnTo>
                  <a:pt x="277" y="124"/>
                </a:lnTo>
                <a:lnTo>
                  <a:pt x="274" y="124"/>
                </a:lnTo>
                <a:lnTo>
                  <a:pt x="6" y="19"/>
                </a:lnTo>
                <a:lnTo>
                  <a:pt x="2" y="16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281" y="10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8362951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0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0 w 222"/>
              <a:gd name="T113" fmla="*/ 2147483646 h 222"/>
              <a:gd name="T114" fmla="*/ 0 w 222"/>
              <a:gd name="T115" fmla="*/ 2147483646 h 222"/>
              <a:gd name="T116" fmla="*/ 0 w 222"/>
              <a:gd name="T117" fmla="*/ 2147483646 h 222"/>
              <a:gd name="T118" fmla="*/ 0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" y="84"/>
                </a:moveTo>
                <a:lnTo>
                  <a:pt x="3" y="84"/>
                </a:lnTo>
                <a:lnTo>
                  <a:pt x="5" y="74"/>
                </a:lnTo>
                <a:lnTo>
                  <a:pt x="10" y="64"/>
                </a:lnTo>
                <a:lnTo>
                  <a:pt x="15" y="53"/>
                </a:lnTo>
                <a:lnTo>
                  <a:pt x="22" y="45"/>
                </a:lnTo>
                <a:lnTo>
                  <a:pt x="27" y="36"/>
                </a:lnTo>
                <a:lnTo>
                  <a:pt x="36" y="29"/>
                </a:lnTo>
                <a:lnTo>
                  <a:pt x="53" y="16"/>
                </a:lnTo>
                <a:lnTo>
                  <a:pt x="72" y="7"/>
                </a:lnTo>
                <a:lnTo>
                  <a:pt x="82" y="4"/>
                </a:lnTo>
                <a:lnTo>
                  <a:pt x="93" y="2"/>
                </a:lnTo>
                <a:lnTo>
                  <a:pt x="103" y="0"/>
                </a:lnTo>
                <a:lnTo>
                  <a:pt x="115" y="0"/>
                </a:lnTo>
                <a:lnTo>
                  <a:pt x="125" y="2"/>
                </a:lnTo>
                <a:lnTo>
                  <a:pt x="137" y="4"/>
                </a:lnTo>
                <a:lnTo>
                  <a:pt x="148" y="7"/>
                </a:lnTo>
                <a:lnTo>
                  <a:pt x="158" y="10"/>
                </a:lnTo>
                <a:lnTo>
                  <a:pt x="168" y="16"/>
                </a:lnTo>
                <a:lnTo>
                  <a:pt x="177" y="23"/>
                </a:lnTo>
                <a:lnTo>
                  <a:pt x="186" y="29"/>
                </a:lnTo>
                <a:lnTo>
                  <a:pt x="192" y="36"/>
                </a:lnTo>
                <a:lnTo>
                  <a:pt x="206" y="53"/>
                </a:lnTo>
                <a:lnTo>
                  <a:pt x="215" y="72"/>
                </a:lnTo>
                <a:lnTo>
                  <a:pt x="218" y="83"/>
                </a:lnTo>
                <a:lnTo>
                  <a:pt x="220" y="93"/>
                </a:lnTo>
                <a:lnTo>
                  <a:pt x="222" y="105"/>
                </a:lnTo>
                <a:lnTo>
                  <a:pt x="222" y="115"/>
                </a:lnTo>
                <a:lnTo>
                  <a:pt x="220" y="127"/>
                </a:lnTo>
                <a:lnTo>
                  <a:pt x="218" y="138"/>
                </a:lnTo>
                <a:lnTo>
                  <a:pt x="215" y="148"/>
                </a:lnTo>
                <a:lnTo>
                  <a:pt x="211" y="158"/>
                </a:lnTo>
                <a:lnTo>
                  <a:pt x="206" y="169"/>
                </a:lnTo>
                <a:lnTo>
                  <a:pt x="199" y="177"/>
                </a:lnTo>
                <a:lnTo>
                  <a:pt x="192" y="186"/>
                </a:lnTo>
                <a:lnTo>
                  <a:pt x="186" y="194"/>
                </a:lnTo>
                <a:lnTo>
                  <a:pt x="168" y="206"/>
                </a:lnTo>
                <a:lnTo>
                  <a:pt x="149" y="215"/>
                </a:lnTo>
                <a:lnTo>
                  <a:pt x="139" y="218"/>
                </a:lnTo>
                <a:lnTo>
                  <a:pt x="127" y="220"/>
                </a:lnTo>
                <a:lnTo>
                  <a:pt x="117" y="222"/>
                </a:lnTo>
                <a:lnTo>
                  <a:pt x="106" y="222"/>
                </a:lnTo>
                <a:lnTo>
                  <a:pt x="94" y="222"/>
                </a:lnTo>
                <a:lnTo>
                  <a:pt x="84" y="218"/>
                </a:lnTo>
                <a:lnTo>
                  <a:pt x="72" y="215"/>
                </a:lnTo>
                <a:lnTo>
                  <a:pt x="62" y="212"/>
                </a:lnTo>
                <a:lnTo>
                  <a:pt x="53" y="206"/>
                </a:lnTo>
                <a:lnTo>
                  <a:pt x="45" y="200"/>
                </a:lnTo>
                <a:lnTo>
                  <a:pt x="36" y="193"/>
                </a:lnTo>
                <a:lnTo>
                  <a:pt x="27" y="186"/>
                </a:lnTo>
                <a:lnTo>
                  <a:pt x="15" y="169"/>
                </a:lnTo>
                <a:lnTo>
                  <a:pt x="7" y="150"/>
                </a:lnTo>
                <a:lnTo>
                  <a:pt x="3" y="139"/>
                </a:lnTo>
                <a:lnTo>
                  <a:pt x="0" y="129"/>
                </a:lnTo>
                <a:lnTo>
                  <a:pt x="0" y="119"/>
                </a:lnTo>
                <a:lnTo>
                  <a:pt x="0" y="107"/>
                </a:lnTo>
                <a:lnTo>
                  <a:pt x="0" y="96"/>
                </a:lnTo>
                <a:lnTo>
                  <a:pt x="3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" name="Freeform 162"/>
          <p:cNvSpPr>
            <a:spLocks/>
          </p:cNvSpPr>
          <p:nvPr/>
        </p:nvSpPr>
        <p:spPr bwMode="auto">
          <a:xfrm>
            <a:off x="8691033" y="2619375"/>
            <a:ext cx="298451" cy="222250"/>
          </a:xfrm>
          <a:custGeom>
            <a:avLst/>
            <a:gdLst>
              <a:gd name="T0" fmla="*/ 2147483646 w 141"/>
              <a:gd name="T1" fmla="*/ 2147483646 h 140"/>
              <a:gd name="T2" fmla="*/ 2147483646 w 141"/>
              <a:gd name="T3" fmla="*/ 2147483646 h 140"/>
              <a:gd name="T4" fmla="*/ 2147483646 w 141"/>
              <a:gd name="T5" fmla="*/ 2147483646 h 140"/>
              <a:gd name="T6" fmla="*/ 2147483646 w 141"/>
              <a:gd name="T7" fmla="*/ 2147483646 h 140"/>
              <a:gd name="T8" fmla="*/ 2147483646 w 141"/>
              <a:gd name="T9" fmla="*/ 2147483646 h 140"/>
              <a:gd name="T10" fmla="*/ 2147483646 w 141"/>
              <a:gd name="T11" fmla="*/ 2147483646 h 140"/>
              <a:gd name="T12" fmla="*/ 2147483646 w 141"/>
              <a:gd name="T13" fmla="*/ 2147483646 h 140"/>
              <a:gd name="T14" fmla="*/ 2147483646 w 141"/>
              <a:gd name="T15" fmla="*/ 0 h 140"/>
              <a:gd name="T16" fmla="*/ 2147483646 w 141"/>
              <a:gd name="T17" fmla="*/ 0 h 140"/>
              <a:gd name="T18" fmla="*/ 2147483646 w 141"/>
              <a:gd name="T19" fmla="*/ 2147483646 h 140"/>
              <a:gd name="T20" fmla="*/ 2147483646 w 141"/>
              <a:gd name="T21" fmla="*/ 2147483646 h 140"/>
              <a:gd name="T22" fmla="*/ 2147483646 w 141"/>
              <a:gd name="T23" fmla="*/ 2147483646 h 140"/>
              <a:gd name="T24" fmla="*/ 2147483646 w 141"/>
              <a:gd name="T25" fmla="*/ 2147483646 h 140"/>
              <a:gd name="T26" fmla="*/ 2147483646 w 141"/>
              <a:gd name="T27" fmla="*/ 2147483646 h 140"/>
              <a:gd name="T28" fmla="*/ 2147483646 w 141"/>
              <a:gd name="T29" fmla="*/ 2147483646 h 140"/>
              <a:gd name="T30" fmla="*/ 2147483646 w 141"/>
              <a:gd name="T31" fmla="*/ 2147483646 h 140"/>
              <a:gd name="T32" fmla="*/ 2147483646 w 141"/>
              <a:gd name="T33" fmla="*/ 2147483646 h 140"/>
              <a:gd name="T34" fmla="*/ 2147483646 w 141"/>
              <a:gd name="T35" fmla="*/ 2147483646 h 140"/>
              <a:gd name="T36" fmla="*/ 2147483646 w 141"/>
              <a:gd name="T37" fmla="*/ 2147483646 h 140"/>
              <a:gd name="T38" fmla="*/ 2147483646 w 141"/>
              <a:gd name="T39" fmla="*/ 2147483646 h 140"/>
              <a:gd name="T40" fmla="*/ 2147483646 w 141"/>
              <a:gd name="T41" fmla="*/ 2147483646 h 140"/>
              <a:gd name="T42" fmla="*/ 2147483646 w 141"/>
              <a:gd name="T43" fmla="*/ 2147483646 h 140"/>
              <a:gd name="T44" fmla="*/ 2147483646 w 141"/>
              <a:gd name="T45" fmla="*/ 2147483646 h 140"/>
              <a:gd name="T46" fmla="*/ 2147483646 w 141"/>
              <a:gd name="T47" fmla="*/ 2147483646 h 140"/>
              <a:gd name="T48" fmla="*/ 2147483646 w 141"/>
              <a:gd name="T49" fmla="*/ 2147483646 h 140"/>
              <a:gd name="T50" fmla="*/ 2147483646 w 141"/>
              <a:gd name="T51" fmla="*/ 2147483646 h 140"/>
              <a:gd name="T52" fmla="*/ 2147483646 w 141"/>
              <a:gd name="T53" fmla="*/ 2147483646 h 140"/>
              <a:gd name="T54" fmla="*/ 2147483646 w 141"/>
              <a:gd name="T55" fmla="*/ 2147483646 h 140"/>
              <a:gd name="T56" fmla="*/ 2147483646 w 141"/>
              <a:gd name="T57" fmla="*/ 2147483646 h 140"/>
              <a:gd name="T58" fmla="*/ 2147483646 w 141"/>
              <a:gd name="T59" fmla="*/ 2147483646 h 140"/>
              <a:gd name="T60" fmla="*/ 2147483646 w 141"/>
              <a:gd name="T61" fmla="*/ 2147483646 h 140"/>
              <a:gd name="T62" fmla="*/ 2147483646 w 141"/>
              <a:gd name="T63" fmla="*/ 2147483646 h 140"/>
              <a:gd name="T64" fmla="*/ 2147483646 w 141"/>
              <a:gd name="T65" fmla="*/ 2147483646 h 140"/>
              <a:gd name="T66" fmla="*/ 2147483646 w 141"/>
              <a:gd name="T67" fmla="*/ 2147483646 h 140"/>
              <a:gd name="T68" fmla="*/ 2147483646 w 141"/>
              <a:gd name="T69" fmla="*/ 2147483646 h 140"/>
              <a:gd name="T70" fmla="*/ 0 w 141"/>
              <a:gd name="T71" fmla="*/ 2147483646 h 140"/>
              <a:gd name="T72" fmla="*/ 2147483646 w 141"/>
              <a:gd name="T73" fmla="*/ 2147483646 h 140"/>
              <a:gd name="T74" fmla="*/ 2147483646 w 141"/>
              <a:gd name="T75" fmla="*/ 2147483646 h 14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0">
                <a:moveTo>
                  <a:pt x="1" y="54"/>
                </a:moveTo>
                <a:lnTo>
                  <a:pt x="1" y="54"/>
                </a:lnTo>
                <a:lnTo>
                  <a:pt x="7" y="40"/>
                </a:lnTo>
                <a:lnTo>
                  <a:pt x="13" y="28"/>
                </a:lnTo>
                <a:lnTo>
                  <a:pt x="24" y="17"/>
                </a:lnTo>
                <a:lnTo>
                  <a:pt x="34" y="11"/>
                </a:lnTo>
                <a:lnTo>
                  <a:pt x="46" y="4"/>
                </a:lnTo>
                <a:lnTo>
                  <a:pt x="60" y="0"/>
                </a:lnTo>
                <a:lnTo>
                  <a:pt x="74" y="0"/>
                </a:lnTo>
                <a:lnTo>
                  <a:pt x="87" y="2"/>
                </a:lnTo>
                <a:lnTo>
                  <a:pt x="101" y="7"/>
                </a:lnTo>
                <a:lnTo>
                  <a:pt x="113" y="14"/>
                </a:lnTo>
                <a:lnTo>
                  <a:pt x="122" y="23"/>
                </a:lnTo>
                <a:lnTo>
                  <a:pt x="130" y="33"/>
                </a:lnTo>
                <a:lnTo>
                  <a:pt x="135" y="45"/>
                </a:lnTo>
                <a:lnTo>
                  <a:pt x="139" y="59"/>
                </a:lnTo>
                <a:lnTo>
                  <a:pt x="141" y="72"/>
                </a:lnTo>
                <a:lnTo>
                  <a:pt x="139" y="86"/>
                </a:lnTo>
                <a:lnTo>
                  <a:pt x="134" y="100"/>
                </a:lnTo>
                <a:lnTo>
                  <a:pt x="127" y="112"/>
                </a:lnTo>
                <a:lnTo>
                  <a:pt x="118" y="122"/>
                </a:lnTo>
                <a:lnTo>
                  <a:pt x="106" y="131"/>
                </a:lnTo>
                <a:lnTo>
                  <a:pt x="94" y="136"/>
                </a:lnTo>
                <a:lnTo>
                  <a:pt x="80" y="140"/>
                </a:lnTo>
                <a:lnTo>
                  <a:pt x="67" y="140"/>
                </a:lnTo>
                <a:lnTo>
                  <a:pt x="53" y="138"/>
                </a:lnTo>
                <a:lnTo>
                  <a:pt x="39" y="134"/>
                </a:lnTo>
                <a:lnTo>
                  <a:pt x="29" y="126"/>
                </a:lnTo>
                <a:lnTo>
                  <a:pt x="19" y="117"/>
                </a:lnTo>
                <a:lnTo>
                  <a:pt x="10" y="107"/>
                </a:lnTo>
                <a:lnTo>
                  <a:pt x="5" y="95"/>
                </a:lnTo>
                <a:lnTo>
                  <a:pt x="1" y="81"/>
                </a:lnTo>
                <a:lnTo>
                  <a:pt x="0" y="67"/>
                </a:lnTo>
                <a:lnTo>
                  <a:pt x="1" y="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" name="Freeform 163"/>
          <p:cNvSpPr>
            <a:spLocks/>
          </p:cNvSpPr>
          <p:nvPr/>
        </p:nvSpPr>
        <p:spPr bwMode="auto">
          <a:xfrm>
            <a:off x="8616951" y="2813050"/>
            <a:ext cx="218016" cy="515938"/>
          </a:xfrm>
          <a:custGeom>
            <a:avLst/>
            <a:gdLst>
              <a:gd name="T0" fmla="*/ 2147483646 w 103"/>
              <a:gd name="T1" fmla="*/ 2147483646 h 325"/>
              <a:gd name="T2" fmla="*/ 2147483646 w 103"/>
              <a:gd name="T3" fmla="*/ 2147483646 h 325"/>
              <a:gd name="T4" fmla="*/ 2147483646 w 103"/>
              <a:gd name="T5" fmla="*/ 2147483646 h 325"/>
              <a:gd name="T6" fmla="*/ 2147483646 w 103"/>
              <a:gd name="T7" fmla="*/ 2147483646 h 325"/>
              <a:gd name="T8" fmla="*/ 2147483646 w 103"/>
              <a:gd name="T9" fmla="*/ 0 h 325"/>
              <a:gd name="T10" fmla="*/ 2147483646 w 103"/>
              <a:gd name="T11" fmla="*/ 0 h 325"/>
              <a:gd name="T12" fmla="*/ 2147483646 w 103"/>
              <a:gd name="T13" fmla="*/ 0 h 325"/>
              <a:gd name="T14" fmla="*/ 2147483646 w 103"/>
              <a:gd name="T15" fmla="*/ 0 h 325"/>
              <a:gd name="T16" fmla="*/ 2147483646 w 103"/>
              <a:gd name="T17" fmla="*/ 2147483646 h 325"/>
              <a:gd name="T18" fmla="*/ 2147483646 w 103"/>
              <a:gd name="T19" fmla="*/ 2147483646 h 325"/>
              <a:gd name="T20" fmla="*/ 2147483646 w 103"/>
              <a:gd name="T21" fmla="*/ 2147483646 h 325"/>
              <a:gd name="T22" fmla="*/ 2147483646 w 103"/>
              <a:gd name="T23" fmla="*/ 2147483646 h 325"/>
              <a:gd name="T24" fmla="*/ 2147483646 w 103"/>
              <a:gd name="T25" fmla="*/ 2147483646 h 325"/>
              <a:gd name="T26" fmla="*/ 2147483646 w 103"/>
              <a:gd name="T27" fmla="*/ 2147483646 h 325"/>
              <a:gd name="T28" fmla="*/ 2147483646 w 103"/>
              <a:gd name="T29" fmla="*/ 2147483646 h 325"/>
              <a:gd name="T30" fmla="*/ 2147483646 w 103"/>
              <a:gd name="T31" fmla="*/ 2147483646 h 325"/>
              <a:gd name="T32" fmla="*/ 2147483646 w 103"/>
              <a:gd name="T33" fmla="*/ 2147483646 h 325"/>
              <a:gd name="T34" fmla="*/ 2147483646 w 103"/>
              <a:gd name="T35" fmla="*/ 2147483646 h 325"/>
              <a:gd name="T36" fmla="*/ 2147483646 w 103"/>
              <a:gd name="T37" fmla="*/ 2147483646 h 325"/>
              <a:gd name="T38" fmla="*/ 2147483646 w 103"/>
              <a:gd name="T39" fmla="*/ 2147483646 h 325"/>
              <a:gd name="T40" fmla="*/ 2147483646 w 103"/>
              <a:gd name="T41" fmla="*/ 2147483646 h 325"/>
              <a:gd name="T42" fmla="*/ 2147483646 w 103"/>
              <a:gd name="T43" fmla="*/ 2147483646 h 325"/>
              <a:gd name="T44" fmla="*/ 0 w 103"/>
              <a:gd name="T45" fmla="*/ 2147483646 h 325"/>
              <a:gd name="T46" fmla="*/ 0 w 103"/>
              <a:gd name="T47" fmla="*/ 2147483646 h 325"/>
              <a:gd name="T48" fmla="*/ 2147483646 w 103"/>
              <a:gd name="T49" fmla="*/ 2147483646 h 3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325">
                <a:moveTo>
                  <a:pt x="72" y="12"/>
                </a:moveTo>
                <a:lnTo>
                  <a:pt x="72" y="12"/>
                </a:lnTo>
                <a:lnTo>
                  <a:pt x="76" y="7"/>
                </a:lnTo>
                <a:lnTo>
                  <a:pt x="79" y="2"/>
                </a:lnTo>
                <a:lnTo>
                  <a:pt x="86" y="0"/>
                </a:lnTo>
                <a:lnTo>
                  <a:pt x="91" y="0"/>
                </a:lnTo>
                <a:lnTo>
                  <a:pt x="97" y="4"/>
                </a:lnTo>
                <a:lnTo>
                  <a:pt x="102" y="7"/>
                </a:lnTo>
                <a:lnTo>
                  <a:pt x="103" y="14"/>
                </a:lnTo>
                <a:lnTo>
                  <a:pt x="103" y="19"/>
                </a:lnTo>
                <a:lnTo>
                  <a:pt x="29" y="313"/>
                </a:lnTo>
                <a:lnTo>
                  <a:pt x="28" y="320"/>
                </a:lnTo>
                <a:lnTo>
                  <a:pt x="23" y="324"/>
                </a:lnTo>
                <a:lnTo>
                  <a:pt x="17" y="325"/>
                </a:lnTo>
                <a:lnTo>
                  <a:pt x="12" y="325"/>
                </a:lnTo>
                <a:lnTo>
                  <a:pt x="5" y="324"/>
                </a:lnTo>
                <a:lnTo>
                  <a:pt x="2" y="318"/>
                </a:lnTo>
                <a:lnTo>
                  <a:pt x="0" y="313"/>
                </a:lnTo>
                <a:lnTo>
                  <a:pt x="0" y="306"/>
                </a:lnTo>
                <a:lnTo>
                  <a:pt x="72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" name="Freeform 164"/>
          <p:cNvSpPr>
            <a:spLocks/>
          </p:cNvSpPr>
          <p:nvPr/>
        </p:nvSpPr>
        <p:spPr bwMode="auto">
          <a:xfrm>
            <a:off x="8600017" y="3586163"/>
            <a:ext cx="40216" cy="488950"/>
          </a:xfrm>
          <a:custGeom>
            <a:avLst/>
            <a:gdLst>
              <a:gd name="T0" fmla="*/ 0 w 19"/>
              <a:gd name="T1" fmla="*/ 2147483646 h 308"/>
              <a:gd name="T2" fmla="*/ 0 w 19"/>
              <a:gd name="T3" fmla="*/ 2147483646 h 308"/>
              <a:gd name="T4" fmla="*/ 0 w 19"/>
              <a:gd name="T5" fmla="*/ 2147483646 h 308"/>
              <a:gd name="T6" fmla="*/ 2147483646 w 19"/>
              <a:gd name="T7" fmla="*/ 2147483646 h 308"/>
              <a:gd name="T8" fmla="*/ 2147483646 w 19"/>
              <a:gd name="T9" fmla="*/ 2147483646 h 308"/>
              <a:gd name="T10" fmla="*/ 2147483646 w 19"/>
              <a:gd name="T11" fmla="*/ 0 h 308"/>
              <a:gd name="T12" fmla="*/ 2147483646 w 19"/>
              <a:gd name="T13" fmla="*/ 0 h 308"/>
              <a:gd name="T14" fmla="*/ 2147483646 w 19"/>
              <a:gd name="T15" fmla="*/ 0 h 308"/>
              <a:gd name="T16" fmla="*/ 2147483646 w 19"/>
              <a:gd name="T17" fmla="*/ 2147483646 h 308"/>
              <a:gd name="T18" fmla="*/ 2147483646 w 19"/>
              <a:gd name="T19" fmla="*/ 2147483646 h 308"/>
              <a:gd name="T20" fmla="*/ 2147483646 w 19"/>
              <a:gd name="T21" fmla="*/ 2147483646 h 308"/>
              <a:gd name="T22" fmla="*/ 2147483646 w 19"/>
              <a:gd name="T23" fmla="*/ 2147483646 h 308"/>
              <a:gd name="T24" fmla="*/ 2147483646 w 19"/>
              <a:gd name="T25" fmla="*/ 2147483646 h 308"/>
              <a:gd name="T26" fmla="*/ 2147483646 w 19"/>
              <a:gd name="T27" fmla="*/ 2147483646 h 308"/>
              <a:gd name="T28" fmla="*/ 2147483646 w 19"/>
              <a:gd name="T29" fmla="*/ 2147483646 h 308"/>
              <a:gd name="T30" fmla="*/ 2147483646 w 19"/>
              <a:gd name="T31" fmla="*/ 2147483646 h 308"/>
              <a:gd name="T32" fmla="*/ 2147483646 w 19"/>
              <a:gd name="T33" fmla="*/ 2147483646 h 308"/>
              <a:gd name="T34" fmla="*/ 2147483646 w 19"/>
              <a:gd name="T35" fmla="*/ 2147483646 h 308"/>
              <a:gd name="T36" fmla="*/ 2147483646 w 19"/>
              <a:gd name="T37" fmla="*/ 2147483646 h 308"/>
              <a:gd name="T38" fmla="*/ 2147483646 w 19"/>
              <a:gd name="T39" fmla="*/ 2147483646 h 308"/>
              <a:gd name="T40" fmla="*/ 2147483646 w 19"/>
              <a:gd name="T41" fmla="*/ 2147483646 h 308"/>
              <a:gd name="T42" fmla="*/ 2147483646 w 19"/>
              <a:gd name="T43" fmla="*/ 2147483646 h 308"/>
              <a:gd name="T44" fmla="*/ 0 w 19"/>
              <a:gd name="T45" fmla="*/ 2147483646 h 308"/>
              <a:gd name="T46" fmla="*/ 0 w 19"/>
              <a:gd name="T47" fmla="*/ 2147483646 h 308"/>
              <a:gd name="T48" fmla="*/ 0 w 19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" h="308">
                <a:moveTo>
                  <a:pt x="0" y="10"/>
                </a:move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5" y="3"/>
                </a:lnTo>
                <a:lnTo>
                  <a:pt x="17" y="7"/>
                </a:lnTo>
                <a:lnTo>
                  <a:pt x="19" y="10"/>
                </a:lnTo>
                <a:lnTo>
                  <a:pt x="19" y="297"/>
                </a:lnTo>
                <a:lnTo>
                  <a:pt x="19" y="302"/>
                </a:lnTo>
                <a:lnTo>
                  <a:pt x="17" y="304"/>
                </a:lnTo>
                <a:lnTo>
                  <a:pt x="13" y="308"/>
                </a:lnTo>
                <a:lnTo>
                  <a:pt x="10" y="308"/>
                </a:lnTo>
                <a:lnTo>
                  <a:pt x="5" y="308"/>
                </a:lnTo>
                <a:lnTo>
                  <a:pt x="3" y="304"/>
                </a:lnTo>
                <a:lnTo>
                  <a:pt x="0" y="302"/>
                </a:lnTo>
                <a:lnTo>
                  <a:pt x="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8362951" y="3598863"/>
            <a:ext cx="203200" cy="469900"/>
          </a:xfrm>
          <a:custGeom>
            <a:avLst/>
            <a:gdLst>
              <a:gd name="T0" fmla="*/ 2147483646 w 96"/>
              <a:gd name="T1" fmla="*/ 2147483646 h 296"/>
              <a:gd name="T2" fmla="*/ 2147483646 w 96"/>
              <a:gd name="T3" fmla="*/ 2147483646 h 296"/>
              <a:gd name="T4" fmla="*/ 2147483646 w 96"/>
              <a:gd name="T5" fmla="*/ 2147483646 h 296"/>
              <a:gd name="T6" fmla="*/ 2147483646 w 96"/>
              <a:gd name="T7" fmla="*/ 0 h 296"/>
              <a:gd name="T8" fmla="*/ 2147483646 w 96"/>
              <a:gd name="T9" fmla="*/ 0 h 296"/>
              <a:gd name="T10" fmla="*/ 2147483646 w 96"/>
              <a:gd name="T11" fmla="*/ 0 h 296"/>
              <a:gd name="T12" fmla="*/ 2147483646 w 96"/>
              <a:gd name="T13" fmla="*/ 0 h 296"/>
              <a:gd name="T14" fmla="*/ 2147483646 w 96"/>
              <a:gd name="T15" fmla="*/ 0 h 296"/>
              <a:gd name="T16" fmla="*/ 2147483646 w 96"/>
              <a:gd name="T17" fmla="*/ 2147483646 h 296"/>
              <a:gd name="T18" fmla="*/ 2147483646 w 96"/>
              <a:gd name="T19" fmla="*/ 2147483646 h 296"/>
              <a:gd name="T20" fmla="*/ 2147483646 w 96"/>
              <a:gd name="T21" fmla="*/ 2147483646 h 296"/>
              <a:gd name="T22" fmla="*/ 2147483646 w 96"/>
              <a:gd name="T23" fmla="*/ 2147483646 h 296"/>
              <a:gd name="T24" fmla="*/ 2147483646 w 96"/>
              <a:gd name="T25" fmla="*/ 2147483646 h 296"/>
              <a:gd name="T26" fmla="*/ 2147483646 w 96"/>
              <a:gd name="T27" fmla="*/ 2147483646 h 296"/>
              <a:gd name="T28" fmla="*/ 2147483646 w 96"/>
              <a:gd name="T29" fmla="*/ 2147483646 h 296"/>
              <a:gd name="T30" fmla="*/ 2147483646 w 96"/>
              <a:gd name="T31" fmla="*/ 2147483646 h 296"/>
              <a:gd name="T32" fmla="*/ 2147483646 w 96"/>
              <a:gd name="T33" fmla="*/ 2147483646 h 296"/>
              <a:gd name="T34" fmla="*/ 2147483646 w 96"/>
              <a:gd name="T35" fmla="*/ 2147483646 h 296"/>
              <a:gd name="T36" fmla="*/ 2147483646 w 96"/>
              <a:gd name="T37" fmla="*/ 2147483646 h 296"/>
              <a:gd name="T38" fmla="*/ 2147483646 w 96"/>
              <a:gd name="T39" fmla="*/ 2147483646 h 296"/>
              <a:gd name="T40" fmla="*/ 2147483646 w 96"/>
              <a:gd name="T41" fmla="*/ 2147483646 h 296"/>
              <a:gd name="T42" fmla="*/ 2147483646 w 96"/>
              <a:gd name="T43" fmla="*/ 2147483646 h 296"/>
              <a:gd name="T44" fmla="*/ 0 w 96"/>
              <a:gd name="T45" fmla="*/ 2147483646 h 296"/>
              <a:gd name="T46" fmla="*/ 2147483646 w 96"/>
              <a:gd name="T47" fmla="*/ 2147483646 h 296"/>
              <a:gd name="T48" fmla="*/ 2147483646 w 96"/>
              <a:gd name="T49" fmla="*/ 2147483646 h 2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" h="296">
                <a:moveTo>
                  <a:pt x="77" y="7"/>
                </a:moveTo>
                <a:lnTo>
                  <a:pt x="77" y="7"/>
                </a:lnTo>
                <a:lnTo>
                  <a:pt x="79" y="4"/>
                </a:lnTo>
                <a:lnTo>
                  <a:pt x="82" y="0"/>
                </a:lnTo>
                <a:lnTo>
                  <a:pt x="86" y="0"/>
                </a:lnTo>
                <a:lnTo>
                  <a:pt x="89" y="0"/>
                </a:lnTo>
                <a:lnTo>
                  <a:pt x="93" y="2"/>
                </a:lnTo>
                <a:lnTo>
                  <a:pt x="94" y="6"/>
                </a:lnTo>
                <a:lnTo>
                  <a:pt x="96" y="9"/>
                </a:lnTo>
                <a:lnTo>
                  <a:pt x="96" y="12"/>
                </a:lnTo>
                <a:lnTo>
                  <a:pt x="21" y="289"/>
                </a:lnTo>
                <a:lnTo>
                  <a:pt x="19" y="293"/>
                </a:lnTo>
                <a:lnTo>
                  <a:pt x="15" y="296"/>
                </a:lnTo>
                <a:lnTo>
                  <a:pt x="12" y="296"/>
                </a:lnTo>
                <a:lnTo>
                  <a:pt x="9" y="296"/>
                </a:lnTo>
                <a:lnTo>
                  <a:pt x="5" y="294"/>
                </a:lnTo>
                <a:lnTo>
                  <a:pt x="2" y="293"/>
                </a:lnTo>
                <a:lnTo>
                  <a:pt x="0" y="288"/>
                </a:lnTo>
                <a:lnTo>
                  <a:pt x="2" y="284"/>
                </a:lnTo>
                <a:lnTo>
                  <a:pt x="77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Freeform 166"/>
          <p:cNvSpPr>
            <a:spLocks/>
          </p:cNvSpPr>
          <p:nvPr/>
        </p:nvSpPr>
        <p:spPr bwMode="auto">
          <a:xfrm>
            <a:off x="8671984" y="3589338"/>
            <a:ext cx="186267" cy="474662"/>
          </a:xfrm>
          <a:custGeom>
            <a:avLst/>
            <a:gdLst>
              <a:gd name="T0" fmla="*/ 0 w 88"/>
              <a:gd name="T1" fmla="*/ 2147483646 h 299"/>
              <a:gd name="T2" fmla="*/ 0 w 88"/>
              <a:gd name="T3" fmla="*/ 2147483646 h 299"/>
              <a:gd name="T4" fmla="*/ 0 w 88"/>
              <a:gd name="T5" fmla="*/ 2147483646 h 299"/>
              <a:gd name="T6" fmla="*/ 2147483646 w 88"/>
              <a:gd name="T7" fmla="*/ 2147483646 h 299"/>
              <a:gd name="T8" fmla="*/ 2147483646 w 88"/>
              <a:gd name="T9" fmla="*/ 2147483646 h 299"/>
              <a:gd name="T10" fmla="*/ 2147483646 w 88"/>
              <a:gd name="T11" fmla="*/ 0 h 299"/>
              <a:gd name="T12" fmla="*/ 2147483646 w 88"/>
              <a:gd name="T13" fmla="*/ 0 h 299"/>
              <a:gd name="T14" fmla="*/ 2147483646 w 88"/>
              <a:gd name="T15" fmla="*/ 0 h 299"/>
              <a:gd name="T16" fmla="*/ 2147483646 w 88"/>
              <a:gd name="T17" fmla="*/ 0 h 299"/>
              <a:gd name="T18" fmla="*/ 2147483646 w 88"/>
              <a:gd name="T19" fmla="*/ 2147483646 h 299"/>
              <a:gd name="T20" fmla="*/ 2147483646 w 88"/>
              <a:gd name="T21" fmla="*/ 2147483646 h 299"/>
              <a:gd name="T22" fmla="*/ 2147483646 w 88"/>
              <a:gd name="T23" fmla="*/ 2147483646 h 299"/>
              <a:gd name="T24" fmla="*/ 2147483646 w 88"/>
              <a:gd name="T25" fmla="*/ 2147483646 h 299"/>
              <a:gd name="T26" fmla="*/ 2147483646 w 88"/>
              <a:gd name="T27" fmla="*/ 2147483646 h 299"/>
              <a:gd name="T28" fmla="*/ 2147483646 w 88"/>
              <a:gd name="T29" fmla="*/ 2147483646 h 299"/>
              <a:gd name="T30" fmla="*/ 2147483646 w 88"/>
              <a:gd name="T31" fmla="*/ 2147483646 h 299"/>
              <a:gd name="T32" fmla="*/ 2147483646 w 88"/>
              <a:gd name="T33" fmla="*/ 2147483646 h 299"/>
              <a:gd name="T34" fmla="*/ 2147483646 w 88"/>
              <a:gd name="T35" fmla="*/ 2147483646 h 299"/>
              <a:gd name="T36" fmla="*/ 2147483646 w 88"/>
              <a:gd name="T37" fmla="*/ 2147483646 h 299"/>
              <a:gd name="T38" fmla="*/ 2147483646 w 88"/>
              <a:gd name="T39" fmla="*/ 2147483646 h 299"/>
              <a:gd name="T40" fmla="*/ 2147483646 w 88"/>
              <a:gd name="T41" fmla="*/ 2147483646 h 299"/>
              <a:gd name="T42" fmla="*/ 2147483646 w 88"/>
              <a:gd name="T43" fmla="*/ 2147483646 h 299"/>
              <a:gd name="T44" fmla="*/ 2147483646 w 88"/>
              <a:gd name="T45" fmla="*/ 2147483646 h 299"/>
              <a:gd name="T46" fmla="*/ 2147483646 w 88"/>
              <a:gd name="T47" fmla="*/ 2147483646 h 299"/>
              <a:gd name="T48" fmla="*/ 0 w 88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8" h="299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1"/>
                </a:lnTo>
                <a:lnTo>
                  <a:pt x="17" y="3"/>
                </a:lnTo>
                <a:lnTo>
                  <a:pt x="19" y="6"/>
                </a:lnTo>
                <a:lnTo>
                  <a:pt x="88" y="287"/>
                </a:lnTo>
                <a:lnTo>
                  <a:pt x="88" y="290"/>
                </a:lnTo>
                <a:lnTo>
                  <a:pt x="86" y="294"/>
                </a:lnTo>
                <a:lnTo>
                  <a:pt x="84" y="297"/>
                </a:lnTo>
                <a:lnTo>
                  <a:pt x="81" y="299"/>
                </a:lnTo>
                <a:lnTo>
                  <a:pt x="77" y="299"/>
                </a:lnTo>
                <a:lnTo>
                  <a:pt x="74" y="297"/>
                </a:lnTo>
                <a:lnTo>
                  <a:pt x="71" y="295"/>
                </a:lnTo>
                <a:lnTo>
                  <a:pt x="69" y="292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" name="Freeform 167"/>
          <p:cNvSpPr>
            <a:spLocks/>
          </p:cNvSpPr>
          <p:nvPr/>
        </p:nvSpPr>
        <p:spPr bwMode="auto">
          <a:xfrm>
            <a:off x="8170333" y="3571876"/>
            <a:ext cx="315384" cy="436563"/>
          </a:xfrm>
          <a:custGeom>
            <a:avLst/>
            <a:gdLst>
              <a:gd name="T0" fmla="*/ 2147483646 w 149"/>
              <a:gd name="T1" fmla="*/ 2147483646 h 275"/>
              <a:gd name="T2" fmla="*/ 2147483646 w 149"/>
              <a:gd name="T3" fmla="*/ 2147483646 h 275"/>
              <a:gd name="T4" fmla="*/ 2147483646 w 149"/>
              <a:gd name="T5" fmla="*/ 2147483646 h 275"/>
              <a:gd name="T6" fmla="*/ 2147483646 w 149"/>
              <a:gd name="T7" fmla="*/ 0 h 275"/>
              <a:gd name="T8" fmla="*/ 2147483646 w 149"/>
              <a:gd name="T9" fmla="*/ 0 h 275"/>
              <a:gd name="T10" fmla="*/ 2147483646 w 149"/>
              <a:gd name="T11" fmla="*/ 0 h 275"/>
              <a:gd name="T12" fmla="*/ 2147483646 w 149"/>
              <a:gd name="T13" fmla="*/ 0 h 275"/>
              <a:gd name="T14" fmla="*/ 2147483646 w 149"/>
              <a:gd name="T15" fmla="*/ 0 h 275"/>
              <a:gd name="T16" fmla="*/ 2147483646 w 149"/>
              <a:gd name="T17" fmla="*/ 2147483646 h 275"/>
              <a:gd name="T18" fmla="*/ 2147483646 w 149"/>
              <a:gd name="T19" fmla="*/ 2147483646 h 275"/>
              <a:gd name="T20" fmla="*/ 2147483646 w 149"/>
              <a:gd name="T21" fmla="*/ 2147483646 h 275"/>
              <a:gd name="T22" fmla="*/ 2147483646 w 149"/>
              <a:gd name="T23" fmla="*/ 2147483646 h 275"/>
              <a:gd name="T24" fmla="*/ 2147483646 w 149"/>
              <a:gd name="T25" fmla="*/ 2147483646 h 275"/>
              <a:gd name="T26" fmla="*/ 2147483646 w 149"/>
              <a:gd name="T27" fmla="*/ 2147483646 h 275"/>
              <a:gd name="T28" fmla="*/ 2147483646 w 149"/>
              <a:gd name="T29" fmla="*/ 2147483646 h 275"/>
              <a:gd name="T30" fmla="*/ 2147483646 w 149"/>
              <a:gd name="T31" fmla="*/ 2147483646 h 275"/>
              <a:gd name="T32" fmla="*/ 2147483646 w 149"/>
              <a:gd name="T33" fmla="*/ 2147483646 h 275"/>
              <a:gd name="T34" fmla="*/ 2147483646 w 149"/>
              <a:gd name="T35" fmla="*/ 2147483646 h 275"/>
              <a:gd name="T36" fmla="*/ 2147483646 w 149"/>
              <a:gd name="T37" fmla="*/ 2147483646 h 275"/>
              <a:gd name="T38" fmla="*/ 2147483646 w 149"/>
              <a:gd name="T39" fmla="*/ 2147483646 h 275"/>
              <a:gd name="T40" fmla="*/ 2147483646 w 149"/>
              <a:gd name="T41" fmla="*/ 2147483646 h 275"/>
              <a:gd name="T42" fmla="*/ 0 w 149"/>
              <a:gd name="T43" fmla="*/ 2147483646 h 275"/>
              <a:gd name="T44" fmla="*/ 0 w 149"/>
              <a:gd name="T45" fmla="*/ 2147483646 h 275"/>
              <a:gd name="T46" fmla="*/ 0 w 149"/>
              <a:gd name="T47" fmla="*/ 2147483646 h 275"/>
              <a:gd name="T48" fmla="*/ 2147483646 w 149"/>
              <a:gd name="T49" fmla="*/ 2147483646 h 2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9" h="275">
                <a:moveTo>
                  <a:pt x="130" y="5"/>
                </a:moveTo>
                <a:lnTo>
                  <a:pt x="130" y="5"/>
                </a:lnTo>
                <a:lnTo>
                  <a:pt x="134" y="2"/>
                </a:lnTo>
                <a:lnTo>
                  <a:pt x="137" y="0"/>
                </a:lnTo>
                <a:lnTo>
                  <a:pt x="141" y="0"/>
                </a:lnTo>
                <a:lnTo>
                  <a:pt x="144" y="0"/>
                </a:lnTo>
                <a:lnTo>
                  <a:pt x="148" y="4"/>
                </a:lnTo>
                <a:lnTo>
                  <a:pt x="149" y="5"/>
                </a:lnTo>
                <a:lnTo>
                  <a:pt x="149" y="11"/>
                </a:lnTo>
                <a:lnTo>
                  <a:pt x="149" y="14"/>
                </a:lnTo>
                <a:lnTo>
                  <a:pt x="17" y="270"/>
                </a:lnTo>
                <a:lnTo>
                  <a:pt x="15" y="272"/>
                </a:lnTo>
                <a:lnTo>
                  <a:pt x="12" y="275"/>
                </a:lnTo>
                <a:lnTo>
                  <a:pt x="8" y="275"/>
                </a:lnTo>
                <a:lnTo>
                  <a:pt x="5" y="274"/>
                </a:lnTo>
                <a:lnTo>
                  <a:pt x="2" y="272"/>
                </a:lnTo>
                <a:lnTo>
                  <a:pt x="0" y="268"/>
                </a:lnTo>
                <a:lnTo>
                  <a:pt x="0" y="265"/>
                </a:lnTo>
                <a:lnTo>
                  <a:pt x="0" y="262"/>
                </a:lnTo>
                <a:lnTo>
                  <a:pt x="13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0" name="Freeform 168"/>
          <p:cNvSpPr>
            <a:spLocks/>
          </p:cNvSpPr>
          <p:nvPr/>
        </p:nvSpPr>
        <p:spPr bwMode="auto">
          <a:xfrm>
            <a:off x="8752417" y="3540125"/>
            <a:ext cx="268816" cy="452438"/>
          </a:xfrm>
          <a:custGeom>
            <a:avLst/>
            <a:gdLst>
              <a:gd name="T0" fmla="*/ 0 w 127"/>
              <a:gd name="T1" fmla="*/ 2147483646 h 285"/>
              <a:gd name="T2" fmla="*/ 0 w 127"/>
              <a:gd name="T3" fmla="*/ 2147483646 h 285"/>
              <a:gd name="T4" fmla="*/ 0 w 127"/>
              <a:gd name="T5" fmla="*/ 2147483646 h 285"/>
              <a:gd name="T6" fmla="*/ 0 w 127"/>
              <a:gd name="T7" fmla="*/ 2147483646 h 285"/>
              <a:gd name="T8" fmla="*/ 2147483646 w 127"/>
              <a:gd name="T9" fmla="*/ 2147483646 h 285"/>
              <a:gd name="T10" fmla="*/ 2147483646 w 127"/>
              <a:gd name="T11" fmla="*/ 0 h 285"/>
              <a:gd name="T12" fmla="*/ 2147483646 w 127"/>
              <a:gd name="T13" fmla="*/ 0 h 285"/>
              <a:gd name="T14" fmla="*/ 2147483646 w 127"/>
              <a:gd name="T15" fmla="*/ 0 h 285"/>
              <a:gd name="T16" fmla="*/ 2147483646 w 127"/>
              <a:gd name="T17" fmla="*/ 0 h 285"/>
              <a:gd name="T18" fmla="*/ 2147483646 w 127"/>
              <a:gd name="T19" fmla="*/ 0 h 285"/>
              <a:gd name="T20" fmla="*/ 2147483646 w 127"/>
              <a:gd name="T21" fmla="*/ 2147483646 h 285"/>
              <a:gd name="T22" fmla="*/ 2147483646 w 127"/>
              <a:gd name="T23" fmla="*/ 2147483646 h 285"/>
              <a:gd name="T24" fmla="*/ 2147483646 w 127"/>
              <a:gd name="T25" fmla="*/ 2147483646 h 285"/>
              <a:gd name="T26" fmla="*/ 2147483646 w 127"/>
              <a:gd name="T27" fmla="*/ 2147483646 h 285"/>
              <a:gd name="T28" fmla="*/ 2147483646 w 127"/>
              <a:gd name="T29" fmla="*/ 2147483646 h 285"/>
              <a:gd name="T30" fmla="*/ 2147483646 w 127"/>
              <a:gd name="T31" fmla="*/ 2147483646 h 285"/>
              <a:gd name="T32" fmla="*/ 2147483646 w 127"/>
              <a:gd name="T33" fmla="*/ 2147483646 h 285"/>
              <a:gd name="T34" fmla="*/ 2147483646 w 127"/>
              <a:gd name="T35" fmla="*/ 2147483646 h 285"/>
              <a:gd name="T36" fmla="*/ 2147483646 w 127"/>
              <a:gd name="T37" fmla="*/ 2147483646 h 285"/>
              <a:gd name="T38" fmla="*/ 2147483646 w 127"/>
              <a:gd name="T39" fmla="*/ 2147483646 h 285"/>
              <a:gd name="T40" fmla="*/ 2147483646 w 127"/>
              <a:gd name="T41" fmla="*/ 2147483646 h 285"/>
              <a:gd name="T42" fmla="*/ 2147483646 w 127"/>
              <a:gd name="T43" fmla="*/ 2147483646 h 285"/>
              <a:gd name="T44" fmla="*/ 2147483646 w 127"/>
              <a:gd name="T45" fmla="*/ 2147483646 h 285"/>
              <a:gd name="T46" fmla="*/ 2147483646 w 127"/>
              <a:gd name="T47" fmla="*/ 2147483646 h 285"/>
              <a:gd name="T48" fmla="*/ 0 w 127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" h="285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1"/>
                </a:lnTo>
                <a:lnTo>
                  <a:pt x="19" y="5"/>
                </a:lnTo>
                <a:lnTo>
                  <a:pt x="125" y="271"/>
                </a:lnTo>
                <a:lnTo>
                  <a:pt x="127" y="276"/>
                </a:lnTo>
                <a:lnTo>
                  <a:pt x="125" y="280"/>
                </a:lnTo>
                <a:lnTo>
                  <a:pt x="124" y="283"/>
                </a:lnTo>
                <a:lnTo>
                  <a:pt x="120" y="285"/>
                </a:lnTo>
                <a:lnTo>
                  <a:pt x="117" y="285"/>
                </a:lnTo>
                <a:lnTo>
                  <a:pt x="113" y="285"/>
                </a:lnTo>
                <a:lnTo>
                  <a:pt x="110" y="283"/>
                </a:lnTo>
                <a:lnTo>
                  <a:pt x="108" y="280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8788400" y="3482975"/>
            <a:ext cx="383117" cy="407988"/>
          </a:xfrm>
          <a:custGeom>
            <a:avLst/>
            <a:gdLst>
              <a:gd name="T0" fmla="*/ 2147483646 w 181"/>
              <a:gd name="T1" fmla="*/ 2147483646 h 257"/>
              <a:gd name="T2" fmla="*/ 2147483646 w 181"/>
              <a:gd name="T3" fmla="*/ 2147483646 h 257"/>
              <a:gd name="T4" fmla="*/ 0 w 181"/>
              <a:gd name="T5" fmla="*/ 2147483646 h 257"/>
              <a:gd name="T6" fmla="*/ 0 w 181"/>
              <a:gd name="T7" fmla="*/ 2147483646 h 257"/>
              <a:gd name="T8" fmla="*/ 2147483646 w 181"/>
              <a:gd name="T9" fmla="*/ 2147483646 h 257"/>
              <a:gd name="T10" fmla="*/ 2147483646 w 181"/>
              <a:gd name="T11" fmla="*/ 2147483646 h 257"/>
              <a:gd name="T12" fmla="*/ 2147483646 w 181"/>
              <a:gd name="T13" fmla="*/ 2147483646 h 257"/>
              <a:gd name="T14" fmla="*/ 2147483646 w 181"/>
              <a:gd name="T15" fmla="*/ 2147483646 h 257"/>
              <a:gd name="T16" fmla="*/ 2147483646 w 181"/>
              <a:gd name="T17" fmla="*/ 0 h 257"/>
              <a:gd name="T18" fmla="*/ 2147483646 w 181"/>
              <a:gd name="T19" fmla="*/ 0 h 257"/>
              <a:gd name="T20" fmla="*/ 2147483646 w 181"/>
              <a:gd name="T21" fmla="*/ 2147483646 h 257"/>
              <a:gd name="T22" fmla="*/ 2147483646 w 181"/>
              <a:gd name="T23" fmla="*/ 2147483646 h 257"/>
              <a:gd name="T24" fmla="*/ 2147483646 w 181"/>
              <a:gd name="T25" fmla="*/ 2147483646 h 257"/>
              <a:gd name="T26" fmla="*/ 2147483646 w 181"/>
              <a:gd name="T27" fmla="*/ 2147483646 h 257"/>
              <a:gd name="T28" fmla="*/ 2147483646 w 181"/>
              <a:gd name="T29" fmla="*/ 2147483646 h 257"/>
              <a:gd name="T30" fmla="*/ 2147483646 w 181"/>
              <a:gd name="T31" fmla="*/ 2147483646 h 257"/>
              <a:gd name="T32" fmla="*/ 2147483646 w 181"/>
              <a:gd name="T33" fmla="*/ 2147483646 h 257"/>
              <a:gd name="T34" fmla="*/ 2147483646 w 181"/>
              <a:gd name="T35" fmla="*/ 2147483646 h 257"/>
              <a:gd name="T36" fmla="*/ 2147483646 w 181"/>
              <a:gd name="T37" fmla="*/ 2147483646 h 257"/>
              <a:gd name="T38" fmla="*/ 2147483646 w 181"/>
              <a:gd name="T39" fmla="*/ 2147483646 h 257"/>
              <a:gd name="T40" fmla="*/ 2147483646 w 181"/>
              <a:gd name="T41" fmla="*/ 2147483646 h 257"/>
              <a:gd name="T42" fmla="*/ 2147483646 w 181"/>
              <a:gd name="T43" fmla="*/ 2147483646 h 257"/>
              <a:gd name="T44" fmla="*/ 2147483646 w 181"/>
              <a:gd name="T45" fmla="*/ 2147483646 h 257"/>
              <a:gd name="T46" fmla="*/ 2147483646 w 181"/>
              <a:gd name="T47" fmla="*/ 2147483646 h 257"/>
              <a:gd name="T48" fmla="*/ 2147483646 w 181"/>
              <a:gd name="T49" fmla="*/ 2147483646 h 2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" h="257">
                <a:moveTo>
                  <a:pt x="2" y="15"/>
                </a:move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7" y="5"/>
                </a:lnTo>
                <a:lnTo>
                  <a:pt x="179" y="242"/>
                </a:lnTo>
                <a:lnTo>
                  <a:pt x="181" y="247"/>
                </a:lnTo>
                <a:lnTo>
                  <a:pt x="181" y="251"/>
                </a:lnTo>
                <a:lnTo>
                  <a:pt x="179" y="254"/>
                </a:lnTo>
                <a:lnTo>
                  <a:pt x="177" y="256"/>
                </a:lnTo>
                <a:lnTo>
                  <a:pt x="174" y="257"/>
                </a:lnTo>
                <a:lnTo>
                  <a:pt x="168" y="257"/>
                </a:lnTo>
                <a:lnTo>
                  <a:pt x="165" y="256"/>
                </a:lnTo>
                <a:lnTo>
                  <a:pt x="163" y="254"/>
                </a:lnTo>
                <a:lnTo>
                  <a:pt x="2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" name="Freeform 170"/>
          <p:cNvSpPr>
            <a:spLocks/>
          </p:cNvSpPr>
          <p:nvPr/>
        </p:nvSpPr>
        <p:spPr bwMode="auto">
          <a:xfrm>
            <a:off x="8809567" y="3422650"/>
            <a:ext cx="499533" cy="323850"/>
          </a:xfrm>
          <a:custGeom>
            <a:avLst/>
            <a:gdLst>
              <a:gd name="T0" fmla="*/ 2147483646 w 236"/>
              <a:gd name="T1" fmla="*/ 2147483646 h 204"/>
              <a:gd name="T2" fmla="*/ 2147483646 w 236"/>
              <a:gd name="T3" fmla="*/ 2147483646 h 204"/>
              <a:gd name="T4" fmla="*/ 2147483646 w 236"/>
              <a:gd name="T5" fmla="*/ 2147483646 h 204"/>
              <a:gd name="T6" fmla="*/ 0 w 236"/>
              <a:gd name="T7" fmla="*/ 2147483646 h 204"/>
              <a:gd name="T8" fmla="*/ 2147483646 w 236"/>
              <a:gd name="T9" fmla="*/ 2147483646 h 204"/>
              <a:gd name="T10" fmla="*/ 2147483646 w 236"/>
              <a:gd name="T11" fmla="*/ 2147483646 h 204"/>
              <a:gd name="T12" fmla="*/ 2147483646 w 236"/>
              <a:gd name="T13" fmla="*/ 2147483646 h 204"/>
              <a:gd name="T14" fmla="*/ 2147483646 w 236"/>
              <a:gd name="T15" fmla="*/ 2147483646 h 204"/>
              <a:gd name="T16" fmla="*/ 2147483646 w 236"/>
              <a:gd name="T17" fmla="*/ 2147483646 h 204"/>
              <a:gd name="T18" fmla="*/ 2147483646 w 236"/>
              <a:gd name="T19" fmla="*/ 0 h 204"/>
              <a:gd name="T20" fmla="*/ 2147483646 w 236"/>
              <a:gd name="T21" fmla="*/ 0 h 204"/>
              <a:gd name="T22" fmla="*/ 2147483646 w 236"/>
              <a:gd name="T23" fmla="*/ 2147483646 h 204"/>
              <a:gd name="T24" fmla="*/ 2147483646 w 236"/>
              <a:gd name="T25" fmla="*/ 2147483646 h 204"/>
              <a:gd name="T26" fmla="*/ 2147483646 w 236"/>
              <a:gd name="T27" fmla="*/ 2147483646 h 204"/>
              <a:gd name="T28" fmla="*/ 2147483646 w 236"/>
              <a:gd name="T29" fmla="*/ 2147483646 h 204"/>
              <a:gd name="T30" fmla="*/ 2147483646 w 236"/>
              <a:gd name="T31" fmla="*/ 2147483646 h 204"/>
              <a:gd name="T32" fmla="*/ 2147483646 w 236"/>
              <a:gd name="T33" fmla="*/ 2147483646 h 204"/>
              <a:gd name="T34" fmla="*/ 2147483646 w 236"/>
              <a:gd name="T35" fmla="*/ 2147483646 h 204"/>
              <a:gd name="T36" fmla="*/ 2147483646 w 236"/>
              <a:gd name="T37" fmla="*/ 2147483646 h 204"/>
              <a:gd name="T38" fmla="*/ 2147483646 w 236"/>
              <a:gd name="T39" fmla="*/ 2147483646 h 204"/>
              <a:gd name="T40" fmla="*/ 2147483646 w 236"/>
              <a:gd name="T41" fmla="*/ 2147483646 h 204"/>
              <a:gd name="T42" fmla="*/ 2147483646 w 236"/>
              <a:gd name="T43" fmla="*/ 2147483646 h 204"/>
              <a:gd name="T44" fmla="*/ 2147483646 w 236"/>
              <a:gd name="T45" fmla="*/ 2147483646 h 204"/>
              <a:gd name="T46" fmla="*/ 2147483646 w 236"/>
              <a:gd name="T47" fmla="*/ 2147483646 h 204"/>
              <a:gd name="T48" fmla="*/ 2147483646 w 236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6" h="204">
                <a:moveTo>
                  <a:pt x="4" y="17"/>
                </a:moveTo>
                <a:lnTo>
                  <a:pt x="4" y="17"/>
                </a:lnTo>
                <a:lnTo>
                  <a:pt x="2" y="13"/>
                </a:lnTo>
                <a:lnTo>
                  <a:pt x="0" y="10"/>
                </a:lnTo>
                <a:lnTo>
                  <a:pt x="2" y="7"/>
                </a:lnTo>
                <a:lnTo>
                  <a:pt x="4" y="3"/>
                </a:lnTo>
                <a:lnTo>
                  <a:pt x="7" y="1"/>
                </a:lnTo>
                <a:lnTo>
                  <a:pt x="11" y="0"/>
                </a:lnTo>
                <a:lnTo>
                  <a:pt x="14" y="0"/>
                </a:lnTo>
                <a:lnTo>
                  <a:pt x="18" y="1"/>
                </a:lnTo>
                <a:lnTo>
                  <a:pt x="232" y="187"/>
                </a:lnTo>
                <a:lnTo>
                  <a:pt x="234" y="191"/>
                </a:lnTo>
                <a:lnTo>
                  <a:pt x="236" y="194"/>
                </a:lnTo>
                <a:lnTo>
                  <a:pt x="236" y="197"/>
                </a:lnTo>
                <a:lnTo>
                  <a:pt x="234" y="201"/>
                </a:lnTo>
                <a:lnTo>
                  <a:pt x="231" y="204"/>
                </a:lnTo>
                <a:lnTo>
                  <a:pt x="227" y="204"/>
                </a:lnTo>
                <a:lnTo>
                  <a:pt x="224" y="204"/>
                </a:lnTo>
                <a:lnTo>
                  <a:pt x="220" y="203"/>
                </a:lnTo>
                <a:lnTo>
                  <a:pt x="4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" name="Freeform 171"/>
          <p:cNvSpPr>
            <a:spLocks/>
          </p:cNvSpPr>
          <p:nvPr/>
        </p:nvSpPr>
        <p:spPr bwMode="auto">
          <a:xfrm>
            <a:off x="7973485" y="3525839"/>
            <a:ext cx="459316" cy="365125"/>
          </a:xfrm>
          <a:custGeom>
            <a:avLst/>
            <a:gdLst>
              <a:gd name="T0" fmla="*/ 2147483646 w 217"/>
              <a:gd name="T1" fmla="*/ 2147483646 h 230"/>
              <a:gd name="T2" fmla="*/ 2147483646 w 217"/>
              <a:gd name="T3" fmla="*/ 2147483646 h 230"/>
              <a:gd name="T4" fmla="*/ 2147483646 w 217"/>
              <a:gd name="T5" fmla="*/ 2147483646 h 230"/>
              <a:gd name="T6" fmla="*/ 2147483646 w 217"/>
              <a:gd name="T7" fmla="*/ 0 h 230"/>
              <a:gd name="T8" fmla="*/ 2147483646 w 217"/>
              <a:gd name="T9" fmla="*/ 2147483646 h 230"/>
              <a:gd name="T10" fmla="*/ 2147483646 w 217"/>
              <a:gd name="T11" fmla="*/ 2147483646 h 230"/>
              <a:gd name="T12" fmla="*/ 2147483646 w 217"/>
              <a:gd name="T13" fmla="*/ 2147483646 h 230"/>
              <a:gd name="T14" fmla="*/ 2147483646 w 217"/>
              <a:gd name="T15" fmla="*/ 2147483646 h 230"/>
              <a:gd name="T16" fmla="*/ 2147483646 w 217"/>
              <a:gd name="T17" fmla="*/ 2147483646 h 230"/>
              <a:gd name="T18" fmla="*/ 2147483646 w 217"/>
              <a:gd name="T19" fmla="*/ 2147483646 h 230"/>
              <a:gd name="T20" fmla="*/ 2147483646 w 217"/>
              <a:gd name="T21" fmla="*/ 2147483646 h 230"/>
              <a:gd name="T22" fmla="*/ 2147483646 w 217"/>
              <a:gd name="T23" fmla="*/ 2147483646 h 230"/>
              <a:gd name="T24" fmla="*/ 2147483646 w 217"/>
              <a:gd name="T25" fmla="*/ 2147483646 h 230"/>
              <a:gd name="T26" fmla="*/ 2147483646 w 217"/>
              <a:gd name="T27" fmla="*/ 2147483646 h 230"/>
              <a:gd name="T28" fmla="*/ 2147483646 w 217"/>
              <a:gd name="T29" fmla="*/ 2147483646 h 230"/>
              <a:gd name="T30" fmla="*/ 2147483646 w 217"/>
              <a:gd name="T31" fmla="*/ 2147483646 h 230"/>
              <a:gd name="T32" fmla="*/ 2147483646 w 217"/>
              <a:gd name="T33" fmla="*/ 2147483646 h 230"/>
              <a:gd name="T34" fmla="*/ 2147483646 w 217"/>
              <a:gd name="T35" fmla="*/ 2147483646 h 230"/>
              <a:gd name="T36" fmla="*/ 2147483646 w 217"/>
              <a:gd name="T37" fmla="*/ 2147483646 h 230"/>
              <a:gd name="T38" fmla="*/ 2147483646 w 217"/>
              <a:gd name="T39" fmla="*/ 2147483646 h 230"/>
              <a:gd name="T40" fmla="*/ 0 w 217"/>
              <a:gd name="T41" fmla="*/ 2147483646 h 230"/>
              <a:gd name="T42" fmla="*/ 0 w 217"/>
              <a:gd name="T43" fmla="*/ 2147483646 h 230"/>
              <a:gd name="T44" fmla="*/ 0 w 217"/>
              <a:gd name="T45" fmla="*/ 2147483646 h 230"/>
              <a:gd name="T46" fmla="*/ 2147483646 w 217"/>
              <a:gd name="T47" fmla="*/ 2147483646 h 230"/>
              <a:gd name="T48" fmla="*/ 2147483646 w 217"/>
              <a:gd name="T49" fmla="*/ 2147483646 h 2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7" h="230">
                <a:moveTo>
                  <a:pt x="199" y="3"/>
                </a:moveTo>
                <a:lnTo>
                  <a:pt x="199" y="3"/>
                </a:lnTo>
                <a:lnTo>
                  <a:pt x="203" y="2"/>
                </a:lnTo>
                <a:lnTo>
                  <a:pt x="206" y="0"/>
                </a:lnTo>
                <a:lnTo>
                  <a:pt x="210" y="2"/>
                </a:lnTo>
                <a:lnTo>
                  <a:pt x="213" y="3"/>
                </a:lnTo>
                <a:lnTo>
                  <a:pt x="215" y="7"/>
                </a:lnTo>
                <a:lnTo>
                  <a:pt x="217" y="10"/>
                </a:lnTo>
                <a:lnTo>
                  <a:pt x="215" y="14"/>
                </a:lnTo>
                <a:lnTo>
                  <a:pt x="213" y="17"/>
                </a:lnTo>
                <a:lnTo>
                  <a:pt x="17" y="227"/>
                </a:lnTo>
                <a:lnTo>
                  <a:pt x="14" y="229"/>
                </a:lnTo>
                <a:lnTo>
                  <a:pt x="10" y="230"/>
                </a:lnTo>
                <a:lnTo>
                  <a:pt x="7" y="230"/>
                </a:lnTo>
                <a:lnTo>
                  <a:pt x="3" y="227"/>
                </a:lnTo>
                <a:lnTo>
                  <a:pt x="0" y="225"/>
                </a:lnTo>
                <a:lnTo>
                  <a:pt x="0" y="220"/>
                </a:lnTo>
                <a:lnTo>
                  <a:pt x="0" y="217"/>
                </a:lnTo>
                <a:lnTo>
                  <a:pt x="2" y="213"/>
                </a:lnTo>
                <a:lnTo>
                  <a:pt x="19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" name="Freeform 172"/>
          <p:cNvSpPr>
            <a:spLocks/>
          </p:cNvSpPr>
          <p:nvPr/>
        </p:nvSpPr>
        <p:spPr bwMode="auto">
          <a:xfrm>
            <a:off x="7850717" y="3460751"/>
            <a:ext cx="531283" cy="303213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0 h 191"/>
              <a:gd name="T6" fmla="*/ 2147483646 w 251"/>
              <a:gd name="T7" fmla="*/ 0 h 191"/>
              <a:gd name="T8" fmla="*/ 2147483646 w 251"/>
              <a:gd name="T9" fmla="*/ 0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0 w 251"/>
              <a:gd name="T41" fmla="*/ 2147483646 h 191"/>
              <a:gd name="T42" fmla="*/ 0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1">
                <a:moveTo>
                  <a:pt x="235" y="1"/>
                </a:moveTo>
                <a:lnTo>
                  <a:pt x="235" y="1"/>
                </a:lnTo>
                <a:lnTo>
                  <a:pt x="238" y="0"/>
                </a:lnTo>
                <a:lnTo>
                  <a:pt x="242" y="0"/>
                </a:lnTo>
                <a:lnTo>
                  <a:pt x="245" y="0"/>
                </a:lnTo>
                <a:lnTo>
                  <a:pt x="249" y="3"/>
                </a:lnTo>
                <a:lnTo>
                  <a:pt x="251" y="7"/>
                </a:lnTo>
                <a:lnTo>
                  <a:pt x="251" y="10"/>
                </a:lnTo>
                <a:lnTo>
                  <a:pt x="249" y="14"/>
                </a:lnTo>
                <a:lnTo>
                  <a:pt x="247" y="17"/>
                </a:lnTo>
                <a:lnTo>
                  <a:pt x="15" y="189"/>
                </a:lnTo>
                <a:lnTo>
                  <a:pt x="12" y="189"/>
                </a:lnTo>
                <a:lnTo>
                  <a:pt x="8" y="191"/>
                </a:lnTo>
                <a:lnTo>
                  <a:pt x="5" y="189"/>
                </a:lnTo>
                <a:lnTo>
                  <a:pt x="1" y="185"/>
                </a:lnTo>
                <a:lnTo>
                  <a:pt x="0" y="182"/>
                </a:lnTo>
                <a:lnTo>
                  <a:pt x="0" y="179"/>
                </a:lnTo>
                <a:lnTo>
                  <a:pt x="1" y="175"/>
                </a:lnTo>
                <a:lnTo>
                  <a:pt x="3" y="172"/>
                </a:lnTo>
                <a:lnTo>
                  <a:pt x="235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" name="Freeform 173"/>
          <p:cNvSpPr>
            <a:spLocks/>
          </p:cNvSpPr>
          <p:nvPr/>
        </p:nvSpPr>
        <p:spPr bwMode="auto">
          <a:xfrm>
            <a:off x="7787218" y="3395663"/>
            <a:ext cx="601133" cy="209550"/>
          </a:xfrm>
          <a:custGeom>
            <a:avLst/>
            <a:gdLst>
              <a:gd name="T0" fmla="*/ 2147483646 w 284"/>
              <a:gd name="T1" fmla="*/ 2147483646 h 132"/>
              <a:gd name="T2" fmla="*/ 2147483646 w 284"/>
              <a:gd name="T3" fmla="*/ 2147483646 h 132"/>
              <a:gd name="T4" fmla="*/ 2147483646 w 284"/>
              <a:gd name="T5" fmla="*/ 0 h 132"/>
              <a:gd name="T6" fmla="*/ 2147483646 w 284"/>
              <a:gd name="T7" fmla="*/ 2147483646 h 132"/>
              <a:gd name="T8" fmla="*/ 2147483646 w 284"/>
              <a:gd name="T9" fmla="*/ 2147483646 h 132"/>
              <a:gd name="T10" fmla="*/ 2147483646 w 284"/>
              <a:gd name="T11" fmla="*/ 2147483646 h 132"/>
              <a:gd name="T12" fmla="*/ 2147483646 w 284"/>
              <a:gd name="T13" fmla="*/ 2147483646 h 132"/>
              <a:gd name="T14" fmla="*/ 2147483646 w 284"/>
              <a:gd name="T15" fmla="*/ 2147483646 h 132"/>
              <a:gd name="T16" fmla="*/ 2147483646 w 284"/>
              <a:gd name="T17" fmla="*/ 2147483646 h 132"/>
              <a:gd name="T18" fmla="*/ 2147483646 w 284"/>
              <a:gd name="T19" fmla="*/ 2147483646 h 132"/>
              <a:gd name="T20" fmla="*/ 2147483646 w 284"/>
              <a:gd name="T21" fmla="*/ 2147483646 h 132"/>
              <a:gd name="T22" fmla="*/ 2147483646 w 284"/>
              <a:gd name="T23" fmla="*/ 2147483646 h 132"/>
              <a:gd name="T24" fmla="*/ 2147483646 w 284"/>
              <a:gd name="T25" fmla="*/ 2147483646 h 132"/>
              <a:gd name="T26" fmla="*/ 2147483646 w 284"/>
              <a:gd name="T27" fmla="*/ 2147483646 h 132"/>
              <a:gd name="T28" fmla="*/ 2147483646 w 284"/>
              <a:gd name="T29" fmla="*/ 2147483646 h 132"/>
              <a:gd name="T30" fmla="*/ 2147483646 w 284"/>
              <a:gd name="T31" fmla="*/ 2147483646 h 132"/>
              <a:gd name="T32" fmla="*/ 2147483646 w 284"/>
              <a:gd name="T33" fmla="*/ 2147483646 h 132"/>
              <a:gd name="T34" fmla="*/ 0 w 284"/>
              <a:gd name="T35" fmla="*/ 2147483646 h 132"/>
              <a:gd name="T36" fmla="*/ 0 w 284"/>
              <a:gd name="T37" fmla="*/ 2147483646 h 132"/>
              <a:gd name="T38" fmla="*/ 0 w 284"/>
              <a:gd name="T39" fmla="*/ 2147483646 h 132"/>
              <a:gd name="T40" fmla="*/ 0 w 284"/>
              <a:gd name="T41" fmla="*/ 2147483646 h 132"/>
              <a:gd name="T42" fmla="*/ 0 w 284"/>
              <a:gd name="T43" fmla="*/ 2147483646 h 132"/>
              <a:gd name="T44" fmla="*/ 2147483646 w 284"/>
              <a:gd name="T45" fmla="*/ 2147483646 h 132"/>
              <a:gd name="T46" fmla="*/ 2147483646 w 284"/>
              <a:gd name="T47" fmla="*/ 2147483646 h 132"/>
              <a:gd name="T48" fmla="*/ 2147483646 w 284"/>
              <a:gd name="T49" fmla="*/ 2147483646 h 1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2">
                <a:moveTo>
                  <a:pt x="270" y="1"/>
                </a:moveTo>
                <a:lnTo>
                  <a:pt x="270" y="1"/>
                </a:lnTo>
                <a:lnTo>
                  <a:pt x="274" y="0"/>
                </a:lnTo>
                <a:lnTo>
                  <a:pt x="277" y="1"/>
                </a:lnTo>
                <a:lnTo>
                  <a:pt x="281" y="3"/>
                </a:lnTo>
                <a:lnTo>
                  <a:pt x="284" y="6"/>
                </a:lnTo>
                <a:lnTo>
                  <a:pt x="284" y="10"/>
                </a:lnTo>
                <a:lnTo>
                  <a:pt x="284" y="13"/>
                </a:lnTo>
                <a:lnTo>
                  <a:pt x="281" y="17"/>
                </a:lnTo>
                <a:lnTo>
                  <a:pt x="279" y="18"/>
                </a:lnTo>
                <a:lnTo>
                  <a:pt x="14" y="132"/>
                </a:lnTo>
                <a:lnTo>
                  <a:pt x="11" y="132"/>
                </a:lnTo>
                <a:lnTo>
                  <a:pt x="5" y="132"/>
                </a:lnTo>
                <a:lnTo>
                  <a:pt x="4" y="130"/>
                </a:lnTo>
                <a:lnTo>
                  <a:pt x="0" y="127"/>
                </a:lnTo>
                <a:lnTo>
                  <a:pt x="0" y="123"/>
                </a:lnTo>
                <a:lnTo>
                  <a:pt x="0" y="120"/>
                </a:lnTo>
                <a:lnTo>
                  <a:pt x="2" y="116"/>
                </a:lnTo>
                <a:lnTo>
                  <a:pt x="5" y="115"/>
                </a:lnTo>
                <a:lnTo>
                  <a:pt x="270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" name="Freeform 174"/>
          <p:cNvSpPr>
            <a:spLocks/>
          </p:cNvSpPr>
          <p:nvPr/>
        </p:nvSpPr>
        <p:spPr bwMode="auto">
          <a:xfrm>
            <a:off x="7776634" y="3343275"/>
            <a:ext cx="637117" cy="114300"/>
          </a:xfrm>
          <a:custGeom>
            <a:avLst/>
            <a:gdLst>
              <a:gd name="T0" fmla="*/ 2147483646 w 301"/>
              <a:gd name="T1" fmla="*/ 0 h 72"/>
              <a:gd name="T2" fmla="*/ 2147483646 w 301"/>
              <a:gd name="T3" fmla="*/ 0 h 72"/>
              <a:gd name="T4" fmla="*/ 2147483646 w 301"/>
              <a:gd name="T5" fmla="*/ 0 h 72"/>
              <a:gd name="T6" fmla="*/ 2147483646 w 301"/>
              <a:gd name="T7" fmla="*/ 2147483646 h 72"/>
              <a:gd name="T8" fmla="*/ 2147483646 w 301"/>
              <a:gd name="T9" fmla="*/ 2147483646 h 72"/>
              <a:gd name="T10" fmla="*/ 2147483646 w 301"/>
              <a:gd name="T11" fmla="*/ 2147483646 h 72"/>
              <a:gd name="T12" fmla="*/ 2147483646 w 301"/>
              <a:gd name="T13" fmla="*/ 2147483646 h 72"/>
              <a:gd name="T14" fmla="*/ 2147483646 w 301"/>
              <a:gd name="T15" fmla="*/ 2147483646 h 72"/>
              <a:gd name="T16" fmla="*/ 2147483646 w 301"/>
              <a:gd name="T17" fmla="*/ 2147483646 h 72"/>
              <a:gd name="T18" fmla="*/ 2147483646 w 301"/>
              <a:gd name="T19" fmla="*/ 2147483646 h 72"/>
              <a:gd name="T20" fmla="*/ 2147483646 w 301"/>
              <a:gd name="T21" fmla="*/ 2147483646 h 72"/>
              <a:gd name="T22" fmla="*/ 2147483646 w 301"/>
              <a:gd name="T23" fmla="*/ 2147483646 h 72"/>
              <a:gd name="T24" fmla="*/ 2147483646 w 301"/>
              <a:gd name="T25" fmla="*/ 2147483646 h 72"/>
              <a:gd name="T26" fmla="*/ 2147483646 w 301"/>
              <a:gd name="T27" fmla="*/ 2147483646 h 72"/>
              <a:gd name="T28" fmla="*/ 2147483646 w 301"/>
              <a:gd name="T29" fmla="*/ 2147483646 h 72"/>
              <a:gd name="T30" fmla="*/ 2147483646 w 301"/>
              <a:gd name="T31" fmla="*/ 2147483646 h 72"/>
              <a:gd name="T32" fmla="*/ 2147483646 w 301"/>
              <a:gd name="T33" fmla="*/ 2147483646 h 72"/>
              <a:gd name="T34" fmla="*/ 0 w 301"/>
              <a:gd name="T35" fmla="*/ 2147483646 h 72"/>
              <a:gd name="T36" fmla="*/ 0 w 301"/>
              <a:gd name="T37" fmla="*/ 2147483646 h 72"/>
              <a:gd name="T38" fmla="*/ 0 w 301"/>
              <a:gd name="T39" fmla="*/ 2147483646 h 72"/>
              <a:gd name="T40" fmla="*/ 0 w 301"/>
              <a:gd name="T41" fmla="*/ 2147483646 h 72"/>
              <a:gd name="T42" fmla="*/ 2147483646 w 301"/>
              <a:gd name="T43" fmla="*/ 2147483646 h 72"/>
              <a:gd name="T44" fmla="*/ 2147483646 w 301"/>
              <a:gd name="T45" fmla="*/ 2147483646 h 72"/>
              <a:gd name="T46" fmla="*/ 2147483646 w 301"/>
              <a:gd name="T47" fmla="*/ 2147483646 h 72"/>
              <a:gd name="T48" fmla="*/ 2147483646 w 301"/>
              <a:gd name="T49" fmla="*/ 0 h 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72">
                <a:moveTo>
                  <a:pt x="291" y="0"/>
                </a:moveTo>
                <a:lnTo>
                  <a:pt x="291" y="0"/>
                </a:lnTo>
                <a:lnTo>
                  <a:pt x="294" y="0"/>
                </a:lnTo>
                <a:lnTo>
                  <a:pt x="298" y="2"/>
                </a:lnTo>
                <a:lnTo>
                  <a:pt x="299" y="3"/>
                </a:lnTo>
                <a:lnTo>
                  <a:pt x="301" y="7"/>
                </a:lnTo>
                <a:lnTo>
                  <a:pt x="301" y="10"/>
                </a:lnTo>
                <a:lnTo>
                  <a:pt x="299" y="14"/>
                </a:lnTo>
                <a:lnTo>
                  <a:pt x="298" y="17"/>
                </a:lnTo>
                <a:lnTo>
                  <a:pt x="294" y="19"/>
                </a:lnTo>
                <a:lnTo>
                  <a:pt x="10" y="72"/>
                </a:lnTo>
                <a:lnTo>
                  <a:pt x="7" y="72"/>
                </a:lnTo>
                <a:lnTo>
                  <a:pt x="4" y="70"/>
                </a:lnTo>
                <a:lnTo>
                  <a:pt x="2" y="69"/>
                </a:lnTo>
                <a:lnTo>
                  <a:pt x="0" y="65"/>
                </a:lnTo>
                <a:lnTo>
                  <a:pt x="0" y="62"/>
                </a:lnTo>
                <a:lnTo>
                  <a:pt x="2" y="58"/>
                </a:lnTo>
                <a:lnTo>
                  <a:pt x="4" y="55"/>
                </a:lnTo>
                <a:lnTo>
                  <a:pt x="7" y="53"/>
                </a:lnTo>
                <a:lnTo>
                  <a:pt x="29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9173634" y="3271839"/>
            <a:ext cx="469900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0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20" y="91"/>
                </a:moveTo>
                <a:lnTo>
                  <a:pt x="220" y="91"/>
                </a:lnTo>
                <a:lnTo>
                  <a:pt x="219" y="79"/>
                </a:lnTo>
                <a:lnTo>
                  <a:pt x="215" y="69"/>
                </a:lnTo>
                <a:lnTo>
                  <a:pt x="210" y="60"/>
                </a:lnTo>
                <a:lnTo>
                  <a:pt x="205" y="50"/>
                </a:lnTo>
                <a:lnTo>
                  <a:pt x="198" y="41"/>
                </a:lnTo>
                <a:lnTo>
                  <a:pt x="191" y="33"/>
                </a:lnTo>
                <a:lnTo>
                  <a:pt x="174" y="21"/>
                </a:lnTo>
                <a:lnTo>
                  <a:pt x="155" y="10"/>
                </a:lnTo>
                <a:lnTo>
                  <a:pt x="146" y="5"/>
                </a:lnTo>
                <a:lnTo>
                  <a:pt x="136" y="4"/>
                </a:lnTo>
                <a:lnTo>
                  <a:pt x="124" y="2"/>
                </a:lnTo>
                <a:lnTo>
                  <a:pt x="114" y="0"/>
                </a:lnTo>
                <a:lnTo>
                  <a:pt x="102" y="2"/>
                </a:lnTo>
                <a:lnTo>
                  <a:pt x="91" y="2"/>
                </a:lnTo>
                <a:lnTo>
                  <a:pt x="79" y="5"/>
                </a:lnTo>
                <a:lnTo>
                  <a:pt x="69" y="9"/>
                </a:lnTo>
                <a:lnTo>
                  <a:pt x="60" y="14"/>
                </a:lnTo>
                <a:lnTo>
                  <a:pt x="50" y="19"/>
                </a:lnTo>
                <a:lnTo>
                  <a:pt x="42" y="26"/>
                </a:lnTo>
                <a:lnTo>
                  <a:pt x="33" y="33"/>
                </a:lnTo>
                <a:lnTo>
                  <a:pt x="21" y="48"/>
                </a:lnTo>
                <a:lnTo>
                  <a:pt x="11" y="67"/>
                </a:lnTo>
                <a:lnTo>
                  <a:pt x="5" y="78"/>
                </a:lnTo>
                <a:lnTo>
                  <a:pt x="4" y="88"/>
                </a:lnTo>
                <a:lnTo>
                  <a:pt x="2" y="98"/>
                </a:lnTo>
                <a:lnTo>
                  <a:pt x="0" y="110"/>
                </a:lnTo>
                <a:lnTo>
                  <a:pt x="2" y="120"/>
                </a:lnTo>
                <a:lnTo>
                  <a:pt x="2" y="133"/>
                </a:lnTo>
                <a:lnTo>
                  <a:pt x="5" y="143"/>
                </a:lnTo>
                <a:lnTo>
                  <a:pt x="9" y="153"/>
                </a:lnTo>
                <a:lnTo>
                  <a:pt x="14" y="163"/>
                </a:lnTo>
                <a:lnTo>
                  <a:pt x="19" y="174"/>
                </a:lnTo>
                <a:lnTo>
                  <a:pt x="26" y="182"/>
                </a:lnTo>
                <a:lnTo>
                  <a:pt x="33" y="189"/>
                </a:lnTo>
                <a:lnTo>
                  <a:pt x="48" y="203"/>
                </a:lnTo>
                <a:lnTo>
                  <a:pt x="67" y="213"/>
                </a:lnTo>
                <a:lnTo>
                  <a:pt x="78" y="217"/>
                </a:lnTo>
                <a:lnTo>
                  <a:pt x="88" y="220"/>
                </a:lnTo>
                <a:lnTo>
                  <a:pt x="98" y="222"/>
                </a:lnTo>
                <a:lnTo>
                  <a:pt x="110" y="222"/>
                </a:lnTo>
                <a:lnTo>
                  <a:pt x="121" y="222"/>
                </a:lnTo>
                <a:lnTo>
                  <a:pt x="133" y="220"/>
                </a:lnTo>
                <a:lnTo>
                  <a:pt x="143" y="218"/>
                </a:lnTo>
                <a:lnTo>
                  <a:pt x="153" y="215"/>
                </a:lnTo>
                <a:lnTo>
                  <a:pt x="164" y="210"/>
                </a:lnTo>
                <a:lnTo>
                  <a:pt x="174" y="205"/>
                </a:lnTo>
                <a:lnTo>
                  <a:pt x="182" y="198"/>
                </a:lnTo>
                <a:lnTo>
                  <a:pt x="189" y="191"/>
                </a:lnTo>
                <a:lnTo>
                  <a:pt x="203" y="174"/>
                </a:lnTo>
                <a:lnTo>
                  <a:pt x="213" y="155"/>
                </a:lnTo>
                <a:lnTo>
                  <a:pt x="217" y="146"/>
                </a:lnTo>
                <a:lnTo>
                  <a:pt x="220" y="136"/>
                </a:lnTo>
                <a:lnTo>
                  <a:pt x="222" y="124"/>
                </a:lnTo>
                <a:lnTo>
                  <a:pt x="222" y="114"/>
                </a:lnTo>
                <a:lnTo>
                  <a:pt x="222" y="102"/>
                </a:lnTo>
                <a:lnTo>
                  <a:pt x="220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8" name="Freeform 176"/>
          <p:cNvSpPr>
            <a:spLocks/>
          </p:cNvSpPr>
          <p:nvPr/>
        </p:nvSpPr>
        <p:spPr bwMode="auto">
          <a:xfrm>
            <a:off x="9072033" y="2611438"/>
            <a:ext cx="298451" cy="220662"/>
          </a:xfrm>
          <a:custGeom>
            <a:avLst/>
            <a:gdLst>
              <a:gd name="T0" fmla="*/ 2147483646 w 141"/>
              <a:gd name="T1" fmla="*/ 2147483646 h 139"/>
              <a:gd name="T2" fmla="*/ 2147483646 w 141"/>
              <a:gd name="T3" fmla="*/ 2147483646 h 139"/>
              <a:gd name="T4" fmla="*/ 2147483646 w 141"/>
              <a:gd name="T5" fmla="*/ 2147483646 h 139"/>
              <a:gd name="T6" fmla="*/ 2147483646 w 141"/>
              <a:gd name="T7" fmla="*/ 2147483646 h 139"/>
              <a:gd name="T8" fmla="*/ 2147483646 w 141"/>
              <a:gd name="T9" fmla="*/ 2147483646 h 139"/>
              <a:gd name="T10" fmla="*/ 2147483646 w 141"/>
              <a:gd name="T11" fmla="*/ 2147483646 h 139"/>
              <a:gd name="T12" fmla="*/ 2147483646 w 141"/>
              <a:gd name="T13" fmla="*/ 2147483646 h 139"/>
              <a:gd name="T14" fmla="*/ 2147483646 w 141"/>
              <a:gd name="T15" fmla="*/ 2147483646 h 139"/>
              <a:gd name="T16" fmla="*/ 2147483646 w 141"/>
              <a:gd name="T17" fmla="*/ 0 h 139"/>
              <a:gd name="T18" fmla="*/ 2147483646 w 141"/>
              <a:gd name="T19" fmla="*/ 0 h 139"/>
              <a:gd name="T20" fmla="*/ 2147483646 w 141"/>
              <a:gd name="T21" fmla="*/ 0 h 139"/>
              <a:gd name="T22" fmla="*/ 2147483646 w 141"/>
              <a:gd name="T23" fmla="*/ 2147483646 h 139"/>
              <a:gd name="T24" fmla="*/ 2147483646 w 141"/>
              <a:gd name="T25" fmla="*/ 2147483646 h 139"/>
              <a:gd name="T26" fmla="*/ 2147483646 w 141"/>
              <a:gd name="T27" fmla="*/ 2147483646 h 139"/>
              <a:gd name="T28" fmla="*/ 2147483646 w 141"/>
              <a:gd name="T29" fmla="*/ 2147483646 h 139"/>
              <a:gd name="T30" fmla="*/ 2147483646 w 141"/>
              <a:gd name="T31" fmla="*/ 2147483646 h 139"/>
              <a:gd name="T32" fmla="*/ 2147483646 w 141"/>
              <a:gd name="T33" fmla="*/ 2147483646 h 139"/>
              <a:gd name="T34" fmla="*/ 0 w 141"/>
              <a:gd name="T35" fmla="*/ 2147483646 h 139"/>
              <a:gd name="T36" fmla="*/ 0 w 141"/>
              <a:gd name="T37" fmla="*/ 2147483646 h 139"/>
              <a:gd name="T38" fmla="*/ 0 w 141"/>
              <a:gd name="T39" fmla="*/ 2147483646 h 139"/>
              <a:gd name="T40" fmla="*/ 2147483646 w 141"/>
              <a:gd name="T41" fmla="*/ 2147483646 h 139"/>
              <a:gd name="T42" fmla="*/ 2147483646 w 141"/>
              <a:gd name="T43" fmla="*/ 2147483646 h 139"/>
              <a:gd name="T44" fmla="*/ 2147483646 w 141"/>
              <a:gd name="T45" fmla="*/ 2147483646 h 139"/>
              <a:gd name="T46" fmla="*/ 2147483646 w 141"/>
              <a:gd name="T47" fmla="*/ 2147483646 h 139"/>
              <a:gd name="T48" fmla="*/ 2147483646 w 141"/>
              <a:gd name="T49" fmla="*/ 2147483646 h 139"/>
              <a:gd name="T50" fmla="*/ 2147483646 w 141"/>
              <a:gd name="T51" fmla="*/ 2147483646 h 139"/>
              <a:gd name="T52" fmla="*/ 2147483646 w 141"/>
              <a:gd name="T53" fmla="*/ 2147483646 h 139"/>
              <a:gd name="T54" fmla="*/ 2147483646 w 141"/>
              <a:gd name="T55" fmla="*/ 2147483646 h 139"/>
              <a:gd name="T56" fmla="*/ 2147483646 w 141"/>
              <a:gd name="T57" fmla="*/ 2147483646 h 139"/>
              <a:gd name="T58" fmla="*/ 2147483646 w 141"/>
              <a:gd name="T59" fmla="*/ 2147483646 h 139"/>
              <a:gd name="T60" fmla="*/ 2147483646 w 141"/>
              <a:gd name="T61" fmla="*/ 2147483646 h 139"/>
              <a:gd name="T62" fmla="*/ 2147483646 w 141"/>
              <a:gd name="T63" fmla="*/ 2147483646 h 139"/>
              <a:gd name="T64" fmla="*/ 2147483646 w 141"/>
              <a:gd name="T65" fmla="*/ 2147483646 h 139"/>
              <a:gd name="T66" fmla="*/ 2147483646 w 141"/>
              <a:gd name="T67" fmla="*/ 2147483646 h 139"/>
              <a:gd name="T68" fmla="*/ 2147483646 w 141"/>
              <a:gd name="T69" fmla="*/ 2147483646 h 139"/>
              <a:gd name="T70" fmla="*/ 2147483646 w 141"/>
              <a:gd name="T71" fmla="*/ 2147483646 h 139"/>
              <a:gd name="T72" fmla="*/ 2147483646 w 141"/>
              <a:gd name="T73" fmla="*/ 2147483646 h 139"/>
              <a:gd name="T74" fmla="*/ 2147483646 w 141"/>
              <a:gd name="T75" fmla="*/ 2147483646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39">
                <a:moveTo>
                  <a:pt x="139" y="57"/>
                </a:moveTo>
                <a:lnTo>
                  <a:pt x="139" y="57"/>
                </a:lnTo>
                <a:lnTo>
                  <a:pt x="136" y="43"/>
                </a:lnTo>
                <a:lnTo>
                  <a:pt x="129" y="31"/>
                </a:lnTo>
                <a:lnTo>
                  <a:pt x="120" y="21"/>
                </a:lnTo>
                <a:lnTo>
                  <a:pt x="110" y="12"/>
                </a:lnTo>
                <a:lnTo>
                  <a:pt x="98" y="5"/>
                </a:lnTo>
                <a:lnTo>
                  <a:pt x="84" y="2"/>
                </a:lnTo>
                <a:lnTo>
                  <a:pt x="71" y="0"/>
                </a:lnTo>
                <a:lnTo>
                  <a:pt x="57" y="0"/>
                </a:lnTo>
                <a:lnTo>
                  <a:pt x="43" y="5"/>
                </a:lnTo>
                <a:lnTo>
                  <a:pt x="31" y="10"/>
                </a:lnTo>
                <a:lnTo>
                  <a:pt x="21" y="19"/>
                </a:lnTo>
                <a:lnTo>
                  <a:pt x="12" y="29"/>
                </a:lnTo>
                <a:lnTo>
                  <a:pt x="5" y="41"/>
                </a:lnTo>
                <a:lnTo>
                  <a:pt x="2" y="55"/>
                </a:lnTo>
                <a:lnTo>
                  <a:pt x="0" y="69"/>
                </a:lnTo>
                <a:lnTo>
                  <a:pt x="0" y="83"/>
                </a:lnTo>
                <a:lnTo>
                  <a:pt x="5" y="96"/>
                </a:lnTo>
                <a:lnTo>
                  <a:pt x="12" y="108"/>
                </a:lnTo>
                <a:lnTo>
                  <a:pt x="21" y="119"/>
                </a:lnTo>
                <a:lnTo>
                  <a:pt x="31" y="127"/>
                </a:lnTo>
                <a:lnTo>
                  <a:pt x="41" y="134"/>
                </a:lnTo>
                <a:lnTo>
                  <a:pt x="55" y="139"/>
                </a:lnTo>
                <a:lnTo>
                  <a:pt x="69" y="139"/>
                </a:lnTo>
                <a:lnTo>
                  <a:pt x="83" y="139"/>
                </a:lnTo>
                <a:lnTo>
                  <a:pt x="96" y="134"/>
                </a:lnTo>
                <a:lnTo>
                  <a:pt x="108" y="129"/>
                </a:lnTo>
                <a:lnTo>
                  <a:pt x="119" y="120"/>
                </a:lnTo>
                <a:lnTo>
                  <a:pt x="127" y="110"/>
                </a:lnTo>
                <a:lnTo>
                  <a:pt x="134" y="98"/>
                </a:lnTo>
                <a:lnTo>
                  <a:pt x="139" y="84"/>
                </a:lnTo>
                <a:lnTo>
                  <a:pt x="141" y="71"/>
                </a:lnTo>
                <a:lnTo>
                  <a:pt x="13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9" name="Freeform 177"/>
          <p:cNvSpPr>
            <a:spLocks/>
          </p:cNvSpPr>
          <p:nvPr/>
        </p:nvSpPr>
        <p:spPr bwMode="auto">
          <a:xfrm>
            <a:off x="9218085" y="2808288"/>
            <a:ext cx="182033" cy="520700"/>
          </a:xfrm>
          <a:custGeom>
            <a:avLst/>
            <a:gdLst>
              <a:gd name="T0" fmla="*/ 2147483646 w 86"/>
              <a:gd name="T1" fmla="*/ 2147483646 h 328"/>
              <a:gd name="T2" fmla="*/ 2147483646 w 86"/>
              <a:gd name="T3" fmla="*/ 2147483646 h 328"/>
              <a:gd name="T4" fmla="*/ 2147483646 w 86"/>
              <a:gd name="T5" fmla="*/ 2147483646 h 328"/>
              <a:gd name="T6" fmla="*/ 2147483646 w 86"/>
              <a:gd name="T7" fmla="*/ 2147483646 h 328"/>
              <a:gd name="T8" fmla="*/ 2147483646 w 86"/>
              <a:gd name="T9" fmla="*/ 0 h 328"/>
              <a:gd name="T10" fmla="*/ 2147483646 w 86"/>
              <a:gd name="T11" fmla="*/ 0 h 328"/>
              <a:gd name="T12" fmla="*/ 2147483646 w 86"/>
              <a:gd name="T13" fmla="*/ 0 h 328"/>
              <a:gd name="T14" fmla="*/ 2147483646 w 86"/>
              <a:gd name="T15" fmla="*/ 0 h 328"/>
              <a:gd name="T16" fmla="*/ 2147483646 w 86"/>
              <a:gd name="T17" fmla="*/ 2147483646 h 328"/>
              <a:gd name="T18" fmla="*/ 2147483646 w 86"/>
              <a:gd name="T19" fmla="*/ 2147483646 h 328"/>
              <a:gd name="T20" fmla="*/ 0 w 86"/>
              <a:gd name="T21" fmla="*/ 2147483646 h 328"/>
              <a:gd name="T22" fmla="*/ 0 w 86"/>
              <a:gd name="T23" fmla="*/ 2147483646 h 328"/>
              <a:gd name="T24" fmla="*/ 2147483646 w 86"/>
              <a:gd name="T25" fmla="*/ 2147483646 h 328"/>
              <a:gd name="T26" fmla="*/ 2147483646 w 86"/>
              <a:gd name="T27" fmla="*/ 2147483646 h 328"/>
              <a:gd name="T28" fmla="*/ 2147483646 w 86"/>
              <a:gd name="T29" fmla="*/ 2147483646 h 328"/>
              <a:gd name="T30" fmla="*/ 2147483646 w 86"/>
              <a:gd name="T31" fmla="*/ 2147483646 h 328"/>
              <a:gd name="T32" fmla="*/ 2147483646 w 86"/>
              <a:gd name="T33" fmla="*/ 2147483646 h 328"/>
              <a:gd name="T34" fmla="*/ 2147483646 w 86"/>
              <a:gd name="T35" fmla="*/ 2147483646 h 328"/>
              <a:gd name="T36" fmla="*/ 2147483646 w 86"/>
              <a:gd name="T37" fmla="*/ 2147483646 h 328"/>
              <a:gd name="T38" fmla="*/ 2147483646 w 86"/>
              <a:gd name="T39" fmla="*/ 2147483646 h 328"/>
              <a:gd name="T40" fmla="*/ 2147483646 w 86"/>
              <a:gd name="T41" fmla="*/ 2147483646 h 328"/>
              <a:gd name="T42" fmla="*/ 2147483646 w 86"/>
              <a:gd name="T43" fmla="*/ 2147483646 h 328"/>
              <a:gd name="T44" fmla="*/ 2147483646 w 86"/>
              <a:gd name="T45" fmla="*/ 2147483646 h 328"/>
              <a:gd name="T46" fmla="*/ 2147483646 w 86"/>
              <a:gd name="T47" fmla="*/ 2147483646 h 328"/>
              <a:gd name="T48" fmla="*/ 2147483646 w 86"/>
              <a:gd name="T49" fmla="*/ 2147483646 h 3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28">
                <a:moveTo>
                  <a:pt x="29" y="12"/>
                </a:moveTo>
                <a:lnTo>
                  <a:pt x="29" y="12"/>
                </a:lnTo>
                <a:lnTo>
                  <a:pt x="27" y="5"/>
                </a:lnTo>
                <a:lnTo>
                  <a:pt x="24" y="2"/>
                </a:lnTo>
                <a:lnTo>
                  <a:pt x="19" y="0"/>
                </a:lnTo>
                <a:lnTo>
                  <a:pt x="12" y="0"/>
                </a:lnTo>
                <a:lnTo>
                  <a:pt x="7" y="2"/>
                </a:lnTo>
                <a:lnTo>
                  <a:pt x="2" y="5"/>
                </a:lnTo>
                <a:lnTo>
                  <a:pt x="0" y="12"/>
                </a:lnTo>
                <a:lnTo>
                  <a:pt x="0" y="17"/>
                </a:lnTo>
                <a:lnTo>
                  <a:pt x="55" y="316"/>
                </a:lnTo>
                <a:lnTo>
                  <a:pt x="58" y="321"/>
                </a:lnTo>
                <a:lnTo>
                  <a:pt x="62" y="325"/>
                </a:lnTo>
                <a:lnTo>
                  <a:pt x="67" y="328"/>
                </a:lnTo>
                <a:lnTo>
                  <a:pt x="74" y="328"/>
                </a:lnTo>
                <a:lnTo>
                  <a:pt x="79" y="325"/>
                </a:lnTo>
                <a:lnTo>
                  <a:pt x="84" y="321"/>
                </a:lnTo>
                <a:lnTo>
                  <a:pt x="86" y="316"/>
                </a:lnTo>
                <a:lnTo>
                  <a:pt x="86" y="309"/>
                </a:lnTo>
                <a:lnTo>
                  <a:pt x="2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0" name="Freeform 178"/>
          <p:cNvSpPr>
            <a:spLocks/>
          </p:cNvSpPr>
          <p:nvPr/>
        </p:nvSpPr>
        <p:spPr bwMode="auto">
          <a:xfrm>
            <a:off x="9319684" y="3586163"/>
            <a:ext cx="76200" cy="488950"/>
          </a:xfrm>
          <a:custGeom>
            <a:avLst/>
            <a:gdLst>
              <a:gd name="T0" fmla="*/ 2147483646 w 36"/>
              <a:gd name="T1" fmla="*/ 2147483646 h 308"/>
              <a:gd name="T2" fmla="*/ 2147483646 w 36"/>
              <a:gd name="T3" fmla="*/ 2147483646 h 308"/>
              <a:gd name="T4" fmla="*/ 2147483646 w 36"/>
              <a:gd name="T5" fmla="*/ 2147483646 h 308"/>
              <a:gd name="T6" fmla="*/ 2147483646 w 36"/>
              <a:gd name="T7" fmla="*/ 2147483646 h 308"/>
              <a:gd name="T8" fmla="*/ 2147483646 w 36"/>
              <a:gd name="T9" fmla="*/ 2147483646 h 308"/>
              <a:gd name="T10" fmla="*/ 2147483646 w 36"/>
              <a:gd name="T11" fmla="*/ 0 h 308"/>
              <a:gd name="T12" fmla="*/ 2147483646 w 36"/>
              <a:gd name="T13" fmla="*/ 0 h 308"/>
              <a:gd name="T14" fmla="*/ 2147483646 w 36"/>
              <a:gd name="T15" fmla="*/ 0 h 308"/>
              <a:gd name="T16" fmla="*/ 2147483646 w 36"/>
              <a:gd name="T17" fmla="*/ 2147483646 h 308"/>
              <a:gd name="T18" fmla="*/ 2147483646 w 36"/>
              <a:gd name="T19" fmla="*/ 2147483646 h 308"/>
              <a:gd name="T20" fmla="*/ 2147483646 w 36"/>
              <a:gd name="T21" fmla="*/ 2147483646 h 308"/>
              <a:gd name="T22" fmla="*/ 2147483646 w 36"/>
              <a:gd name="T23" fmla="*/ 2147483646 h 308"/>
              <a:gd name="T24" fmla="*/ 0 w 36"/>
              <a:gd name="T25" fmla="*/ 2147483646 h 308"/>
              <a:gd name="T26" fmla="*/ 0 w 36"/>
              <a:gd name="T27" fmla="*/ 2147483646 h 308"/>
              <a:gd name="T28" fmla="*/ 2147483646 w 36"/>
              <a:gd name="T29" fmla="*/ 2147483646 h 308"/>
              <a:gd name="T30" fmla="*/ 2147483646 w 36"/>
              <a:gd name="T31" fmla="*/ 2147483646 h 308"/>
              <a:gd name="T32" fmla="*/ 2147483646 w 36"/>
              <a:gd name="T33" fmla="*/ 2147483646 h 308"/>
              <a:gd name="T34" fmla="*/ 2147483646 w 36"/>
              <a:gd name="T35" fmla="*/ 2147483646 h 308"/>
              <a:gd name="T36" fmla="*/ 2147483646 w 36"/>
              <a:gd name="T37" fmla="*/ 2147483646 h 308"/>
              <a:gd name="T38" fmla="*/ 2147483646 w 36"/>
              <a:gd name="T39" fmla="*/ 2147483646 h 308"/>
              <a:gd name="T40" fmla="*/ 2147483646 w 36"/>
              <a:gd name="T41" fmla="*/ 2147483646 h 308"/>
              <a:gd name="T42" fmla="*/ 2147483646 w 36"/>
              <a:gd name="T43" fmla="*/ 2147483646 h 308"/>
              <a:gd name="T44" fmla="*/ 2147483646 w 36"/>
              <a:gd name="T45" fmla="*/ 2147483646 h 308"/>
              <a:gd name="T46" fmla="*/ 2147483646 w 36"/>
              <a:gd name="T47" fmla="*/ 2147483646 h 308"/>
              <a:gd name="T48" fmla="*/ 2147483646 w 36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8">
                <a:moveTo>
                  <a:pt x="36" y="10"/>
                </a:moveTo>
                <a:lnTo>
                  <a:pt x="36" y="10"/>
                </a:lnTo>
                <a:lnTo>
                  <a:pt x="36" y="7"/>
                </a:lnTo>
                <a:lnTo>
                  <a:pt x="34" y="3"/>
                </a:lnTo>
                <a:lnTo>
                  <a:pt x="31" y="2"/>
                </a:lnTo>
                <a:lnTo>
                  <a:pt x="28" y="0"/>
                </a:lnTo>
                <a:lnTo>
                  <a:pt x="24" y="2"/>
                </a:lnTo>
                <a:lnTo>
                  <a:pt x="21" y="3"/>
                </a:lnTo>
                <a:lnTo>
                  <a:pt x="19" y="5"/>
                </a:lnTo>
                <a:lnTo>
                  <a:pt x="17" y="10"/>
                </a:lnTo>
                <a:lnTo>
                  <a:pt x="0" y="297"/>
                </a:lnTo>
                <a:lnTo>
                  <a:pt x="2" y="301"/>
                </a:lnTo>
                <a:lnTo>
                  <a:pt x="3" y="304"/>
                </a:lnTo>
                <a:lnTo>
                  <a:pt x="7" y="306"/>
                </a:lnTo>
                <a:lnTo>
                  <a:pt x="10" y="308"/>
                </a:lnTo>
                <a:lnTo>
                  <a:pt x="14" y="306"/>
                </a:lnTo>
                <a:lnTo>
                  <a:pt x="17" y="304"/>
                </a:lnTo>
                <a:lnTo>
                  <a:pt x="19" y="301"/>
                </a:lnTo>
                <a:lnTo>
                  <a:pt x="21" y="297"/>
                </a:lnTo>
                <a:lnTo>
                  <a:pt x="3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" name="Freeform 179"/>
          <p:cNvSpPr>
            <a:spLocks/>
          </p:cNvSpPr>
          <p:nvPr/>
        </p:nvSpPr>
        <p:spPr bwMode="auto">
          <a:xfrm>
            <a:off x="9429751" y="3602038"/>
            <a:ext cx="167216" cy="474662"/>
          </a:xfrm>
          <a:custGeom>
            <a:avLst/>
            <a:gdLst>
              <a:gd name="T0" fmla="*/ 2147483646 w 79"/>
              <a:gd name="T1" fmla="*/ 2147483646 h 299"/>
              <a:gd name="T2" fmla="*/ 2147483646 w 79"/>
              <a:gd name="T3" fmla="*/ 2147483646 h 299"/>
              <a:gd name="T4" fmla="*/ 2147483646 w 79"/>
              <a:gd name="T5" fmla="*/ 2147483646 h 299"/>
              <a:gd name="T6" fmla="*/ 2147483646 w 79"/>
              <a:gd name="T7" fmla="*/ 0 h 299"/>
              <a:gd name="T8" fmla="*/ 2147483646 w 79"/>
              <a:gd name="T9" fmla="*/ 0 h 299"/>
              <a:gd name="T10" fmla="*/ 2147483646 w 79"/>
              <a:gd name="T11" fmla="*/ 0 h 299"/>
              <a:gd name="T12" fmla="*/ 2147483646 w 79"/>
              <a:gd name="T13" fmla="*/ 0 h 299"/>
              <a:gd name="T14" fmla="*/ 2147483646 w 79"/>
              <a:gd name="T15" fmla="*/ 0 h 299"/>
              <a:gd name="T16" fmla="*/ 2147483646 w 79"/>
              <a:gd name="T17" fmla="*/ 2147483646 h 299"/>
              <a:gd name="T18" fmla="*/ 2147483646 w 79"/>
              <a:gd name="T19" fmla="*/ 2147483646 h 299"/>
              <a:gd name="T20" fmla="*/ 0 w 79"/>
              <a:gd name="T21" fmla="*/ 2147483646 h 299"/>
              <a:gd name="T22" fmla="*/ 0 w 79"/>
              <a:gd name="T23" fmla="*/ 2147483646 h 299"/>
              <a:gd name="T24" fmla="*/ 2147483646 w 79"/>
              <a:gd name="T25" fmla="*/ 2147483646 h 299"/>
              <a:gd name="T26" fmla="*/ 2147483646 w 79"/>
              <a:gd name="T27" fmla="*/ 2147483646 h 299"/>
              <a:gd name="T28" fmla="*/ 2147483646 w 79"/>
              <a:gd name="T29" fmla="*/ 2147483646 h 299"/>
              <a:gd name="T30" fmla="*/ 2147483646 w 79"/>
              <a:gd name="T31" fmla="*/ 2147483646 h 299"/>
              <a:gd name="T32" fmla="*/ 2147483646 w 79"/>
              <a:gd name="T33" fmla="*/ 2147483646 h 299"/>
              <a:gd name="T34" fmla="*/ 2147483646 w 79"/>
              <a:gd name="T35" fmla="*/ 2147483646 h 299"/>
              <a:gd name="T36" fmla="*/ 2147483646 w 79"/>
              <a:gd name="T37" fmla="*/ 2147483646 h 299"/>
              <a:gd name="T38" fmla="*/ 2147483646 w 79"/>
              <a:gd name="T39" fmla="*/ 2147483646 h 299"/>
              <a:gd name="T40" fmla="*/ 2147483646 w 79"/>
              <a:gd name="T41" fmla="*/ 2147483646 h 299"/>
              <a:gd name="T42" fmla="*/ 2147483646 w 79"/>
              <a:gd name="T43" fmla="*/ 2147483646 h 299"/>
              <a:gd name="T44" fmla="*/ 2147483646 w 79"/>
              <a:gd name="T45" fmla="*/ 2147483646 h 299"/>
              <a:gd name="T46" fmla="*/ 2147483646 w 79"/>
              <a:gd name="T47" fmla="*/ 2147483646 h 299"/>
              <a:gd name="T48" fmla="*/ 2147483646 w 79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299">
                <a:moveTo>
                  <a:pt x="18" y="7"/>
                </a:moveTo>
                <a:lnTo>
                  <a:pt x="18" y="7"/>
                </a:lnTo>
                <a:lnTo>
                  <a:pt x="17" y="4"/>
                </a:lnTo>
                <a:lnTo>
                  <a:pt x="13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1" y="4"/>
                </a:lnTo>
                <a:lnTo>
                  <a:pt x="0" y="7"/>
                </a:lnTo>
                <a:lnTo>
                  <a:pt x="0" y="10"/>
                </a:lnTo>
                <a:lnTo>
                  <a:pt x="60" y="292"/>
                </a:lnTo>
                <a:lnTo>
                  <a:pt x="61" y="296"/>
                </a:lnTo>
                <a:lnTo>
                  <a:pt x="65" y="299"/>
                </a:lnTo>
                <a:lnTo>
                  <a:pt x="68" y="299"/>
                </a:lnTo>
                <a:lnTo>
                  <a:pt x="72" y="299"/>
                </a:lnTo>
                <a:lnTo>
                  <a:pt x="75" y="298"/>
                </a:lnTo>
                <a:lnTo>
                  <a:pt x="77" y="296"/>
                </a:lnTo>
                <a:lnTo>
                  <a:pt x="79" y="292"/>
                </a:lnTo>
                <a:lnTo>
                  <a:pt x="79" y="289"/>
                </a:lnTo>
                <a:lnTo>
                  <a:pt x="1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" name="Freeform 180"/>
          <p:cNvSpPr>
            <a:spLocks/>
          </p:cNvSpPr>
          <p:nvPr/>
        </p:nvSpPr>
        <p:spPr bwMode="auto">
          <a:xfrm>
            <a:off x="9105901" y="3586164"/>
            <a:ext cx="218017" cy="466725"/>
          </a:xfrm>
          <a:custGeom>
            <a:avLst/>
            <a:gdLst>
              <a:gd name="T0" fmla="*/ 2147483646 w 103"/>
              <a:gd name="T1" fmla="*/ 2147483646 h 294"/>
              <a:gd name="T2" fmla="*/ 2147483646 w 103"/>
              <a:gd name="T3" fmla="*/ 2147483646 h 294"/>
              <a:gd name="T4" fmla="*/ 2147483646 w 103"/>
              <a:gd name="T5" fmla="*/ 2147483646 h 294"/>
              <a:gd name="T6" fmla="*/ 2147483646 w 103"/>
              <a:gd name="T7" fmla="*/ 2147483646 h 294"/>
              <a:gd name="T8" fmla="*/ 2147483646 w 103"/>
              <a:gd name="T9" fmla="*/ 2147483646 h 294"/>
              <a:gd name="T10" fmla="*/ 2147483646 w 103"/>
              <a:gd name="T11" fmla="*/ 0 h 294"/>
              <a:gd name="T12" fmla="*/ 2147483646 w 103"/>
              <a:gd name="T13" fmla="*/ 0 h 294"/>
              <a:gd name="T14" fmla="*/ 2147483646 w 103"/>
              <a:gd name="T15" fmla="*/ 0 h 294"/>
              <a:gd name="T16" fmla="*/ 2147483646 w 103"/>
              <a:gd name="T17" fmla="*/ 0 h 294"/>
              <a:gd name="T18" fmla="*/ 2147483646 w 103"/>
              <a:gd name="T19" fmla="*/ 0 h 294"/>
              <a:gd name="T20" fmla="*/ 2147483646 w 103"/>
              <a:gd name="T21" fmla="*/ 2147483646 h 294"/>
              <a:gd name="T22" fmla="*/ 2147483646 w 103"/>
              <a:gd name="T23" fmla="*/ 2147483646 h 294"/>
              <a:gd name="T24" fmla="*/ 0 w 103"/>
              <a:gd name="T25" fmla="*/ 2147483646 h 294"/>
              <a:gd name="T26" fmla="*/ 0 w 103"/>
              <a:gd name="T27" fmla="*/ 2147483646 h 294"/>
              <a:gd name="T28" fmla="*/ 0 w 103"/>
              <a:gd name="T29" fmla="*/ 2147483646 h 294"/>
              <a:gd name="T30" fmla="*/ 2147483646 w 103"/>
              <a:gd name="T31" fmla="*/ 2147483646 h 294"/>
              <a:gd name="T32" fmla="*/ 2147483646 w 103"/>
              <a:gd name="T33" fmla="*/ 2147483646 h 294"/>
              <a:gd name="T34" fmla="*/ 2147483646 w 103"/>
              <a:gd name="T35" fmla="*/ 2147483646 h 294"/>
              <a:gd name="T36" fmla="*/ 2147483646 w 103"/>
              <a:gd name="T37" fmla="*/ 2147483646 h 294"/>
              <a:gd name="T38" fmla="*/ 2147483646 w 103"/>
              <a:gd name="T39" fmla="*/ 2147483646 h 294"/>
              <a:gd name="T40" fmla="*/ 2147483646 w 103"/>
              <a:gd name="T41" fmla="*/ 2147483646 h 294"/>
              <a:gd name="T42" fmla="*/ 2147483646 w 103"/>
              <a:gd name="T43" fmla="*/ 2147483646 h 294"/>
              <a:gd name="T44" fmla="*/ 2147483646 w 103"/>
              <a:gd name="T45" fmla="*/ 2147483646 h 294"/>
              <a:gd name="T46" fmla="*/ 2147483646 w 103"/>
              <a:gd name="T47" fmla="*/ 2147483646 h 294"/>
              <a:gd name="T48" fmla="*/ 2147483646 w 103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294">
                <a:moveTo>
                  <a:pt x="103" y="12"/>
                </a:moveTo>
                <a:lnTo>
                  <a:pt x="103" y="12"/>
                </a:lnTo>
                <a:lnTo>
                  <a:pt x="103" y="8"/>
                </a:lnTo>
                <a:lnTo>
                  <a:pt x="103" y="5"/>
                </a:lnTo>
                <a:lnTo>
                  <a:pt x="99" y="2"/>
                </a:lnTo>
                <a:lnTo>
                  <a:pt x="96" y="0"/>
                </a:lnTo>
                <a:lnTo>
                  <a:pt x="92" y="0"/>
                </a:lnTo>
                <a:lnTo>
                  <a:pt x="89" y="0"/>
                </a:lnTo>
                <a:lnTo>
                  <a:pt x="86" y="3"/>
                </a:lnTo>
                <a:lnTo>
                  <a:pt x="84" y="7"/>
                </a:lnTo>
                <a:lnTo>
                  <a:pt x="0" y="282"/>
                </a:lnTo>
                <a:lnTo>
                  <a:pt x="0" y="285"/>
                </a:lnTo>
                <a:lnTo>
                  <a:pt x="1" y="289"/>
                </a:lnTo>
                <a:lnTo>
                  <a:pt x="3" y="292"/>
                </a:lnTo>
                <a:lnTo>
                  <a:pt x="6" y="294"/>
                </a:lnTo>
                <a:lnTo>
                  <a:pt x="10" y="294"/>
                </a:lnTo>
                <a:lnTo>
                  <a:pt x="13" y="292"/>
                </a:lnTo>
                <a:lnTo>
                  <a:pt x="17" y="290"/>
                </a:lnTo>
                <a:lnTo>
                  <a:pt x="18" y="287"/>
                </a:lnTo>
                <a:lnTo>
                  <a:pt x="103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3" name="Freeform 181"/>
          <p:cNvSpPr>
            <a:spLocks/>
          </p:cNvSpPr>
          <p:nvPr/>
        </p:nvSpPr>
        <p:spPr bwMode="auto">
          <a:xfrm>
            <a:off x="9508067" y="3578226"/>
            <a:ext cx="287867" cy="447675"/>
          </a:xfrm>
          <a:custGeom>
            <a:avLst/>
            <a:gdLst>
              <a:gd name="T0" fmla="*/ 2147483646 w 136"/>
              <a:gd name="T1" fmla="*/ 2147483646 h 282"/>
              <a:gd name="T2" fmla="*/ 2147483646 w 136"/>
              <a:gd name="T3" fmla="*/ 2147483646 h 282"/>
              <a:gd name="T4" fmla="*/ 2147483646 w 136"/>
              <a:gd name="T5" fmla="*/ 2147483646 h 282"/>
              <a:gd name="T6" fmla="*/ 2147483646 w 136"/>
              <a:gd name="T7" fmla="*/ 0 h 282"/>
              <a:gd name="T8" fmla="*/ 2147483646 w 136"/>
              <a:gd name="T9" fmla="*/ 0 h 282"/>
              <a:gd name="T10" fmla="*/ 2147483646 w 136"/>
              <a:gd name="T11" fmla="*/ 0 h 282"/>
              <a:gd name="T12" fmla="*/ 2147483646 w 136"/>
              <a:gd name="T13" fmla="*/ 0 h 282"/>
              <a:gd name="T14" fmla="*/ 2147483646 w 136"/>
              <a:gd name="T15" fmla="*/ 0 h 282"/>
              <a:gd name="T16" fmla="*/ 2147483646 w 136"/>
              <a:gd name="T17" fmla="*/ 2147483646 h 282"/>
              <a:gd name="T18" fmla="*/ 0 w 136"/>
              <a:gd name="T19" fmla="*/ 2147483646 h 282"/>
              <a:gd name="T20" fmla="*/ 0 w 136"/>
              <a:gd name="T21" fmla="*/ 2147483646 h 282"/>
              <a:gd name="T22" fmla="*/ 2147483646 w 136"/>
              <a:gd name="T23" fmla="*/ 2147483646 h 282"/>
              <a:gd name="T24" fmla="*/ 2147483646 w 136"/>
              <a:gd name="T25" fmla="*/ 2147483646 h 282"/>
              <a:gd name="T26" fmla="*/ 2147483646 w 136"/>
              <a:gd name="T27" fmla="*/ 2147483646 h 282"/>
              <a:gd name="T28" fmla="*/ 2147483646 w 136"/>
              <a:gd name="T29" fmla="*/ 2147483646 h 282"/>
              <a:gd name="T30" fmla="*/ 2147483646 w 136"/>
              <a:gd name="T31" fmla="*/ 2147483646 h 282"/>
              <a:gd name="T32" fmla="*/ 2147483646 w 136"/>
              <a:gd name="T33" fmla="*/ 2147483646 h 282"/>
              <a:gd name="T34" fmla="*/ 2147483646 w 136"/>
              <a:gd name="T35" fmla="*/ 2147483646 h 282"/>
              <a:gd name="T36" fmla="*/ 2147483646 w 136"/>
              <a:gd name="T37" fmla="*/ 2147483646 h 282"/>
              <a:gd name="T38" fmla="*/ 2147483646 w 136"/>
              <a:gd name="T39" fmla="*/ 2147483646 h 282"/>
              <a:gd name="T40" fmla="*/ 2147483646 w 136"/>
              <a:gd name="T41" fmla="*/ 2147483646 h 282"/>
              <a:gd name="T42" fmla="*/ 2147483646 w 136"/>
              <a:gd name="T43" fmla="*/ 2147483646 h 282"/>
              <a:gd name="T44" fmla="*/ 2147483646 w 136"/>
              <a:gd name="T45" fmla="*/ 2147483646 h 282"/>
              <a:gd name="T46" fmla="*/ 2147483646 w 136"/>
              <a:gd name="T47" fmla="*/ 2147483646 h 282"/>
              <a:gd name="T48" fmla="*/ 2147483646 w 136"/>
              <a:gd name="T49" fmla="*/ 2147483646 h 2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" h="282">
                <a:moveTo>
                  <a:pt x="19" y="5"/>
                </a:move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1"/>
                </a:lnTo>
                <a:lnTo>
                  <a:pt x="0" y="5"/>
                </a:lnTo>
                <a:lnTo>
                  <a:pt x="0" y="8"/>
                </a:lnTo>
                <a:lnTo>
                  <a:pt x="2" y="13"/>
                </a:lnTo>
                <a:lnTo>
                  <a:pt x="119" y="276"/>
                </a:lnTo>
                <a:lnTo>
                  <a:pt x="121" y="278"/>
                </a:lnTo>
                <a:lnTo>
                  <a:pt x="124" y="282"/>
                </a:lnTo>
                <a:lnTo>
                  <a:pt x="128" y="282"/>
                </a:lnTo>
                <a:lnTo>
                  <a:pt x="131" y="280"/>
                </a:lnTo>
                <a:lnTo>
                  <a:pt x="134" y="278"/>
                </a:lnTo>
                <a:lnTo>
                  <a:pt x="136" y="275"/>
                </a:lnTo>
                <a:lnTo>
                  <a:pt x="136" y="271"/>
                </a:lnTo>
                <a:lnTo>
                  <a:pt x="136" y="268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" name="Freeform 182"/>
          <p:cNvSpPr>
            <a:spLocks/>
          </p:cNvSpPr>
          <p:nvPr/>
        </p:nvSpPr>
        <p:spPr bwMode="auto">
          <a:xfrm>
            <a:off x="8949267" y="3530600"/>
            <a:ext cx="298451" cy="446088"/>
          </a:xfrm>
          <a:custGeom>
            <a:avLst/>
            <a:gdLst>
              <a:gd name="T0" fmla="*/ 2147483646 w 141"/>
              <a:gd name="T1" fmla="*/ 2147483646 h 281"/>
              <a:gd name="T2" fmla="*/ 2147483646 w 141"/>
              <a:gd name="T3" fmla="*/ 2147483646 h 281"/>
              <a:gd name="T4" fmla="*/ 2147483646 w 141"/>
              <a:gd name="T5" fmla="*/ 2147483646 h 281"/>
              <a:gd name="T6" fmla="*/ 2147483646 w 141"/>
              <a:gd name="T7" fmla="*/ 2147483646 h 281"/>
              <a:gd name="T8" fmla="*/ 2147483646 w 141"/>
              <a:gd name="T9" fmla="*/ 2147483646 h 281"/>
              <a:gd name="T10" fmla="*/ 2147483646 w 141"/>
              <a:gd name="T11" fmla="*/ 2147483646 h 281"/>
              <a:gd name="T12" fmla="*/ 2147483646 w 141"/>
              <a:gd name="T13" fmla="*/ 2147483646 h 281"/>
              <a:gd name="T14" fmla="*/ 2147483646 w 141"/>
              <a:gd name="T15" fmla="*/ 2147483646 h 281"/>
              <a:gd name="T16" fmla="*/ 2147483646 w 141"/>
              <a:gd name="T17" fmla="*/ 0 h 281"/>
              <a:gd name="T18" fmla="*/ 2147483646 w 141"/>
              <a:gd name="T19" fmla="*/ 2147483646 h 281"/>
              <a:gd name="T20" fmla="*/ 2147483646 w 141"/>
              <a:gd name="T21" fmla="*/ 2147483646 h 281"/>
              <a:gd name="T22" fmla="*/ 2147483646 w 141"/>
              <a:gd name="T23" fmla="*/ 2147483646 h 281"/>
              <a:gd name="T24" fmla="*/ 0 w 141"/>
              <a:gd name="T25" fmla="*/ 2147483646 h 281"/>
              <a:gd name="T26" fmla="*/ 0 w 141"/>
              <a:gd name="T27" fmla="*/ 2147483646 h 281"/>
              <a:gd name="T28" fmla="*/ 0 w 141"/>
              <a:gd name="T29" fmla="*/ 2147483646 h 281"/>
              <a:gd name="T30" fmla="*/ 0 w 141"/>
              <a:gd name="T31" fmla="*/ 2147483646 h 281"/>
              <a:gd name="T32" fmla="*/ 2147483646 w 141"/>
              <a:gd name="T33" fmla="*/ 2147483646 h 281"/>
              <a:gd name="T34" fmla="*/ 2147483646 w 141"/>
              <a:gd name="T35" fmla="*/ 2147483646 h 281"/>
              <a:gd name="T36" fmla="*/ 2147483646 w 141"/>
              <a:gd name="T37" fmla="*/ 2147483646 h 281"/>
              <a:gd name="T38" fmla="*/ 2147483646 w 141"/>
              <a:gd name="T39" fmla="*/ 2147483646 h 281"/>
              <a:gd name="T40" fmla="*/ 2147483646 w 141"/>
              <a:gd name="T41" fmla="*/ 2147483646 h 281"/>
              <a:gd name="T42" fmla="*/ 2147483646 w 141"/>
              <a:gd name="T43" fmla="*/ 2147483646 h 281"/>
              <a:gd name="T44" fmla="*/ 2147483646 w 141"/>
              <a:gd name="T45" fmla="*/ 2147483646 h 281"/>
              <a:gd name="T46" fmla="*/ 2147483646 w 141"/>
              <a:gd name="T47" fmla="*/ 2147483646 h 281"/>
              <a:gd name="T48" fmla="*/ 2147483646 w 141"/>
              <a:gd name="T49" fmla="*/ 2147483646 h 2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1" h="281">
                <a:moveTo>
                  <a:pt x="141" y="14"/>
                </a:moveTo>
                <a:lnTo>
                  <a:pt x="141" y="14"/>
                </a:lnTo>
                <a:lnTo>
                  <a:pt x="141" y="11"/>
                </a:lnTo>
                <a:lnTo>
                  <a:pt x="141" y="7"/>
                </a:lnTo>
                <a:lnTo>
                  <a:pt x="139" y="4"/>
                </a:lnTo>
                <a:lnTo>
                  <a:pt x="135" y="2"/>
                </a:lnTo>
                <a:lnTo>
                  <a:pt x="132" y="0"/>
                </a:lnTo>
                <a:lnTo>
                  <a:pt x="127" y="2"/>
                </a:lnTo>
                <a:lnTo>
                  <a:pt x="125" y="4"/>
                </a:lnTo>
                <a:lnTo>
                  <a:pt x="122" y="6"/>
                </a:lnTo>
                <a:lnTo>
                  <a:pt x="0" y="267"/>
                </a:lnTo>
                <a:lnTo>
                  <a:pt x="0" y="270"/>
                </a:lnTo>
                <a:lnTo>
                  <a:pt x="0" y="274"/>
                </a:lnTo>
                <a:lnTo>
                  <a:pt x="1" y="277"/>
                </a:lnTo>
                <a:lnTo>
                  <a:pt x="5" y="281"/>
                </a:lnTo>
                <a:lnTo>
                  <a:pt x="8" y="281"/>
                </a:lnTo>
                <a:lnTo>
                  <a:pt x="12" y="281"/>
                </a:lnTo>
                <a:lnTo>
                  <a:pt x="15" y="279"/>
                </a:lnTo>
                <a:lnTo>
                  <a:pt x="19" y="276"/>
                </a:lnTo>
                <a:lnTo>
                  <a:pt x="141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" name="Freeform 183"/>
          <p:cNvSpPr>
            <a:spLocks/>
          </p:cNvSpPr>
          <p:nvPr/>
        </p:nvSpPr>
        <p:spPr bwMode="auto">
          <a:xfrm>
            <a:off x="8807451" y="3473451"/>
            <a:ext cx="406400" cy="396875"/>
          </a:xfrm>
          <a:custGeom>
            <a:avLst/>
            <a:gdLst>
              <a:gd name="T0" fmla="*/ 2147483646 w 192"/>
              <a:gd name="T1" fmla="*/ 2147483646 h 250"/>
              <a:gd name="T2" fmla="*/ 2147483646 w 192"/>
              <a:gd name="T3" fmla="*/ 2147483646 h 250"/>
              <a:gd name="T4" fmla="*/ 2147483646 w 192"/>
              <a:gd name="T5" fmla="*/ 2147483646 h 250"/>
              <a:gd name="T6" fmla="*/ 2147483646 w 192"/>
              <a:gd name="T7" fmla="*/ 2147483646 h 250"/>
              <a:gd name="T8" fmla="*/ 2147483646 w 192"/>
              <a:gd name="T9" fmla="*/ 2147483646 h 250"/>
              <a:gd name="T10" fmla="*/ 2147483646 w 192"/>
              <a:gd name="T11" fmla="*/ 2147483646 h 250"/>
              <a:gd name="T12" fmla="*/ 2147483646 w 192"/>
              <a:gd name="T13" fmla="*/ 2147483646 h 250"/>
              <a:gd name="T14" fmla="*/ 2147483646 w 192"/>
              <a:gd name="T15" fmla="*/ 2147483646 h 250"/>
              <a:gd name="T16" fmla="*/ 2147483646 w 192"/>
              <a:gd name="T17" fmla="*/ 2147483646 h 250"/>
              <a:gd name="T18" fmla="*/ 2147483646 w 192"/>
              <a:gd name="T19" fmla="*/ 0 h 250"/>
              <a:gd name="T20" fmla="*/ 2147483646 w 192"/>
              <a:gd name="T21" fmla="*/ 2147483646 h 250"/>
              <a:gd name="T22" fmla="*/ 2147483646 w 192"/>
              <a:gd name="T23" fmla="*/ 2147483646 h 250"/>
              <a:gd name="T24" fmla="*/ 2147483646 w 192"/>
              <a:gd name="T25" fmla="*/ 2147483646 h 250"/>
              <a:gd name="T26" fmla="*/ 2147483646 w 192"/>
              <a:gd name="T27" fmla="*/ 2147483646 h 250"/>
              <a:gd name="T28" fmla="*/ 0 w 192"/>
              <a:gd name="T29" fmla="*/ 2147483646 h 250"/>
              <a:gd name="T30" fmla="*/ 0 w 192"/>
              <a:gd name="T31" fmla="*/ 2147483646 h 250"/>
              <a:gd name="T32" fmla="*/ 0 w 192"/>
              <a:gd name="T33" fmla="*/ 2147483646 h 250"/>
              <a:gd name="T34" fmla="*/ 2147483646 w 192"/>
              <a:gd name="T35" fmla="*/ 2147483646 h 250"/>
              <a:gd name="T36" fmla="*/ 2147483646 w 192"/>
              <a:gd name="T37" fmla="*/ 2147483646 h 250"/>
              <a:gd name="T38" fmla="*/ 2147483646 w 192"/>
              <a:gd name="T39" fmla="*/ 2147483646 h 250"/>
              <a:gd name="T40" fmla="*/ 2147483646 w 192"/>
              <a:gd name="T41" fmla="*/ 2147483646 h 250"/>
              <a:gd name="T42" fmla="*/ 2147483646 w 192"/>
              <a:gd name="T43" fmla="*/ 2147483646 h 250"/>
              <a:gd name="T44" fmla="*/ 2147483646 w 192"/>
              <a:gd name="T45" fmla="*/ 2147483646 h 250"/>
              <a:gd name="T46" fmla="*/ 2147483646 w 192"/>
              <a:gd name="T47" fmla="*/ 2147483646 h 250"/>
              <a:gd name="T48" fmla="*/ 2147483646 w 192"/>
              <a:gd name="T49" fmla="*/ 2147483646 h 2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2" h="250">
                <a:moveTo>
                  <a:pt x="190" y="16"/>
                </a:moveTo>
                <a:lnTo>
                  <a:pt x="190" y="16"/>
                </a:lnTo>
                <a:lnTo>
                  <a:pt x="192" y="12"/>
                </a:lnTo>
                <a:lnTo>
                  <a:pt x="192" y="9"/>
                </a:lnTo>
                <a:lnTo>
                  <a:pt x="190" y="6"/>
                </a:lnTo>
                <a:lnTo>
                  <a:pt x="189" y="4"/>
                </a:lnTo>
                <a:lnTo>
                  <a:pt x="185" y="2"/>
                </a:lnTo>
                <a:lnTo>
                  <a:pt x="182" y="0"/>
                </a:lnTo>
                <a:lnTo>
                  <a:pt x="178" y="2"/>
                </a:lnTo>
                <a:lnTo>
                  <a:pt x="175" y="6"/>
                </a:lnTo>
                <a:lnTo>
                  <a:pt x="1" y="234"/>
                </a:lnTo>
                <a:lnTo>
                  <a:pt x="0" y="238"/>
                </a:lnTo>
                <a:lnTo>
                  <a:pt x="0" y="241"/>
                </a:lnTo>
                <a:lnTo>
                  <a:pt x="0" y="244"/>
                </a:lnTo>
                <a:lnTo>
                  <a:pt x="3" y="248"/>
                </a:lnTo>
                <a:lnTo>
                  <a:pt x="7" y="250"/>
                </a:lnTo>
                <a:lnTo>
                  <a:pt x="10" y="250"/>
                </a:lnTo>
                <a:lnTo>
                  <a:pt x="13" y="248"/>
                </a:lnTo>
                <a:lnTo>
                  <a:pt x="17" y="246"/>
                </a:lnTo>
                <a:lnTo>
                  <a:pt x="190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" name="Freeform 184"/>
          <p:cNvSpPr>
            <a:spLocks/>
          </p:cNvSpPr>
          <p:nvPr/>
        </p:nvSpPr>
        <p:spPr bwMode="auto">
          <a:xfrm>
            <a:off x="8678333" y="3414713"/>
            <a:ext cx="518584" cy="304800"/>
          </a:xfrm>
          <a:custGeom>
            <a:avLst/>
            <a:gdLst>
              <a:gd name="T0" fmla="*/ 2147483646 w 245"/>
              <a:gd name="T1" fmla="*/ 2147483646 h 192"/>
              <a:gd name="T2" fmla="*/ 2147483646 w 245"/>
              <a:gd name="T3" fmla="*/ 2147483646 h 192"/>
              <a:gd name="T4" fmla="*/ 2147483646 w 245"/>
              <a:gd name="T5" fmla="*/ 2147483646 h 192"/>
              <a:gd name="T6" fmla="*/ 2147483646 w 245"/>
              <a:gd name="T7" fmla="*/ 2147483646 h 192"/>
              <a:gd name="T8" fmla="*/ 2147483646 w 245"/>
              <a:gd name="T9" fmla="*/ 2147483646 h 192"/>
              <a:gd name="T10" fmla="*/ 2147483646 w 245"/>
              <a:gd name="T11" fmla="*/ 2147483646 h 192"/>
              <a:gd name="T12" fmla="*/ 2147483646 w 245"/>
              <a:gd name="T13" fmla="*/ 2147483646 h 192"/>
              <a:gd name="T14" fmla="*/ 2147483646 w 245"/>
              <a:gd name="T15" fmla="*/ 2147483646 h 192"/>
              <a:gd name="T16" fmla="*/ 2147483646 w 245"/>
              <a:gd name="T17" fmla="*/ 2147483646 h 192"/>
              <a:gd name="T18" fmla="*/ 2147483646 w 245"/>
              <a:gd name="T19" fmla="*/ 0 h 192"/>
              <a:gd name="T20" fmla="*/ 2147483646 w 245"/>
              <a:gd name="T21" fmla="*/ 0 h 192"/>
              <a:gd name="T22" fmla="*/ 2147483646 w 245"/>
              <a:gd name="T23" fmla="*/ 2147483646 h 192"/>
              <a:gd name="T24" fmla="*/ 2147483646 w 245"/>
              <a:gd name="T25" fmla="*/ 2147483646 h 192"/>
              <a:gd name="T26" fmla="*/ 2147483646 w 245"/>
              <a:gd name="T27" fmla="*/ 2147483646 h 192"/>
              <a:gd name="T28" fmla="*/ 0 w 245"/>
              <a:gd name="T29" fmla="*/ 2147483646 h 192"/>
              <a:gd name="T30" fmla="*/ 0 w 245"/>
              <a:gd name="T31" fmla="*/ 2147483646 h 192"/>
              <a:gd name="T32" fmla="*/ 0 w 245"/>
              <a:gd name="T33" fmla="*/ 2147483646 h 192"/>
              <a:gd name="T34" fmla="*/ 2147483646 w 245"/>
              <a:gd name="T35" fmla="*/ 2147483646 h 192"/>
              <a:gd name="T36" fmla="*/ 2147483646 w 245"/>
              <a:gd name="T37" fmla="*/ 2147483646 h 192"/>
              <a:gd name="T38" fmla="*/ 2147483646 w 245"/>
              <a:gd name="T39" fmla="*/ 2147483646 h 192"/>
              <a:gd name="T40" fmla="*/ 2147483646 w 245"/>
              <a:gd name="T41" fmla="*/ 2147483646 h 192"/>
              <a:gd name="T42" fmla="*/ 2147483646 w 245"/>
              <a:gd name="T43" fmla="*/ 2147483646 h 192"/>
              <a:gd name="T44" fmla="*/ 2147483646 w 245"/>
              <a:gd name="T45" fmla="*/ 2147483646 h 192"/>
              <a:gd name="T46" fmla="*/ 2147483646 w 245"/>
              <a:gd name="T47" fmla="*/ 2147483646 h 192"/>
              <a:gd name="T48" fmla="*/ 2147483646 w 245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5" h="192">
                <a:moveTo>
                  <a:pt x="241" y="17"/>
                </a:moveTo>
                <a:lnTo>
                  <a:pt x="241" y="17"/>
                </a:lnTo>
                <a:lnTo>
                  <a:pt x="243" y="13"/>
                </a:lnTo>
                <a:lnTo>
                  <a:pt x="245" y="10"/>
                </a:lnTo>
                <a:lnTo>
                  <a:pt x="245" y="6"/>
                </a:lnTo>
                <a:lnTo>
                  <a:pt x="243" y="3"/>
                </a:lnTo>
                <a:lnTo>
                  <a:pt x="239" y="1"/>
                </a:lnTo>
                <a:lnTo>
                  <a:pt x="236" y="0"/>
                </a:lnTo>
                <a:lnTo>
                  <a:pt x="233" y="0"/>
                </a:lnTo>
                <a:lnTo>
                  <a:pt x="229" y="1"/>
                </a:lnTo>
                <a:lnTo>
                  <a:pt x="4" y="175"/>
                </a:lnTo>
                <a:lnTo>
                  <a:pt x="0" y="177"/>
                </a:lnTo>
                <a:lnTo>
                  <a:pt x="0" y="180"/>
                </a:lnTo>
                <a:lnTo>
                  <a:pt x="0" y="185"/>
                </a:lnTo>
                <a:lnTo>
                  <a:pt x="2" y="189"/>
                </a:lnTo>
                <a:lnTo>
                  <a:pt x="6" y="190"/>
                </a:lnTo>
                <a:lnTo>
                  <a:pt x="9" y="192"/>
                </a:lnTo>
                <a:lnTo>
                  <a:pt x="13" y="192"/>
                </a:lnTo>
                <a:lnTo>
                  <a:pt x="16" y="190"/>
                </a:lnTo>
                <a:lnTo>
                  <a:pt x="24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Freeform 185"/>
          <p:cNvSpPr>
            <a:spLocks/>
          </p:cNvSpPr>
          <p:nvPr/>
        </p:nvSpPr>
        <p:spPr bwMode="auto">
          <a:xfrm>
            <a:off x="9571567" y="3533775"/>
            <a:ext cx="427567" cy="382588"/>
          </a:xfrm>
          <a:custGeom>
            <a:avLst/>
            <a:gdLst>
              <a:gd name="T0" fmla="*/ 2147483646 w 202"/>
              <a:gd name="T1" fmla="*/ 2147483646 h 241"/>
              <a:gd name="T2" fmla="*/ 2147483646 w 202"/>
              <a:gd name="T3" fmla="*/ 2147483646 h 241"/>
              <a:gd name="T4" fmla="*/ 2147483646 w 202"/>
              <a:gd name="T5" fmla="*/ 2147483646 h 241"/>
              <a:gd name="T6" fmla="*/ 2147483646 w 202"/>
              <a:gd name="T7" fmla="*/ 0 h 241"/>
              <a:gd name="T8" fmla="*/ 2147483646 w 202"/>
              <a:gd name="T9" fmla="*/ 2147483646 h 241"/>
              <a:gd name="T10" fmla="*/ 2147483646 w 202"/>
              <a:gd name="T11" fmla="*/ 2147483646 h 241"/>
              <a:gd name="T12" fmla="*/ 2147483646 w 202"/>
              <a:gd name="T13" fmla="*/ 2147483646 h 241"/>
              <a:gd name="T14" fmla="*/ 2147483646 w 202"/>
              <a:gd name="T15" fmla="*/ 2147483646 h 241"/>
              <a:gd name="T16" fmla="*/ 0 w 202"/>
              <a:gd name="T17" fmla="*/ 2147483646 h 241"/>
              <a:gd name="T18" fmla="*/ 0 w 202"/>
              <a:gd name="T19" fmla="*/ 2147483646 h 241"/>
              <a:gd name="T20" fmla="*/ 0 w 202"/>
              <a:gd name="T21" fmla="*/ 2147483646 h 241"/>
              <a:gd name="T22" fmla="*/ 2147483646 w 202"/>
              <a:gd name="T23" fmla="*/ 2147483646 h 241"/>
              <a:gd name="T24" fmla="*/ 2147483646 w 202"/>
              <a:gd name="T25" fmla="*/ 2147483646 h 241"/>
              <a:gd name="T26" fmla="*/ 2147483646 w 202"/>
              <a:gd name="T27" fmla="*/ 2147483646 h 241"/>
              <a:gd name="T28" fmla="*/ 2147483646 w 202"/>
              <a:gd name="T29" fmla="*/ 2147483646 h 241"/>
              <a:gd name="T30" fmla="*/ 2147483646 w 202"/>
              <a:gd name="T31" fmla="*/ 2147483646 h 241"/>
              <a:gd name="T32" fmla="*/ 2147483646 w 202"/>
              <a:gd name="T33" fmla="*/ 2147483646 h 241"/>
              <a:gd name="T34" fmla="*/ 2147483646 w 202"/>
              <a:gd name="T35" fmla="*/ 2147483646 h 241"/>
              <a:gd name="T36" fmla="*/ 2147483646 w 202"/>
              <a:gd name="T37" fmla="*/ 2147483646 h 241"/>
              <a:gd name="T38" fmla="*/ 2147483646 w 202"/>
              <a:gd name="T39" fmla="*/ 2147483646 h 241"/>
              <a:gd name="T40" fmla="*/ 2147483646 w 202"/>
              <a:gd name="T41" fmla="*/ 2147483646 h 241"/>
              <a:gd name="T42" fmla="*/ 2147483646 w 202"/>
              <a:gd name="T43" fmla="*/ 2147483646 h 241"/>
              <a:gd name="T44" fmla="*/ 2147483646 w 202"/>
              <a:gd name="T45" fmla="*/ 2147483646 h 241"/>
              <a:gd name="T46" fmla="*/ 2147483646 w 202"/>
              <a:gd name="T47" fmla="*/ 2147483646 h 241"/>
              <a:gd name="T48" fmla="*/ 2147483646 w 202"/>
              <a:gd name="T49" fmla="*/ 2147483646 h 2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1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2"/>
                </a:lnTo>
                <a:lnTo>
                  <a:pt x="3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1" y="17"/>
                </a:lnTo>
                <a:lnTo>
                  <a:pt x="185" y="237"/>
                </a:lnTo>
                <a:lnTo>
                  <a:pt x="189" y="239"/>
                </a:lnTo>
                <a:lnTo>
                  <a:pt x="192" y="241"/>
                </a:lnTo>
                <a:lnTo>
                  <a:pt x="196" y="241"/>
                </a:lnTo>
                <a:lnTo>
                  <a:pt x="199" y="239"/>
                </a:lnTo>
                <a:lnTo>
                  <a:pt x="202" y="236"/>
                </a:lnTo>
                <a:lnTo>
                  <a:pt x="202" y="232"/>
                </a:lnTo>
                <a:lnTo>
                  <a:pt x="202" y="229"/>
                </a:lnTo>
                <a:lnTo>
                  <a:pt x="201" y="225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" name="Freeform 186"/>
          <p:cNvSpPr>
            <a:spLocks/>
          </p:cNvSpPr>
          <p:nvPr/>
        </p:nvSpPr>
        <p:spPr bwMode="auto">
          <a:xfrm>
            <a:off x="9624485" y="3468688"/>
            <a:ext cx="510116" cy="323850"/>
          </a:xfrm>
          <a:custGeom>
            <a:avLst/>
            <a:gdLst>
              <a:gd name="T0" fmla="*/ 2147483646 w 241"/>
              <a:gd name="T1" fmla="*/ 2147483646 h 204"/>
              <a:gd name="T2" fmla="*/ 2147483646 w 241"/>
              <a:gd name="T3" fmla="*/ 2147483646 h 204"/>
              <a:gd name="T4" fmla="*/ 2147483646 w 241"/>
              <a:gd name="T5" fmla="*/ 2147483646 h 204"/>
              <a:gd name="T6" fmla="*/ 2147483646 w 241"/>
              <a:gd name="T7" fmla="*/ 0 h 204"/>
              <a:gd name="T8" fmla="*/ 2147483646 w 241"/>
              <a:gd name="T9" fmla="*/ 2147483646 h 204"/>
              <a:gd name="T10" fmla="*/ 2147483646 w 241"/>
              <a:gd name="T11" fmla="*/ 2147483646 h 204"/>
              <a:gd name="T12" fmla="*/ 2147483646 w 241"/>
              <a:gd name="T13" fmla="*/ 2147483646 h 204"/>
              <a:gd name="T14" fmla="*/ 2147483646 w 241"/>
              <a:gd name="T15" fmla="*/ 2147483646 h 204"/>
              <a:gd name="T16" fmla="*/ 0 w 241"/>
              <a:gd name="T17" fmla="*/ 2147483646 h 204"/>
              <a:gd name="T18" fmla="*/ 0 w 241"/>
              <a:gd name="T19" fmla="*/ 2147483646 h 204"/>
              <a:gd name="T20" fmla="*/ 0 w 241"/>
              <a:gd name="T21" fmla="*/ 2147483646 h 204"/>
              <a:gd name="T22" fmla="*/ 2147483646 w 241"/>
              <a:gd name="T23" fmla="*/ 2147483646 h 204"/>
              <a:gd name="T24" fmla="*/ 2147483646 w 241"/>
              <a:gd name="T25" fmla="*/ 2147483646 h 204"/>
              <a:gd name="T26" fmla="*/ 2147483646 w 241"/>
              <a:gd name="T27" fmla="*/ 2147483646 h 204"/>
              <a:gd name="T28" fmla="*/ 2147483646 w 241"/>
              <a:gd name="T29" fmla="*/ 2147483646 h 204"/>
              <a:gd name="T30" fmla="*/ 2147483646 w 241"/>
              <a:gd name="T31" fmla="*/ 2147483646 h 204"/>
              <a:gd name="T32" fmla="*/ 2147483646 w 241"/>
              <a:gd name="T33" fmla="*/ 2147483646 h 204"/>
              <a:gd name="T34" fmla="*/ 2147483646 w 241"/>
              <a:gd name="T35" fmla="*/ 2147483646 h 204"/>
              <a:gd name="T36" fmla="*/ 2147483646 w 241"/>
              <a:gd name="T37" fmla="*/ 2147483646 h 204"/>
              <a:gd name="T38" fmla="*/ 2147483646 w 241"/>
              <a:gd name="T39" fmla="*/ 2147483646 h 204"/>
              <a:gd name="T40" fmla="*/ 2147483646 w 241"/>
              <a:gd name="T41" fmla="*/ 2147483646 h 204"/>
              <a:gd name="T42" fmla="*/ 2147483646 w 241"/>
              <a:gd name="T43" fmla="*/ 2147483646 h 204"/>
              <a:gd name="T44" fmla="*/ 2147483646 w 241"/>
              <a:gd name="T45" fmla="*/ 2147483646 h 204"/>
              <a:gd name="T46" fmla="*/ 2147483646 w 241"/>
              <a:gd name="T47" fmla="*/ 2147483646 h 204"/>
              <a:gd name="T48" fmla="*/ 2147483646 w 241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1" h="204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4" y="17"/>
                </a:lnTo>
                <a:lnTo>
                  <a:pt x="224" y="201"/>
                </a:lnTo>
                <a:lnTo>
                  <a:pt x="227" y="203"/>
                </a:lnTo>
                <a:lnTo>
                  <a:pt x="231" y="204"/>
                </a:lnTo>
                <a:lnTo>
                  <a:pt x="236" y="203"/>
                </a:lnTo>
                <a:lnTo>
                  <a:pt x="238" y="201"/>
                </a:lnTo>
                <a:lnTo>
                  <a:pt x="239" y="198"/>
                </a:lnTo>
                <a:lnTo>
                  <a:pt x="241" y="194"/>
                </a:lnTo>
                <a:lnTo>
                  <a:pt x="239" y="189"/>
                </a:lnTo>
                <a:lnTo>
                  <a:pt x="238" y="187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9" name="Freeform 187"/>
          <p:cNvSpPr>
            <a:spLocks/>
          </p:cNvSpPr>
          <p:nvPr/>
        </p:nvSpPr>
        <p:spPr bwMode="auto">
          <a:xfrm>
            <a:off x="9622367" y="3405188"/>
            <a:ext cx="584200" cy="233362"/>
          </a:xfrm>
          <a:custGeom>
            <a:avLst/>
            <a:gdLst>
              <a:gd name="T0" fmla="*/ 2147483646 w 276"/>
              <a:gd name="T1" fmla="*/ 0 h 147"/>
              <a:gd name="T2" fmla="*/ 2147483646 w 276"/>
              <a:gd name="T3" fmla="*/ 0 h 147"/>
              <a:gd name="T4" fmla="*/ 2147483646 w 276"/>
              <a:gd name="T5" fmla="*/ 0 h 147"/>
              <a:gd name="T6" fmla="*/ 2147483646 w 276"/>
              <a:gd name="T7" fmla="*/ 0 h 147"/>
              <a:gd name="T8" fmla="*/ 2147483646 w 276"/>
              <a:gd name="T9" fmla="*/ 2147483646 h 147"/>
              <a:gd name="T10" fmla="*/ 0 w 276"/>
              <a:gd name="T11" fmla="*/ 2147483646 h 147"/>
              <a:gd name="T12" fmla="*/ 0 w 276"/>
              <a:gd name="T13" fmla="*/ 2147483646 h 147"/>
              <a:gd name="T14" fmla="*/ 0 w 276"/>
              <a:gd name="T15" fmla="*/ 2147483646 h 147"/>
              <a:gd name="T16" fmla="*/ 0 w 276"/>
              <a:gd name="T17" fmla="*/ 2147483646 h 147"/>
              <a:gd name="T18" fmla="*/ 0 w 276"/>
              <a:gd name="T19" fmla="*/ 2147483646 h 147"/>
              <a:gd name="T20" fmla="*/ 2147483646 w 276"/>
              <a:gd name="T21" fmla="*/ 2147483646 h 147"/>
              <a:gd name="T22" fmla="*/ 2147483646 w 276"/>
              <a:gd name="T23" fmla="*/ 2147483646 h 147"/>
              <a:gd name="T24" fmla="*/ 2147483646 w 276"/>
              <a:gd name="T25" fmla="*/ 2147483646 h 147"/>
              <a:gd name="T26" fmla="*/ 2147483646 w 276"/>
              <a:gd name="T27" fmla="*/ 2147483646 h 147"/>
              <a:gd name="T28" fmla="*/ 2147483646 w 276"/>
              <a:gd name="T29" fmla="*/ 2147483646 h 147"/>
              <a:gd name="T30" fmla="*/ 2147483646 w 276"/>
              <a:gd name="T31" fmla="*/ 2147483646 h 147"/>
              <a:gd name="T32" fmla="*/ 2147483646 w 276"/>
              <a:gd name="T33" fmla="*/ 2147483646 h 147"/>
              <a:gd name="T34" fmla="*/ 2147483646 w 276"/>
              <a:gd name="T35" fmla="*/ 2147483646 h 147"/>
              <a:gd name="T36" fmla="*/ 2147483646 w 276"/>
              <a:gd name="T37" fmla="*/ 2147483646 h 147"/>
              <a:gd name="T38" fmla="*/ 2147483646 w 276"/>
              <a:gd name="T39" fmla="*/ 2147483646 h 147"/>
              <a:gd name="T40" fmla="*/ 2147483646 w 276"/>
              <a:gd name="T41" fmla="*/ 2147483646 h 147"/>
              <a:gd name="T42" fmla="*/ 2147483646 w 276"/>
              <a:gd name="T43" fmla="*/ 2147483646 h 147"/>
              <a:gd name="T44" fmla="*/ 2147483646 w 276"/>
              <a:gd name="T45" fmla="*/ 2147483646 h 147"/>
              <a:gd name="T46" fmla="*/ 2147483646 w 276"/>
              <a:gd name="T47" fmla="*/ 2147483646 h 147"/>
              <a:gd name="T48" fmla="*/ 2147483646 w 276"/>
              <a:gd name="T49" fmla="*/ 0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6" h="147">
                <a:moveTo>
                  <a:pt x="13" y="0"/>
                </a:move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6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5" y="19"/>
                </a:lnTo>
                <a:lnTo>
                  <a:pt x="263" y="147"/>
                </a:lnTo>
                <a:lnTo>
                  <a:pt x="266" y="147"/>
                </a:lnTo>
                <a:lnTo>
                  <a:pt x="270" y="147"/>
                </a:lnTo>
                <a:lnTo>
                  <a:pt x="273" y="145"/>
                </a:lnTo>
                <a:lnTo>
                  <a:pt x="275" y="141"/>
                </a:lnTo>
                <a:lnTo>
                  <a:pt x="276" y="138"/>
                </a:lnTo>
                <a:lnTo>
                  <a:pt x="276" y="134"/>
                </a:lnTo>
                <a:lnTo>
                  <a:pt x="275" y="131"/>
                </a:lnTo>
                <a:lnTo>
                  <a:pt x="271" y="129"/>
                </a:lnTo>
                <a:lnTo>
                  <a:pt x="1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0" name="Freeform 188"/>
          <p:cNvSpPr>
            <a:spLocks/>
          </p:cNvSpPr>
          <p:nvPr/>
        </p:nvSpPr>
        <p:spPr bwMode="auto">
          <a:xfrm>
            <a:off x="9599085" y="3351214"/>
            <a:ext cx="630767" cy="141287"/>
          </a:xfrm>
          <a:custGeom>
            <a:avLst/>
            <a:gdLst>
              <a:gd name="T0" fmla="*/ 2147483646 w 298"/>
              <a:gd name="T1" fmla="*/ 0 h 89"/>
              <a:gd name="T2" fmla="*/ 2147483646 w 298"/>
              <a:gd name="T3" fmla="*/ 0 h 89"/>
              <a:gd name="T4" fmla="*/ 2147483646 w 298"/>
              <a:gd name="T5" fmla="*/ 0 h 89"/>
              <a:gd name="T6" fmla="*/ 2147483646 w 298"/>
              <a:gd name="T7" fmla="*/ 2147483646 h 89"/>
              <a:gd name="T8" fmla="*/ 2147483646 w 298"/>
              <a:gd name="T9" fmla="*/ 2147483646 h 89"/>
              <a:gd name="T10" fmla="*/ 0 w 298"/>
              <a:gd name="T11" fmla="*/ 2147483646 h 89"/>
              <a:gd name="T12" fmla="*/ 0 w 298"/>
              <a:gd name="T13" fmla="*/ 2147483646 h 89"/>
              <a:gd name="T14" fmla="*/ 0 w 298"/>
              <a:gd name="T15" fmla="*/ 2147483646 h 89"/>
              <a:gd name="T16" fmla="*/ 0 w 298"/>
              <a:gd name="T17" fmla="*/ 2147483646 h 89"/>
              <a:gd name="T18" fmla="*/ 0 w 298"/>
              <a:gd name="T19" fmla="*/ 2147483646 h 89"/>
              <a:gd name="T20" fmla="*/ 2147483646 w 298"/>
              <a:gd name="T21" fmla="*/ 2147483646 h 89"/>
              <a:gd name="T22" fmla="*/ 2147483646 w 298"/>
              <a:gd name="T23" fmla="*/ 2147483646 h 89"/>
              <a:gd name="T24" fmla="*/ 2147483646 w 298"/>
              <a:gd name="T25" fmla="*/ 2147483646 h 89"/>
              <a:gd name="T26" fmla="*/ 2147483646 w 298"/>
              <a:gd name="T27" fmla="*/ 2147483646 h 89"/>
              <a:gd name="T28" fmla="*/ 2147483646 w 298"/>
              <a:gd name="T29" fmla="*/ 2147483646 h 89"/>
              <a:gd name="T30" fmla="*/ 2147483646 w 298"/>
              <a:gd name="T31" fmla="*/ 2147483646 h 89"/>
              <a:gd name="T32" fmla="*/ 2147483646 w 298"/>
              <a:gd name="T33" fmla="*/ 2147483646 h 89"/>
              <a:gd name="T34" fmla="*/ 2147483646 w 298"/>
              <a:gd name="T35" fmla="*/ 2147483646 h 89"/>
              <a:gd name="T36" fmla="*/ 2147483646 w 298"/>
              <a:gd name="T37" fmla="*/ 2147483646 h 89"/>
              <a:gd name="T38" fmla="*/ 2147483646 w 298"/>
              <a:gd name="T39" fmla="*/ 2147483646 h 89"/>
              <a:gd name="T40" fmla="*/ 2147483646 w 298"/>
              <a:gd name="T41" fmla="*/ 2147483646 h 89"/>
              <a:gd name="T42" fmla="*/ 2147483646 w 298"/>
              <a:gd name="T43" fmla="*/ 2147483646 h 89"/>
              <a:gd name="T44" fmla="*/ 2147483646 w 298"/>
              <a:gd name="T45" fmla="*/ 2147483646 h 89"/>
              <a:gd name="T46" fmla="*/ 2147483646 w 298"/>
              <a:gd name="T47" fmla="*/ 2147483646 h 89"/>
              <a:gd name="T48" fmla="*/ 2147483646 w 298"/>
              <a:gd name="T49" fmla="*/ 0 h 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89">
                <a:moveTo>
                  <a:pt x="12" y="0"/>
                </a:moveTo>
                <a:lnTo>
                  <a:pt x="12" y="0"/>
                </a:lnTo>
                <a:lnTo>
                  <a:pt x="7" y="0"/>
                </a:lnTo>
                <a:lnTo>
                  <a:pt x="4" y="2"/>
                </a:lnTo>
                <a:lnTo>
                  <a:pt x="2" y="3"/>
                </a:lnTo>
                <a:lnTo>
                  <a:pt x="0" y="7"/>
                </a:lnTo>
                <a:lnTo>
                  <a:pt x="0" y="12"/>
                </a:lnTo>
                <a:lnTo>
                  <a:pt x="0" y="15"/>
                </a:lnTo>
                <a:lnTo>
                  <a:pt x="4" y="17"/>
                </a:lnTo>
                <a:lnTo>
                  <a:pt x="7" y="19"/>
                </a:lnTo>
                <a:lnTo>
                  <a:pt x="286" y="89"/>
                </a:lnTo>
                <a:lnTo>
                  <a:pt x="289" y="89"/>
                </a:lnTo>
                <a:lnTo>
                  <a:pt x="293" y="88"/>
                </a:lnTo>
                <a:lnTo>
                  <a:pt x="296" y="84"/>
                </a:lnTo>
                <a:lnTo>
                  <a:pt x="298" y="81"/>
                </a:lnTo>
                <a:lnTo>
                  <a:pt x="298" y="77"/>
                </a:lnTo>
                <a:lnTo>
                  <a:pt x="296" y="74"/>
                </a:lnTo>
                <a:lnTo>
                  <a:pt x="294" y="72"/>
                </a:lnTo>
                <a:lnTo>
                  <a:pt x="291" y="7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" name="Freeform 189"/>
          <p:cNvSpPr>
            <a:spLocks/>
          </p:cNvSpPr>
          <p:nvPr/>
        </p:nvSpPr>
        <p:spPr bwMode="auto">
          <a:xfrm>
            <a:off x="4066118" y="2363788"/>
            <a:ext cx="469900" cy="354012"/>
          </a:xfrm>
          <a:custGeom>
            <a:avLst/>
            <a:gdLst>
              <a:gd name="T0" fmla="*/ 2147483646 w 222"/>
              <a:gd name="T1" fmla="*/ 2147483646 h 223"/>
              <a:gd name="T2" fmla="*/ 2147483646 w 222"/>
              <a:gd name="T3" fmla="*/ 2147483646 h 223"/>
              <a:gd name="T4" fmla="*/ 2147483646 w 222"/>
              <a:gd name="T5" fmla="*/ 2147483646 h 223"/>
              <a:gd name="T6" fmla="*/ 2147483646 w 222"/>
              <a:gd name="T7" fmla="*/ 2147483646 h 223"/>
              <a:gd name="T8" fmla="*/ 2147483646 w 222"/>
              <a:gd name="T9" fmla="*/ 2147483646 h 223"/>
              <a:gd name="T10" fmla="*/ 2147483646 w 222"/>
              <a:gd name="T11" fmla="*/ 2147483646 h 223"/>
              <a:gd name="T12" fmla="*/ 2147483646 w 222"/>
              <a:gd name="T13" fmla="*/ 2147483646 h 223"/>
              <a:gd name="T14" fmla="*/ 2147483646 w 222"/>
              <a:gd name="T15" fmla="*/ 2147483646 h 223"/>
              <a:gd name="T16" fmla="*/ 2147483646 w 222"/>
              <a:gd name="T17" fmla="*/ 2147483646 h 223"/>
              <a:gd name="T18" fmla="*/ 2147483646 w 222"/>
              <a:gd name="T19" fmla="*/ 2147483646 h 223"/>
              <a:gd name="T20" fmla="*/ 2147483646 w 222"/>
              <a:gd name="T21" fmla="*/ 2147483646 h 223"/>
              <a:gd name="T22" fmla="*/ 2147483646 w 222"/>
              <a:gd name="T23" fmla="*/ 2147483646 h 223"/>
              <a:gd name="T24" fmla="*/ 2147483646 w 222"/>
              <a:gd name="T25" fmla="*/ 2147483646 h 223"/>
              <a:gd name="T26" fmla="*/ 2147483646 w 222"/>
              <a:gd name="T27" fmla="*/ 2147483646 h 223"/>
              <a:gd name="T28" fmla="*/ 2147483646 w 222"/>
              <a:gd name="T29" fmla="*/ 2147483646 h 223"/>
              <a:gd name="T30" fmla="*/ 2147483646 w 222"/>
              <a:gd name="T31" fmla="*/ 2147483646 h 223"/>
              <a:gd name="T32" fmla="*/ 2147483646 w 222"/>
              <a:gd name="T33" fmla="*/ 2147483646 h 223"/>
              <a:gd name="T34" fmla="*/ 2147483646 w 222"/>
              <a:gd name="T35" fmla="*/ 2147483646 h 223"/>
              <a:gd name="T36" fmla="*/ 2147483646 w 222"/>
              <a:gd name="T37" fmla="*/ 2147483646 h 223"/>
              <a:gd name="T38" fmla="*/ 2147483646 w 222"/>
              <a:gd name="T39" fmla="*/ 2147483646 h 223"/>
              <a:gd name="T40" fmla="*/ 2147483646 w 222"/>
              <a:gd name="T41" fmla="*/ 2147483646 h 223"/>
              <a:gd name="T42" fmla="*/ 2147483646 w 222"/>
              <a:gd name="T43" fmla="*/ 2147483646 h 223"/>
              <a:gd name="T44" fmla="*/ 2147483646 w 222"/>
              <a:gd name="T45" fmla="*/ 2147483646 h 223"/>
              <a:gd name="T46" fmla="*/ 2147483646 w 222"/>
              <a:gd name="T47" fmla="*/ 2147483646 h 223"/>
              <a:gd name="T48" fmla="*/ 2147483646 w 222"/>
              <a:gd name="T49" fmla="*/ 2147483646 h 223"/>
              <a:gd name="T50" fmla="*/ 2147483646 w 222"/>
              <a:gd name="T51" fmla="*/ 2147483646 h 223"/>
              <a:gd name="T52" fmla="*/ 2147483646 w 222"/>
              <a:gd name="T53" fmla="*/ 2147483646 h 223"/>
              <a:gd name="T54" fmla="*/ 2147483646 w 222"/>
              <a:gd name="T55" fmla="*/ 2147483646 h 223"/>
              <a:gd name="T56" fmla="*/ 2147483646 w 222"/>
              <a:gd name="T57" fmla="*/ 2147483646 h 223"/>
              <a:gd name="T58" fmla="*/ 2147483646 w 222"/>
              <a:gd name="T59" fmla="*/ 2147483646 h 223"/>
              <a:gd name="T60" fmla="*/ 2147483646 w 222"/>
              <a:gd name="T61" fmla="*/ 2147483646 h 223"/>
              <a:gd name="T62" fmla="*/ 2147483646 w 222"/>
              <a:gd name="T63" fmla="*/ 2147483646 h 223"/>
              <a:gd name="T64" fmla="*/ 2147483646 w 222"/>
              <a:gd name="T65" fmla="*/ 2147483646 h 223"/>
              <a:gd name="T66" fmla="*/ 2147483646 w 222"/>
              <a:gd name="T67" fmla="*/ 2147483646 h 223"/>
              <a:gd name="T68" fmla="*/ 0 w 222"/>
              <a:gd name="T69" fmla="*/ 2147483646 h 223"/>
              <a:gd name="T70" fmla="*/ 0 w 222"/>
              <a:gd name="T71" fmla="*/ 2147483646 h 223"/>
              <a:gd name="T72" fmla="*/ 2147483646 w 222"/>
              <a:gd name="T73" fmla="*/ 2147483646 h 223"/>
              <a:gd name="T74" fmla="*/ 2147483646 w 222"/>
              <a:gd name="T75" fmla="*/ 2147483646 h 223"/>
              <a:gd name="T76" fmla="*/ 2147483646 w 222"/>
              <a:gd name="T77" fmla="*/ 2147483646 h 223"/>
              <a:gd name="T78" fmla="*/ 2147483646 w 222"/>
              <a:gd name="T79" fmla="*/ 2147483646 h 223"/>
              <a:gd name="T80" fmla="*/ 2147483646 w 222"/>
              <a:gd name="T81" fmla="*/ 2147483646 h 223"/>
              <a:gd name="T82" fmla="*/ 2147483646 w 222"/>
              <a:gd name="T83" fmla="*/ 2147483646 h 223"/>
              <a:gd name="T84" fmla="*/ 2147483646 w 222"/>
              <a:gd name="T85" fmla="*/ 2147483646 h 223"/>
              <a:gd name="T86" fmla="*/ 2147483646 w 222"/>
              <a:gd name="T87" fmla="*/ 2147483646 h 223"/>
              <a:gd name="T88" fmla="*/ 2147483646 w 222"/>
              <a:gd name="T89" fmla="*/ 2147483646 h 223"/>
              <a:gd name="T90" fmla="*/ 2147483646 w 222"/>
              <a:gd name="T91" fmla="*/ 2147483646 h 223"/>
              <a:gd name="T92" fmla="*/ 2147483646 w 222"/>
              <a:gd name="T93" fmla="*/ 2147483646 h 223"/>
              <a:gd name="T94" fmla="*/ 2147483646 w 222"/>
              <a:gd name="T95" fmla="*/ 2147483646 h 223"/>
              <a:gd name="T96" fmla="*/ 2147483646 w 222"/>
              <a:gd name="T97" fmla="*/ 2147483646 h 223"/>
              <a:gd name="T98" fmla="*/ 2147483646 w 222"/>
              <a:gd name="T99" fmla="*/ 0 h 223"/>
              <a:gd name="T100" fmla="*/ 2147483646 w 222"/>
              <a:gd name="T101" fmla="*/ 2147483646 h 223"/>
              <a:gd name="T102" fmla="*/ 2147483646 w 222"/>
              <a:gd name="T103" fmla="*/ 2147483646 h 223"/>
              <a:gd name="T104" fmla="*/ 2147483646 w 222"/>
              <a:gd name="T105" fmla="*/ 2147483646 h 223"/>
              <a:gd name="T106" fmla="*/ 2147483646 w 222"/>
              <a:gd name="T107" fmla="*/ 2147483646 h 223"/>
              <a:gd name="T108" fmla="*/ 2147483646 w 222"/>
              <a:gd name="T109" fmla="*/ 2147483646 h 223"/>
              <a:gd name="T110" fmla="*/ 2147483646 w 222"/>
              <a:gd name="T111" fmla="*/ 2147483646 h 223"/>
              <a:gd name="T112" fmla="*/ 2147483646 w 222"/>
              <a:gd name="T113" fmla="*/ 2147483646 h 223"/>
              <a:gd name="T114" fmla="*/ 2147483646 w 222"/>
              <a:gd name="T115" fmla="*/ 2147483646 h 223"/>
              <a:gd name="T116" fmla="*/ 2147483646 w 222"/>
              <a:gd name="T117" fmla="*/ 2147483646 h 223"/>
              <a:gd name="T118" fmla="*/ 2147483646 w 222"/>
              <a:gd name="T119" fmla="*/ 2147483646 h 223"/>
              <a:gd name="T120" fmla="*/ 2147483646 w 222"/>
              <a:gd name="T121" fmla="*/ 2147483646 h 223"/>
              <a:gd name="T122" fmla="*/ 2147483646 w 222"/>
              <a:gd name="T123" fmla="*/ 2147483646 h 2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3">
                <a:moveTo>
                  <a:pt x="216" y="75"/>
                </a:moveTo>
                <a:lnTo>
                  <a:pt x="216" y="75"/>
                </a:lnTo>
                <a:lnTo>
                  <a:pt x="220" y="86"/>
                </a:lnTo>
                <a:lnTo>
                  <a:pt x="222" y="96"/>
                </a:lnTo>
                <a:lnTo>
                  <a:pt x="222" y="108"/>
                </a:lnTo>
                <a:lnTo>
                  <a:pt x="222" y="118"/>
                </a:lnTo>
                <a:lnTo>
                  <a:pt x="222" y="129"/>
                </a:lnTo>
                <a:lnTo>
                  <a:pt x="218" y="139"/>
                </a:lnTo>
                <a:lnTo>
                  <a:pt x="211" y="160"/>
                </a:lnTo>
                <a:lnTo>
                  <a:pt x="201" y="178"/>
                </a:lnTo>
                <a:lnTo>
                  <a:pt x="194" y="185"/>
                </a:lnTo>
                <a:lnTo>
                  <a:pt x="185" y="194"/>
                </a:lnTo>
                <a:lnTo>
                  <a:pt x="177" y="201"/>
                </a:lnTo>
                <a:lnTo>
                  <a:pt x="168" y="206"/>
                </a:lnTo>
                <a:lnTo>
                  <a:pt x="158" y="211"/>
                </a:lnTo>
                <a:lnTo>
                  <a:pt x="148" y="216"/>
                </a:lnTo>
                <a:lnTo>
                  <a:pt x="137" y="220"/>
                </a:lnTo>
                <a:lnTo>
                  <a:pt x="125" y="221"/>
                </a:lnTo>
                <a:lnTo>
                  <a:pt x="115" y="223"/>
                </a:lnTo>
                <a:lnTo>
                  <a:pt x="105" y="223"/>
                </a:lnTo>
                <a:lnTo>
                  <a:pt x="94" y="221"/>
                </a:lnTo>
                <a:lnTo>
                  <a:pt x="82" y="220"/>
                </a:lnTo>
                <a:lnTo>
                  <a:pt x="63" y="211"/>
                </a:lnTo>
                <a:lnTo>
                  <a:pt x="45" y="201"/>
                </a:lnTo>
                <a:lnTo>
                  <a:pt x="36" y="194"/>
                </a:lnTo>
                <a:lnTo>
                  <a:pt x="29" y="185"/>
                </a:lnTo>
                <a:lnTo>
                  <a:pt x="22" y="178"/>
                </a:lnTo>
                <a:lnTo>
                  <a:pt x="15" y="168"/>
                </a:lnTo>
                <a:lnTo>
                  <a:pt x="10" y="160"/>
                </a:lnTo>
                <a:lnTo>
                  <a:pt x="7" y="148"/>
                </a:lnTo>
                <a:lnTo>
                  <a:pt x="3" y="137"/>
                </a:lnTo>
                <a:lnTo>
                  <a:pt x="2" y="127"/>
                </a:lnTo>
                <a:lnTo>
                  <a:pt x="0" y="115"/>
                </a:lnTo>
                <a:lnTo>
                  <a:pt x="0" y="105"/>
                </a:lnTo>
                <a:lnTo>
                  <a:pt x="2" y="94"/>
                </a:lnTo>
                <a:lnTo>
                  <a:pt x="3" y="84"/>
                </a:lnTo>
                <a:lnTo>
                  <a:pt x="12" y="63"/>
                </a:lnTo>
                <a:lnTo>
                  <a:pt x="22" y="44"/>
                </a:lnTo>
                <a:lnTo>
                  <a:pt x="29" y="38"/>
                </a:lnTo>
                <a:lnTo>
                  <a:pt x="36" y="29"/>
                </a:lnTo>
                <a:lnTo>
                  <a:pt x="45" y="22"/>
                </a:lnTo>
                <a:lnTo>
                  <a:pt x="55" y="17"/>
                </a:lnTo>
                <a:lnTo>
                  <a:pt x="63" y="12"/>
                </a:lnTo>
                <a:lnTo>
                  <a:pt x="74" y="7"/>
                </a:lnTo>
                <a:lnTo>
                  <a:pt x="86" y="3"/>
                </a:lnTo>
                <a:lnTo>
                  <a:pt x="96" y="1"/>
                </a:lnTo>
                <a:lnTo>
                  <a:pt x="106" y="0"/>
                </a:lnTo>
                <a:lnTo>
                  <a:pt x="118" y="1"/>
                </a:lnTo>
                <a:lnTo>
                  <a:pt x="129" y="1"/>
                </a:lnTo>
                <a:lnTo>
                  <a:pt x="139" y="5"/>
                </a:lnTo>
                <a:lnTo>
                  <a:pt x="160" y="12"/>
                </a:lnTo>
                <a:lnTo>
                  <a:pt x="177" y="22"/>
                </a:lnTo>
                <a:lnTo>
                  <a:pt x="185" y="29"/>
                </a:lnTo>
                <a:lnTo>
                  <a:pt x="194" y="38"/>
                </a:lnTo>
                <a:lnTo>
                  <a:pt x="201" y="44"/>
                </a:lnTo>
                <a:lnTo>
                  <a:pt x="206" y="55"/>
                </a:lnTo>
                <a:lnTo>
                  <a:pt x="211" y="65"/>
                </a:lnTo>
                <a:lnTo>
                  <a:pt x="216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2" name="Freeform 190"/>
          <p:cNvSpPr>
            <a:spLocks/>
          </p:cNvSpPr>
          <p:nvPr/>
        </p:nvSpPr>
        <p:spPr bwMode="auto">
          <a:xfrm>
            <a:off x="4472518" y="3130550"/>
            <a:ext cx="298449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0 w 141"/>
              <a:gd name="T41" fmla="*/ 2147483646 h 141"/>
              <a:gd name="T42" fmla="*/ 0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0 h 141"/>
              <a:gd name="T60" fmla="*/ 2147483646 w 141"/>
              <a:gd name="T61" fmla="*/ 0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38" y="46"/>
                </a:moveTo>
                <a:lnTo>
                  <a:pt x="138" y="46"/>
                </a:lnTo>
                <a:lnTo>
                  <a:pt x="141" y="60"/>
                </a:lnTo>
                <a:lnTo>
                  <a:pt x="141" y="74"/>
                </a:lnTo>
                <a:lnTo>
                  <a:pt x="140" y="87"/>
                </a:lnTo>
                <a:lnTo>
                  <a:pt x="134" y="99"/>
                </a:lnTo>
                <a:lnTo>
                  <a:pt x="128" y="112"/>
                </a:lnTo>
                <a:lnTo>
                  <a:pt x="117" y="122"/>
                </a:lnTo>
                <a:lnTo>
                  <a:pt x="107" y="130"/>
                </a:lnTo>
                <a:lnTo>
                  <a:pt x="95" y="136"/>
                </a:lnTo>
                <a:lnTo>
                  <a:pt x="79" y="139"/>
                </a:lnTo>
                <a:lnTo>
                  <a:pt x="66" y="141"/>
                </a:lnTo>
                <a:lnTo>
                  <a:pt x="54" y="137"/>
                </a:lnTo>
                <a:lnTo>
                  <a:pt x="40" y="134"/>
                </a:lnTo>
                <a:lnTo>
                  <a:pt x="30" y="127"/>
                </a:lnTo>
                <a:lnTo>
                  <a:pt x="19" y="117"/>
                </a:lnTo>
                <a:lnTo>
                  <a:pt x="11" y="106"/>
                </a:lnTo>
                <a:lnTo>
                  <a:pt x="4" y="93"/>
                </a:lnTo>
                <a:lnTo>
                  <a:pt x="0" y="79"/>
                </a:lnTo>
                <a:lnTo>
                  <a:pt x="0" y="65"/>
                </a:lnTo>
                <a:lnTo>
                  <a:pt x="2" y="51"/>
                </a:lnTo>
                <a:lnTo>
                  <a:pt x="7" y="39"/>
                </a:lnTo>
                <a:lnTo>
                  <a:pt x="14" y="27"/>
                </a:lnTo>
                <a:lnTo>
                  <a:pt x="23" y="17"/>
                </a:lnTo>
                <a:lnTo>
                  <a:pt x="35" y="10"/>
                </a:lnTo>
                <a:lnTo>
                  <a:pt x="47" y="3"/>
                </a:lnTo>
                <a:lnTo>
                  <a:pt x="61" y="0"/>
                </a:lnTo>
                <a:lnTo>
                  <a:pt x="74" y="0"/>
                </a:lnTo>
                <a:lnTo>
                  <a:pt x="88" y="1"/>
                </a:lnTo>
                <a:lnTo>
                  <a:pt x="102" y="7"/>
                </a:lnTo>
                <a:lnTo>
                  <a:pt x="112" y="14"/>
                </a:lnTo>
                <a:lnTo>
                  <a:pt x="122" y="22"/>
                </a:lnTo>
                <a:lnTo>
                  <a:pt x="131" y="34"/>
                </a:lnTo>
                <a:lnTo>
                  <a:pt x="138" y="4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3" name="Freeform 191"/>
          <p:cNvSpPr>
            <a:spLocks/>
          </p:cNvSpPr>
          <p:nvPr/>
        </p:nvSpPr>
        <p:spPr bwMode="auto">
          <a:xfrm>
            <a:off x="4328584" y="2657475"/>
            <a:ext cx="279400" cy="503238"/>
          </a:xfrm>
          <a:custGeom>
            <a:avLst/>
            <a:gdLst>
              <a:gd name="T0" fmla="*/ 2147483646 w 132"/>
              <a:gd name="T1" fmla="*/ 2147483646 h 317"/>
              <a:gd name="T2" fmla="*/ 2147483646 w 132"/>
              <a:gd name="T3" fmla="*/ 2147483646 h 317"/>
              <a:gd name="T4" fmla="*/ 2147483646 w 132"/>
              <a:gd name="T5" fmla="*/ 2147483646 h 317"/>
              <a:gd name="T6" fmla="*/ 2147483646 w 132"/>
              <a:gd name="T7" fmla="*/ 2147483646 h 317"/>
              <a:gd name="T8" fmla="*/ 2147483646 w 132"/>
              <a:gd name="T9" fmla="*/ 2147483646 h 317"/>
              <a:gd name="T10" fmla="*/ 2147483646 w 132"/>
              <a:gd name="T11" fmla="*/ 2147483646 h 317"/>
              <a:gd name="T12" fmla="*/ 2147483646 w 132"/>
              <a:gd name="T13" fmla="*/ 2147483646 h 317"/>
              <a:gd name="T14" fmla="*/ 2147483646 w 132"/>
              <a:gd name="T15" fmla="*/ 2147483646 h 317"/>
              <a:gd name="T16" fmla="*/ 2147483646 w 132"/>
              <a:gd name="T17" fmla="*/ 2147483646 h 317"/>
              <a:gd name="T18" fmla="*/ 2147483646 w 132"/>
              <a:gd name="T19" fmla="*/ 2147483646 h 317"/>
              <a:gd name="T20" fmla="*/ 2147483646 w 132"/>
              <a:gd name="T21" fmla="*/ 2147483646 h 317"/>
              <a:gd name="T22" fmla="*/ 2147483646 w 132"/>
              <a:gd name="T23" fmla="*/ 2147483646 h 317"/>
              <a:gd name="T24" fmla="*/ 2147483646 w 132"/>
              <a:gd name="T25" fmla="*/ 2147483646 h 317"/>
              <a:gd name="T26" fmla="*/ 2147483646 w 132"/>
              <a:gd name="T27" fmla="*/ 2147483646 h 317"/>
              <a:gd name="T28" fmla="*/ 0 w 132"/>
              <a:gd name="T29" fmla="*/ 2147483646 h 317"/>
              <a:gd name="T30" fmla="*/ 2147483646 w 132"/>
              <a:gd name="T31" fmla="*/ 2147483646 h 317"/>
              <a:gd name="T32" fmla="*/ 2147483646 w 132"/>
              <a:gd name="T33" fmla="*/ 2147483646 h 317"/>
              <a:gd name="T34" fmla="*/ 2147483646 w 132"/>
              <a:gd name="T35" fmla="*/ 0 h 317"/>
              <a:gd name="T36" fmla="*/ 2147483646 w 132"/>
              <a:gd name="T37" fmla="*/ 0 h 317"/>
              <a:gd name="T38" fmla="*/ 2147483646 w 132"/>
              <a:gd name="T39" fmla="*/ 0 h 317"/>
              <a:gd name="T40" fmla="*/ 2147483646 w 132"/>
              <a:gd name="T41" fmla="*/ 0 h 317"/>
              <a:gd name="T42" fmla="*/ 2147483646 w 132"/>
              <a:gd name="T43" fmla="*/ 2147483646 h 317"/>
              <a:gd name="T44" fmla="*/ 2147483646 w 132"/>
              <a:gd name="T45" fmla="*/ 2147483646 h 317"/>
              <a:gd name="T46" fmla="*/ 2147483646 w 132"/>
              <a:gd name="T47" fmla="*/ 2147483646 h 317"/>
              <a:gd name="T48" fmla="*/ 2147483646 w 132"/>
              <a:gd name="T49" fmla="*/ 2147483646 h 31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317">
                <a:moveTo>
                  <a:pt x="130" y="296"/>
                </a:moveTo>
                <a:lnTo>
                  <a:pt x="130" y="296"/>
                </a:lnTo>
                <a:lnTo>
                  <a:pt x="132" y="303"/>
                </a:lnTo>
                <a:lnTo>
                  <a:pt x="130" y="308"/>
                </a:lnTo>
                <a:lnTo>
                  <a:pt x="127" y="313"/>
                </a:lnTo>
                <a:lnTo>
                  <a:pt x="122" y="317"/>
                </a:lnTo>
                <a:lnTo>
                  <a:pt x="115" y="317"/>
                </a:lnTo>
                <a:lnTo>
                  <a:pt x="110" y="315"/>
                </a:lnTo>
                <a:lnTo>
                  <a:pt x="104" y="312"/>
                </a:lnTo>
                <a:lnTo>
                  <a:pt x="101" y="306"/>
                </a:lnTo>
                <a:lnTo>
                  <a:pt x="1" y="21"/>
                </a:lnTo>
                <a:lnTo>
                  <a:pt x="0" y="14"/>
                </a:lnTo>
                <a:lnTo>
                  <a:pt x="1" y="9"/>
                </a:lnTo>
                <a:lnTo>
                  <a:pt x="5" y="4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7" y="6"/>
                </a:lnTo>
                <a:lnTo>
                  <a:pt x="31" y="11"/>
                </a:lnTo>
                <a:lnTo>
                  <a:pt x="13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" name="Freeform 192"/>
          <p:cNvSpPr>
            <a:spLocks/>
          </p:cNvSpPr>
          <p:nvPr/>
        </p:nvSpPr>
        <p:spPr bwMode="auto">
          <a:xfrm>
            <a:off x="3814233" y="2025651"/>
            <a:ext cx="374651" cy="411163"/>
          </a:xfrm>
          <a:custGeom>
            <a:avLst/>
            <a:gdLst>
              <a:gd name="T0" fmla="*/ 2147483646 w 177"/>
              <a:gd name="T1" fmla="*/ 2147483646 h 259"/>
              <a:gd name="T2" fmla="*/ 2147483646 w 177"/>
              <a:gd name="T3" fmla="*/ 2147483646 h 259"/>
              <a:gd name="T4" fmla="*/ 2147483646 w 177"/>
              <a:gd name="T5" fmla="*/ 2147483646 h 259"/>
              <a:gd name="T6" fmla="*/ 2147483646 w 177"/>
              <a:gd name="T7" fmla="*/ 2147483646 h 259"/>
              <a:gd name="T8" fmla="*/ 2147483646 w 177"/>
              <a:gd name="T9" fmla="*/ 2147483646 h 259"/>
              <a:gd name="T10" fmla="*/ 2147483646 w 177"/>
              <a:gd name="T11" fmla="*/ 2147483646 h 259"/>
              <a:gd name="T12" fmla="*/ 2147483646 w 177"/>
              <a:gd name="T13" fmla="*/ 2147483646 h 259"/>
              <a:gd name="T14" fmla="*/ 2147483646 w 177"/>
              <a:gd name="T15" fmla="*/ 2147483646 h 259"/>
              <a:gd name="T16" fmla="*/ 2147483646 w 177"/>
              <a:gd name="T17" fmla="*/ 2147483646 h 259"/>
              <a:gd name="T18" fmla="*/ 2147483646 w 177"/>
              <a:gd name="T19" fmla="*/ 2147483646 h 259"/>
              <a:gd name="T20" fmla="*/ 2147483646 w 177"/>
              <a:gd name="T21" fmla="*/ 2147483646 h 259"/>
              <a:gd name="T22" fmla="*/ 2147483646 w 177"/>
              <a:gd name="T23" fmla="*/ 2147483646 h 259"/>
              <a:gd name="T24" fmla="*/ 2147483646 w 177"/>
              <a:gd name="T25" fmla="*/ 2147483646 h 259"/>
              <a:gd name="T26" fmla="*/ 2147483646 w 177"/>
              <a:gd name="T27" fmla="*/ 2147483646 h 259"/>
              <a:gd name="T28" fmla="*/ 0 w 177"/>
              <a:gd name="T29" fmla="*/ 2147483646 h 259"/>
              <a:gd name="T30" fmla="*/ 0 w 177"/>
              <a:gd name="T31" fmla="*/ 2147483646 h 259"/>
              <a:gd name="T32" fmla="*/ 2147483646 w 177"/>
              <a:gd name="T33" fmla="*/ 2147483646 h 259"/>
              <a:gd name="T34" fmla="*/ 2147483646 w 177"/>
              <a:gd name="T35" fmla="*/ 2147483646 h 259"/>
              <a:gd name="T36" fmla="*/ 2147483646 w 177"/>
              <a:gd name="T37" fmla="*/ 2147483646 h 259"/>
              <a:gd name="T38" fmla="*/ 2147483646 w 177"/>
              <a:gd name="T39" fmla="*/ 2147483646 h 259"/>
              <a:gd name="T40" fmla="*/ 2147483646 w 177"/>
              <a:gd name="T41" fmla="*/ 0 h 259"/>
              <a:gd name="T42" fmla="*/ 2147483646 w 177"/>
              <a:gd name="T43" fmla="*/ 0 h 259"/>
              <a:gd name="T44" fmla="*/ 2147483646 w 177"/>
              <a:gd name="T45" fmla="*/ 2147483646 h 259"/>
              <a:gd name="T46" fmla="*/ 2147483646 w 177"/>
              <a:gd name="T47" fmla="*/ 2147483646 h 259"/>
              <a:gd name="T48" fmla="*/ 2147483646 w 177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59">
                <a:moveTo>
                  <a:pt x="177" y="244"/>
                </a:moveTo>
                <a:lnTo>
                  <a:pt x="177" y="244"/>
                </a:lnTo>
                <a:lnTo>
                  <a:pt x="177" y="247"/>
                </a:lnTo>
                <a:lnTo>
                  <a:pt x="177" y="251"/>
                </a:lnTo>
                <a:lnTo>
                  <a:pt x="177" y="254"/>
                </a:lnTo>
                <a:lnTo>
                  <a:pt x="174" y="257"/>
                </a:lnTo>
                <a:lnTo>
                  <a:pt x="170" y="259"/>
                </a:lnTo>
                <a:lnTo>
                  <a:pt x="167" y="259"/>
                </a:lnTo>
                <a:lnTo>
                  <a:pt x="164" y="257"/>
                </a:lnTo>
                <a:lnTo>
                  <a:pt x="160" y="254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9" y="3"/>
                </a:lnTo>
                <a:lnTo>
                  <a:pt x="177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" name="Freeform 193"/>
          <p:cNvSpPr>
            <a:spLocks/>
          </p:cNvSpPr>
          <p:nvPr/>
        </p:nvSpPr>
        <p:spPr bwMode="auto">
          <a:xfrm>
            <a:off x="4015317" y="1931988"/>
            <a:ext cx="228600" cy="463550"/>
          </a:xfrm>
          <a:custGeom>
            <a:avLst/>
            <a:gdLst>
              <a:gd name="T0" fmla="*/ 2147483646 w 108"/>
              <a:gd name="T1" fmla="*/ 2147483646 h 292"/>
              <a:gd name="T2" fmla="*/ 2147483646 w 108"/>
              <a:gd name="T3" fmla="*/ 2147483646 h 292"/>
              <a:gd name="T4" fmla="*/ 2147483646 w 108"/>
              <a:gd name="T5" fmla="*/ 2147483646 h 292"/>
              <a:gd name="T6" fmla="*/ 2147483646 w 108"/>
              <a:gd name="T7" fmla="*/ 2147483646 h 292"/>
              <a:gd name="T8" fmla="*/ 2147483646 w 108"/>
              <a:gd name="T9" fmla="*/ 2147483646 h 292"/>
              <a:gd name="T10" fmla="*/ 2147483646 w 108"/>
              <a:gd name="T11" fmla="*/ 2147483646 h 292"/>
              <a:gd name="T12" fmla="*/ 2147483646 w 108"/>
              <a:gd name="T13" fmla="*/ 2147483646 h 292"/>
              <a:gd name="T14" fmla="*/ 2147483646 w 108"/>
              <a:gd name="T15" fmla="*/ 2147483646 h 292"/>
              <a:gd name="T16" fmla="*/ 2147483646 w 108"/>
              <a:gd name="T17" fmla="*/ 2147483646 h 292"/>
              <a:gd name="T18" fmla="*/ 2147483646 w 108"/>
              <a:gd name="T19" fmla="*/ 2147483646 h 292"/>
              <a:gd name="T20" fmla="*/ 2147483646 w 108"/>
              <a:gd name="T21" fmla="*/ 2147483646 h 292"/>
              <a:gd name="T22" fmla="*/ 2147483646 w 108"/>
              <a:gd name="T23" fmla="*/ 2147483646 h 292"/>
              <a:gd name="T24" fmla="*/ 2147483646 w 108"/>
              <a:gd name="T25" fmla="*/ 2147483646 h 292"/>
              <a:gd name="T26" fmla="*/ 2147483646 w 108"/>
              <a:gd name="T27" fmla="*/ 2147483646 h 292"/>
              <a:gd name="T28" fmla="*/ 0 w 108"/>
              <a:gd name="T29" fmla="*/ 2147483646 h 292"/>
              <a:gd name="T30" fmla="*/ 2147483646 w 108"/>
              <a:gd name="T31" fmla="*/ 2147483646 h 292"/>
              <a:gd name="T32" fmla="*/ 2147483646 w 108"/>
              <a:gd name="T33" fmla="*/ 2147483646 h 292"/>
              <a:gd name="T34" fmla="*/ 2147483646 w 108"/>
              <a:gd name="T35" fmla="*/ 0 h 292"/>
              <a:gd name="T36" fmla="*/ 2147483646 w 108"/>
              <a:gd name="T37" fmla="*/ 0 h 292"/>
              <a:gd name="T38" fmla="*/ 2147483646 w 108"/>
              <a:gd name="T39" fmla="*/ 0 h 292"/>
              <a:gd name="T40" fmla="*/ 2147483646 w 108"/>
              <a:gd name="T41" fmla="*/ 0 h 292"/>
              <a:gd name="T42" fmla="*/ 2147483646 w 108"/>
              <a:gd name="T43" fmla="*/ 0 h 292"/>
              <a:gd name="T44" fmla="*/ 2147483646 w 108"/>
              <a:gd name="T45" fmla="*/ 2147483646 h 292"/>
              <a:gd name="T46" fmla="*/ 2147483646 w 108"/>
              <a:gd name="T47" fmla="*/ 2147483646 h 292"/>
              <a:gd name="T48" fmla="*/ 2147483646 w 108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292">
                <a:moveTo>
                  <a:pt x="108" y="280"/>
                </a:moveTo>
                <a:lnTo>
                  <a:pt x="108" y="280"/>
                </a:lnTo>
                <a:lnTo>
                  <a:pt x="108" y="284"/>
                </a:lnTo>
                <a:lnTo>
                  <a:pt x="106" y="287"/>
                </a:lnTo>
                <a:lnTo>
                  <a:pt x="105" y="291"/>
                </a:lnTo>
                <a:lnTo>
                  <a:pt x="101" y="292"/>
                </a:lnTo>
                <a:lnTo>
                  <a:pt x="98" y="292"/>
                </a:lnTo>
                <a:lnTo>
                  <a:pt x="94" y="292"/>
                </a:lnTo>
                <a:lnTo>
                  <a:pt x="91" y="289"/>
                </a:lnTo>
                <a:lnTo>
                  <a:pt x="89" y="285"/>
                </a:lnTo>
                <a:lnTo>
                  <a:pt x="1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4"/>
                </a:lnTo>
                <a:lnTo>
                  <a:pt x="19" y="7"/>
                </a:lnTo>
                <a:lnTo>
                  <a:pt x="108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" name="Freeform 194"/>
          <p:cNvSpPr>
            <a:spLocks/>
          </p:cNvSpPr>
          <p:nvPr/>
        </p:nvSpPr>
        <p:spPr bwMode="auto">
          <a:xfrm>
            <a:off x="3640667" y="2122488"/>
            <a:ext cx="486833" cy="341312"/>
          </a:xfrm>
          <a:custGeom>
            <a:avLst/>
            <a:gdLst>
              <a:gd name="T0" fmla="*/ 2147483646 w 230"/>
              <a:gd name="T1" fmla="*/ 2147483646 h 215"/>
              <a:gd name="T2" fmla="*/ 2147483646 w 230"/>
              <a:gd name="T3" fmla="*/ 2147483646 h 215"/>
              <a:gd name="T4" fmla="*/ 2147483646 w 230"/>
              <a:gd name="T5" fmla="*/ 2147483646 h 215"/>
              <a:gd name="T6" fmla="*/ 2147483646 w 230"/>
              <a:gd name="T7" fmla="*/ 2147483646 h 215"/>
              <a:gd name="T8" fmla="*/ 2147483646 w 230"/>
              <a:gd name="T9" fmla="*/ 2147483646 h 215"/>
              <a:gd name="T10" fmla="*/ 2147483646 w 230"/>
              <a:gd name="T11" fmla="*/ 2147483646 h 215"/>
              <a:gd name="T12" fmla="*/ 2147483646 w 230"/>
              <a:gd name="T13" fmla="*/ 2147483646 h 215"/>
              <a:gd name="T14" fmla="*/ 2147483646 w 230"/>
              <a:gd name="T15" fmla="*/ 2147483646 h 215"/>
              <a:gd name="T16" fmla="*/ 2147483646 w 230"/>
              <a:gd name="T17" fmla="*/ 2147483646 h 215"/>
              <a:gd name="T18" fmla="*/ 2147483646 w 230"/>
              <a:gd name="T19" fmla="*/ 2147483646 h 215"/>
              <a:gd name="T20" fmla="*/ 2147483646 w 230"/>
              <a:gd name="T21" fmla="*/ 2147483646 h 215"/>
              <a:gd name="T22" fmla="*/ 2147483646 w 230"/>
              <a:gd name="T23" fmla="*/ 2147483646 h 215"/>
              <a:gd name="T24" fmla="*/ 2147483646 w 230"/>
              <a:gd name="T25" fmla="*/ 2147483646 h 215"/>
              <a:gd name="T26" fmla="*/ 2147483646 w 230"/>
              <a:gd name="T27" fmla="*/ 2147483646 h 215"/>
              <a:gd name="T28" fmla="*/ 2147483646 w 230"/>
              <a:gd name="T29" fmla="*/ 2147483646 h 215"/>
              <a:gd name="T30" fmla="*/ 0 w 230"/>
              <a:gd name="T31" fmla="*/ 2147483646 h 215"/>
              <a:gd name="T32" fmla="*/ 2147483646 w 230"/>
              <a:gd name="T33" fmla="*/ 2147483646 h 215"/>
              <a:gd name="T34" fmla="*/ 2147483646 w 230"/>
              <a:gd name="T35" fmla="*/ 2147483646 h 215"/>
              <a:gd name="T36" fmla="*/ 2147483646 w 230"/>
              <a:gd name="T37" fmla="*/ 2147483646 h 215"/>
              <a:gd name="T38" fmla="*/ 2147483646 w 230"/>
              <a:gd name="T39" fmla="*/ 2147483646 h 215"/>
              <a:gd name="T40" fmla="*/ 2147483646 w 230"/>
              <a:gd name="T41" fmla="*/ 0 h 215"/>
              <a:gd name="T42" fmla="*/ 2147483646 w 230"/>
              <a:gd name="T43" fmla="*/ 0 h 215"/>
              <a:gd name="T44" fmla="*/ 2147483646 w 230"/>
              <a:gd name="T45" fmla="*/ 0 h 215"/>
              <a:gd name="T46" fmla="*/ 2147483646 w 230"/>
              <a:gd name="T47" fmla="*/ 2147483646 h 215"/>
              <a:gd name="T48" fmla="*/ 2147483646 w 230"/>
              <a:gd name="T49" fmla="*/ 2147483646 h 2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0" h="215">
                <a:moveTo>
                  <a:pt x="227" y="198"/>
                </a:moveTo>
                <a:lnTo>
                  <a:pt x="227" y="198"/>
                </a:lnTo>
                <a:lnTo>
                  <a:pt x="230" y="202"/>
                </a:lnTo>
                <a:lnTo>
                  <a:pt x="230" y="205"/>
                </a:lnTo>
                <a:lnTo>
                  <a:pt x="230" y="208"/>
                </a:lnTo>
                <a:lnTo>
                  <a:pt x="228" y="212"/>
                </a:lnTo>
                <a:lnTo>
                  <a:pt x="225" y="215"/>
                </a:lnTo>
                <a:lnTo>
                  <a:pt x="221" y="215"/>
                </a:lnTo>
                <a:lnTo>
                  <a:pt x="218" y="215"/>
                </a:lnTo>
                <a:lnTo>
                  <a:pt x="215" y="214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17" y="2"/>
                </a:lnTo>
                <a:lnTo>
                  <a:pt x="227" y="1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7" name="Freeform 195"/>
          <p:cNvSpPr>
            <a:spLocks/>
          </p:cNvSpPr>
          <p:nvPr/>
        </p:nvSpPr>
        <p:spPr bwMode="auto">
          <a:xfrm>
            <a:off x="4224868" y="1901826"/>
            <a:ext cx="105833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0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6"/>
                </a:moveTo>
                <a:lnTo>
                  <a:pt x="50" y="296"/>
                </a:lnTo>
                <a:lnTo>
                  <a:pt x="49" y="299"/>
                </a:lnTo>
                <a:lnTo>
                  <a:pt x="47" y="303"/>
                </a:lnTo>
                <a:lnTo>
                  <a:pt x="45" y="304"/>
                </a:lnTo>
                <a:lnTo>
                  <a:pt x="42" y="306"/>
                </a:lnTo>
                <a:lnTo>
                  <a:pt x="37" y="306"/>
                </a:lnTo>
                <a:lnTo>
                  <a:pt x="33" y="304"/>
                </a:lnTo>
                <a:lnTo>
                  <a:pt x="31" y="301"/>
                </a:lnTo>
                <a:lnTo>
                  <a:pt x="30" y="298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6" y="2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18" y="5"/>
                </a:lnTo>
                <a:lnTo>
                  <a:pt x="19" y="9"/>
                </a:lnTo>
                <a:lnTo>
                  <a:pt x="5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8" name="Freeform 196"/>
          <p:cNvSpPr>
            <a:spLocks/>
          </p:cNvSpPr>
          <p:nvPr/>
        </p:nvSpPr>
        <p:spPr bwMode="auto">
          <a:xfrm>
            <a:off x="3556000" y="2249488"/>
            <a:ext cx="541867" cy="290512"/>
          </a:xfrm>
          <a:custGeom>
            <a:avLst/>
            <a:gdLst>
              <a:gd name="T0" fmla="*/ 2147483646 w 256"/>
              <a:gd name="T1" fmla="*/ 2147483646 h 183"/>
              <a:gd name="T2" fmla="*/ 2147483646 w 256"/>
              <a:gd name="T3" fmla="*/ 2147483646 h 183"/>
              <a:gd name="T4" fmla="*/ 2147483646 w 256"/>
              <a:gd name="T5" fmla="*/ 2147483646 h 183"/>
              <a:gd name="T6" fmla="*/ 2147483646 w 256"/>
              <a:gd name="T7" fmla="*/ 2147483646 h 183"/>
              <a:gd name="T8" fmla="*/ 2147483646 w 256"/>
              <a:gd name="T9" fmla="*/ 2147483646 h 183"/>
              <a:gd name="T10" fmla="*/ 2147483646 w 256"/>
              <a:gd name="T11" fmla="*/ 2147483646 h 183"/>
              <a:gd name="T12" fmla="*/ 2147483646 w 256"/>
              <a:gd name="T13" fmla="*/ 2147483646 h 183"/>
              <a:gd name="T14" fmla="*/ 2147483646 w 256"/>
              <a:gd name="T15" fmla="*/ 2147483646 h 183"/>
              <a:gd name="T16" fmla="*/ 2147483646 w 256"/>
              <a:gd name="T17" fmla="*/ 2147483646 h 183"/>
              <a:gd name="T18" fmla="*/ 2147483646 w 256"/>
              <a:gd name="T19" fmla="*/ 2147483646 h 183"/>
              <a:gd name="T20" fmla="*/ 2147483646 w 256"/>
              <a:gd name="T21" fmla="*/ 2147483646 h 183"/>
              <a:gd name="T22" fmla="*/ 2147483646 w 256"/>
              <a:gd name="T23" fmla="*/ 2147483646 h 183"/>
              <a:gd name="T24" fmla="*/ 2147483646 w 256"/>
              <a:gd name="T25" fmla="*/ 2147483646 h 183"/>
              <a:gd name="T26" fmla="*/ 2147483646 w 256"/>
              <a:gd name="T27" fmla="*/ 2147483646 h 183"/>
              <a:gd name="T28" fmla="*/ 2147483646 w 256"/>
              <a:gd name="T29" fmla="*/ 2147483646 h 183"/>
              <a:gd name="T30" fmla="*/ 0 w 256"/>
              <a:gd name="T31" fmla="*/ 2147483646 h 183"/>
              <a:gd name="T32" fmla="*/ 0 w 256"/>
              <a:gd name="T33" fmla="*/ 2147483646 h 183"/>
              <a:gd name="T34" fmla="*/ 2147483646 w 256"/>
              <a:gd name="T35" fmla="*/ 2147483646 h 183"/>
              <a:gd name="T36" fmla="*/ 2147483646 w 256"/>
              <a:gd name="T37" fmla="*/ 2147483646 h 183"/>
              <a:gd name="T38" fmla="*/ 2147483646 w 256"/>
              <a:gd name="T39" fmla="*/ 2147483646 h 183"/>
              <a:gd name="T40" fmla="*/ 2147483646 w 256"/>
              <a:gd name="T41" fmla="*/ 2147483646 h 183"/>
              <a:gd name="T42" fmla="*/ 2147483646 w 256"/>
              <a:gd name="T43" fmla="*/ 0 h 183"/>
              <a:gd name="T44" fmla="*/ 2147483646 w 256"/>
              <a:gd name="T45" fmla="*/ 0 h 183"/>
              <a:gd name="T46" fmla="*/ 2147483646 w 256"/>
              <a:gd name="T47" fmla="*/ 2147483646 h 183"/>
              <a:gd name="T48" fmla="*/ 2147483646 w 256"/>
              <a:gd name="T49" fmla="*/ 2147483646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3">
                <a:moveTo>
                  <a:pt x="251" y="166"/>
                </a:moveTo>
                <a:lnTo>
                  <a:pt x="251" y="166"/>
                </a:lnTo>
                <a:lnTo>
                  <a:pt x="255" y="168"/>
                </a:lnTo>
                <a:lnTo>
                  <a:pt x="256" y="171"/>
                </a:lnTo>
                <a:lnTo>
                  <a:pt x="256" y="175"/>
                </a:lnTo>
                <a:lnTo>
                  <a:pt x="255" y="178"/>
                </a:lnTo>
                <a:lnTo>
                  <a:pt x="251" y="182"/>
                </a:lnTo>
                <a:lnTo>
                  <a:pt x="248" y="183"/>
                </a:lnTo>
                <a:lnTo>
                  <a:pt x="244" y="183"/>
                </a:lnTo>
                <a:lnTo>
                  <a:pt x="241" y="182"/>
                </a:lnTo>
                <a:lnTo>
                  <a:pt x="5" y="17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251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9" name="Freeform 197"/>
          <p:cNvSpPr>
            <a:spLocks/>
          </p:cNvSpPr>
          <p:nvPr/>
        </p:nvSpPr>
        <p:spPr bwMode="auto">
          <a:xfrm>
            <a:off x="3505200" y="2393951"/>
            <a:ext cx="603251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0 w 285"/>
              <a:gd name="T31" fmla="*/ 2147483646 h 130"/>
              <a:gd name="T32" fmla="*/ 0 w 285"/>
              <a:gd name="T33" fmla="*/ 2147483646 h 130"/>
              <a:gd name="T34" fmla="*/ 0 w 285"/>
              <a:gd name="T35" fmla="*/ 2147483646 h 130"/>
              <a:gd name="T36" fmla="*/ 0 w 285"/>
              <a:gd name="T37" fmla="*/ 2147483646 h 130"/>
              <a:gd name="T38" fmla="*/ 0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2147483646 h 130"/>
              <a:gd name="T44" fmla="*/ 2147483646 w 285"/>
              <a:gd name="T45" fmla="*/ 0 h 130"/>
              <a:gd name="T46" fmla="*/ 2147483646 w 285"/>
              <a:gd name="T47" fmla="*/ 2147483646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79" y="111"/>
                </a:moveTo>
                <a:lnTo>
                  <a:pt x="279" y="111"/>
                </a:lnTo>
                <a:lnTo>
                  <a:pt x="282" y="115"/>
                </a:lnTo>
                <a:lnTo>
                  <a:pt x="284" y="117"/>
                </a:lnTo>
                <a:lnTo>
                  <a:pt x="285" y="122"/>
                </a:lnTo>
                <a:lnTo>
                  <a:pt x="284" y="125"/>
                </a:lnTo>
                <a:lnTo>
                  <a:pt x="282" y="129"/>
                </a:lnTo>
                <a:lnTo>
                  <a:pt x="279" y="130"/>
                </a:lnTo>
                <a:lnTo>
                  <a:pt x="275" y="130"/>
                </a:lnTo>
                <a:lnTo>
                  <a:pt x="272" y="130"/>
                </a:lnTo>
                <a:lnTo>
                  <a:pt x="5" y="19"/>
                </a:lnTo>
                <a:lnTo>
                  <a:pt x="2" y="17"/>
                </a:lnTo>
                <a:lnTo>
                  <a:pt x="0" y="13"/>
                </a:lnTo>
                <a:lnTo>
                  <a:pt x="0" y="10"/>
                </a:lnTo>
                <a:lnTo>
                  <a:pt x="0" y="6"/>
                </a:lnTo>
                <a:lnTo>
                  <a:pt x="4" y="3"/>
                </a:lnTo>
                <a:lnTo>
                  <a:pt x="5" y="1"/>
                </a:lnTo>
                <a:lnTo>
                  <a:pt x="9" y="0"/>
                </a:lnTo>
                <a:lnTo>
                  <a:pt x="14" y="1"/>
                </a:lnTo>
                <a:lnTo>
                  <a:pt x="279" y="1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" name="Freeform 198"/>
          <p:cNvSpPr>
            <a:spLocks/>
          </p:cNvSpPr>
          <p:nvPr/>
        </p:nvSpPr>
        <p:spPr bwMode="auto">
          <a:xfrm>
            <a:off x="3494618" y="2570164"/>
            <a:ext cx="637116" cy="90487"/>
          </a:xfrm>
          <a:custGeom>
            <a:avLst/>
            <a:gdLst>
              <a:gd name="T0" fmla="*/ 2147483646 w 301"/>
              <a:gd name="T1" fmla="*/ 2147483646 h 57"/>
              <a:gd name="T2" fmla="*/ 2147483646 w 301"/>
              <a:gd name="T3" fmla="*/ 2147483646 h 57"/>
              <a:gd name="T4" fmla="*/ 2147483646 w 301"/>
              <a:gd name="T5" fmla="*/ 2147483646 h 57"/>
              <a:gd name="T6" fmla="*/ 2147483646 w 301"/>
              <a:gd name="T7" fmla="*/ 2147483646 h 57"/>
              <a:gd name="T8" fmla="*/ 2147483646 w 301"/>
              <a:gd name="T9" fmla="*/ 2147483646 h 57"/>
              <a:gd name="T10" fmla="*/ 2147483646 w 301"/>
              <a:gd name="T11" fmla="*/ 2147483646 h 57"/>
              <a:gd name="T12" fmla="*/ 2147483646 w 301"/>
              <a:gd name="T13" fmla="*/ 2147483646 h 57"/>
              <a:gd name="T14" fmla="*/ 2147483646 w 301"/>
              <a:gd name="T15" fmla="*/ 2147483646 h 57"/>
              <a:gd name="T16" fmla="*/ 2147483646 w 301"/>
              <a:gd name="T17" fmla="*/ 2147483646 h 57"/>
              <a:gd name="T18" fmla="*/ 2147483646 w 301"/>
              <a:gd name="T19" fmla="*/ 2147483646 h 57"/>
              <a:gd name="T20" fmla="*/ 2147483646 w 301"/>
              <a:gd name="T21" fmla="*/ 2147483646 h 57"/>
              <a:gd name="T22" fmla="*/ 2147483646 w 301"/>
              <a:gd name="T23" fmla="*/ 2147483646 h 57"/>
              <a:gd name="T24" fmla="*/ 2147483646 w 301"/>
              <a:gd name="T25" fmla="*/ 2147483646 h 57"/>
              <a:gd name="T26" fmla="*/ 2147483646 w 301"/>
              <a:gd name="T27" fmla="*/ 2147483646 h 57"/>
              <a:gd name="T28" fmla="*/ 2147483646 w 301"/>
              <a:gd name="T29" fmla="*/ 2147483646 h 57"/>
              <a:gd name="T30" fmla="*/ 2147483646 w 301"/>
              <a:gd name="T31" fmla="*/ 2147483646 h 57"/>
              <a:gd name="T32" fmla="*/ 0 w 301"/>
              <a:gd name="T33" fmla="*/ 2147483646 h 57"/>
              <a:gd name="T34" fmla="*/ 0 w 301"/>
              <a:gd name="T35" fmla="*/ 2147483646 h 57"/>
              <a:gd name="T36" fmla="*/ 0 w 301"/>
              <a:gd name="T37" fmla="*/ 2147483646 h 57"/>
              <a:gd name="T38" fmla="*/ 0 w 301"/>
              <a:gd name="T39" fmla="*/ 2147483646 h 57"/>
              <a:gd name="T40" fmla="*/ 2147483646 w 301"/>
              <a:gd name="T41" fmla="*/ 2147483646 h 57"/>
              <a:gd name="T42" fmla="*/ 2147483646 w 301"/>
              <a:gd name="T43" fmla="*/ 2147483646 h 57"/>
              <a:gd name="T44" fmla="*/ 2147483646 w 301"/>
              <a:gd name="T45" fmla="*/ 2147483646 h 57"/>
              <a:gd name="T46" fmla="*/ 2147483646 w 301"/>
              <a:gd name="T47" fmla="*/ 0 h 57"/>
              <a:gd name="T48" fmla="*/ 2147483646 w 301"/>
              <a:gd name="T49" fmla="*/ 2147483646 h 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57">
                <a:moveTo>
                  <a:pt x="292" y="38"/>
                </a:moveTo>
                <a:lnTo>
                  <a:pt x="292" y="38"/>
                </a:lnTo>
                <a:lnTo>
                  <a:pt x="297" y="40"/>
                </a:lnTo>
                <a:lnTo>
                  <a:pt x="299" y="42"/>
                </a:lnTo>
                <a:lnTo>
                  <a:pt x="301" y="45"/>
                </a:lnTo>
                <a:lnTo>
                  <a:pt x="301" y="48"/>
                </a:lnTo>
                <a:lnTo>
                  <a:pt x="301" y="54"/>
                </a:lnTo>
                <a:lnTo>
                  <a:pt x="297" y="55"/>
                </a:lnTo>
                <a:lnTo>
                  <a:pt x="294" y="57"/>
                </a:lnTo>
                <a:lnTo>
                  <a:pt x="290" y="57"/>
                </a:lnTo>
                <a:lnTo>
                  <a:pt x="9" y="21"/>
                </a:lnTo>
                <a:lnTo>
                  <a:pt x="5" y="19"/>
                </a:lnTo>
                <a:lnTo>
                  <a:pt x="2" y="18"/>
                </a:lnTo>
                <a:lnTo>
                  <a:pt x="0" y="14"/>
                </a:lnTo>
                <a:lnTo>
                  <a:pt x="0" y="9"/>
                </a:lnTo>
                <a:lnTo>
                  <a:pt x="2" y="6"/>
                </a:lnTo>
                <a:lnTo>
                  <a:pt x="3" y="4"/>
                </a:lnTo>
                <a:lnTo>
                  <a:pt x="7" y="2"/>
                </a:lnTo>
                <a:lnTo>
                  <a:pt x="12" y="0"/>
                </a:lnTo>
                <a:lnTo>
                  <a:pt x="29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1" name="Freeform 199"/>
          <p:cNvSpPr>
            <a:spLocks/>
          </p:cNvSpPr>
          <p:nvPr/>
        </p:nvSpPr>
        <p:spPr bwMode="auto">
          <a:xfrm>
            <a:off x="4366685" y="1920876"/>
            <a:ext cx="146049" cy="481013"/>
          </a:xfrm>
          <a:custGeom>
            <a:avLst/>
            <a:gdLst>
              <a:gd name="T0" fmla="*/ 2147483646 w 69"/>
              <a:gd name="T1" fmla="*/ 2147483646 h 303"/>
              <a:gd name="T2" fmla="*/ 2147483646 w 69"/>
              <a:gd name="T3" fmla="*/ 2147483646 h 303"/>
              <a:gd name="T4" fmla="*/ 2147483646 w 69"/>
              <a:gd name="T5" fmla="*/ 2147483646 h 303"/>
              <a:gd name="T6" fmla="*/ 2147483646 w 69"/>
              <a:gd name="T7" fmla="*/ 2147483646 h 303"/>
              <a:gd name="T8" fmla="*/ 2147483646 w 69"/>
              <a:gd name="T9" fmla="*/ 2147483646 h 303"/>
              <a:gd name="T10" fmla="*/ 2147483646 w 69"/>
              <a:gd name="T11" fmla="*/ 2147483646 h 303"/>
              <a:gd name="T12" fmla="*/ 2147483646 w 69"/>
              <a:gd name="T13" fmla="*/ 2147483646 h 303"/>
              <a:gd name="T14" fmla="*/ 2147483646 w 69"/>
              <a:gd name="T15" fmla="*/ 2147483646 h 303"/>
              <a:gd name="T16" fmla="*/ 2147483646 w 69"/>
              <a:gd name="T17" fmla="*/ 2147483646 h 303"/>
              <a:gd name="T18" fmla="*/ 2147483646 w 69"/>
              <a:gd name="T19" fmla="*/ 2147483646 h 303"/>
              <a:gd name="T20" fmla="*/ 0 w 69"/>
              <a:gd name="T21" fmla="*/ 2147483646 h 303"/>
              <a:gd name="T22" fmla="*/ 0 w 69"/>
              <a:gd name="T23" fmla="*/ 2147483646 h 303"/>
              <a:gd name="T24" fmla="*/ 2147483646 w 69"/>
              <a:gd name="T25" fmla="*/ 2147483646 h 303"/>
              <a:gd name="T26" fmla="*/ 2147483646 w 69"/>
              <a:gd name="T27" fmla="*/ 2147483646 h 303"/>
              <a:gd name="T28" fmla="*/ 2147483646 w 69"/>
              <a:gd name="T29" fmla="*/ 2147483646 h 303"/>
              <a:gd name="T30" fmla="*/ 2147483646 w 69"/>
              <a:gd name="T31" fmla="*/ 2147483646 h 303"/>
              <a:gd name="T32" fmla="*/ 2147483646 w 69"/>
              <a:gd name="T33" fmla="*/ 0 h 303"/>
              <a:gd name="T34" fmla="*/ 2147483646 w 69"/>
              <a:gd name="T35" fmla="*/ 0 h 303"/>
              <a:gd name="T36" fmla="*/ 2147483646 w 69"/>
              <a:gd name="T37" fmla="*/ 0 h 303"/>
              <a:gd name="T38" fmla="*/ 2147483646 w 69"/>
              <a:gd name="T39" fmla="*/ 0 h 303"/>
              <a:gd name="T40" fmla="*/ 2147483646 w 69"/>
              <a:gd name="T41" fmla="*/ 0 h 303"/>
              <a:gd name="T42" fmla="*/ 2147483646 w 69"/>
              <a:gd name="T43" fmla="*/ 2147483646 h 303"/>
              <a:gd name="T44" fmla="*/ 2147483646 w 69"/>
              <a:gd name="T45" fmla="*/ 2147483646 h 303"/>
              <a:gd name="T46" fmla="*/ 2147483646 w 69"/>
              <a:gd name="T47" fmla="*/ 2147483646 h 303"/>
              <a:gd name="T48" fmla="*/ 2147483646 w 69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3">
                <a:moveTo>
                  <a:pt x="21" y="294"/>
                </a:moveTo>
                <a:lnTo>
                  <a:pt x="21" y="294"/>
                </a:lnTo>
                <a:lnTo>
                  <a:pt x="19" y="298"/>
                </a:lnTo>
                <a:lnTo>
                  <a:pt x="16" y="301"/>
                </a:lnTo>
                <a:lnTo>
                  <a:pt x="13" y="303"/>
                </a:lnTo>
                <a:lnTo>
                  <a:pt x="9" y="303"/>
                </a:lnTo>
                <a:lnTo>
                  <a:pt x="6" y="301"/>
                </a:lnTo>
                <a:lnTo>
                  <a:pt x="2" y="298"/>
                </a:lnTo>
                <a:lnTo>
                  <a:pt x="0" y="294"/>
                </a:lnTo>
                <a:lnTo>
                  <a:pt x="0" y="291"/>
                </a:lnTo>
                <a:lnTo>
                  <a:pt x="50" y="7"/>
                </a:lnTo>
                <a:lnTo>
                  <a:pt x="52" y="4"/>
                </a:lnTo>
                <a:lnTo>
                  <a:pt x="54" y="2"/>
                </a:lnTo>
                <a:lnTo>
                  <a:pt x="57" y="0"/>
                </a:lnTo>
                <a:lnTo>
                  <a:pt x="62" y="0"/>
                </a:lnTo>
                <a:lnTo>
                  <a:pt x="66" y="0"/>
                </a:lnTo>
                <a:lnTo>
                  <a:pt x="68" y="4"/>
                </a:lnTo>
                <a:lnTo>
                  <a:pt x="69" y="7"/>
                </a:lnTo>
                <a:lnTo>
                  <a:pt x="69" y="11"/>
                </a:lnTo>
                <a:lnTo>
                  <a:pt x="21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" name="Freeform 200"/>
          <p:cNvSpPr>
            <a:spLocks/>
          </p:cNvSpPr>
          <p:nvPr/>
        </p:nvSpPr>
        <p:spPr bwMode="auto">
          <a:xfrm>
            <a:off x="4457701" y="1978025"/>
            <a:ext cx="251884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2147483646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0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2"/>
                </a:moveTo>
                <a:lnTo>
                  <a:pt x="19" y="282"/>
                </a:lnTo>
                <a:lnTo>
                  <a:pt x="18" y="286"/>
                </a:lnTo>
                <a:lnTo>
                  <a:pt x="16" y="289"/>
                </a:lnTo>
                <a:lnTo>
                  <a:pt x="11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4"/>
                </a:lnTo>
                <a:lnTo>
                  <a:pt x="0" y="281"/>
                </a:lnTo>
                <a:lnTo>
                  <a:pt x="2" y="277"/>
                </a:lnTo>
                <a:lnTo>
                  <a:pt x="102" y="5"/>
                </a:lnTo>
                <a:lnTo>
                  <a:pt x="104" y="2"/>
                </a:lnTo>
                <a:lnTo>
                  <a:pt x="105" y="0"/>
                </a:lnTo>
                <a:lnTo>
                  <a:pt x="110" y="0"/>
                </a:lnTo>
                <a:lnTo>
                  <a:pt x="114" y="0"/>
                </a:lnTo>
                <a:lnTo>
                  <a:pt x="117" y="2"/>
                </a:lnTo>
                <a:lnTo>
                  <a:pt x="119" y="5"/>
                </a:lnTo>
                <a:lnTo>
                  <a:pt x="119" y="9"/>
                </a:lnTo>
                <a:lnTo>
                  <a:pt x="119" y="12"/>
                </a:lnTo>
                <a:lnTo>
                  <a:pt x="19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3" name="Freeform 201"/>
          <p:cNvSpPr>
            <a:spLocks/>
          </p:cNvSpPr>
          <p:nvPr/>
        </p:nvSpPr>
        <p:spPr bwMode="auto">
          <a:xfrm>
            <a:off x="4497917" y="2082801"/>
            <a:ext cx="378883" cy="411163"/>
          </a:xfrm>
          <a:custGeom>
            <a:avLst/>
            <a:gdLst>
              <a:gd name="T0" fmla="*/ 2147483646 w 179"/>
              <a:gd name="T1" fmla="*/ 2147483646 h 259"/>
              <a:gd name="T2" fmla="*/ 2147483646 w 179"/>
              <a:gd name="T3" fmla="*/ 2147483646 h 259"/>
              <a:gd name="T4" fmla="*/ 2147483646 w 179"/>
              <a:gd name="T5" fmla="*/ 2147483646 h 259"/>
              <a:gd name="T6" fmla="*/ 2147483646 w 179"/>
              <a:gd name="T7" fmla="*/ 2147483646 h 259"/>
              <a:gd name="T8" fmla="*/ 2147483646 w 179"/>
              <a:gd name="T9" fmla="*/ 2147483646 h 259"/>
              <a:gd name="T10" fmla="*/ 2147483646 w 179"/>
              <a:gd name="T11" fmla="*/ 2147483646 h 259"/>
              <a:gd name="T12" fmla="*/ 2147483646 w 179"/>
              <a:gd name="T13" fmla="*/ 2147483646 h 259"/>
              <a:gd name="T14" fmla="*/ 2147483646 w 179"/>
              <a:gd name="T15" fmla="*/ 2147483646 h 259"/>
              <a:gd name="T16" fmla="*/ 2147483646 w 179"/>
              <a:gd name="T17" fmla="*/ 2147483646 h 259"/>
              <a:gd name="T18" fmla="*/ 0 w 179"/>
              <a:gd name="T19" fmla="*/ 2147483646 h 259"/>
              <a:gd name="T20" fmla="*/ 0 w 179"/>
              <a:gd name="T21" fmla="*/ 2147483646 h 259"/>
              <a:gd name="T22" fmla="*/ 2147483646 w 179"/>
              <a:gd name="T23" fmla="*/ 2147483646 h 259"/>
              <a:gd name="T24" fmla="*/ 2147483646 w 179"/>
              <a:gd name="T25" fmla="*/ 2147483646 h 259"/>
              <a:gd name="T26" fmla="*/ 2147483646 w 179"/>
              <a:gd name="T27" fmla="*/ 2147483646 h 259"/>
              <a:gd name="T28" fmla="*/ 2147483646 w 179"/>
              <a:gd name="T29" fmla="*/ 2147483646 h 259"/>
              <a:gd name="T30" fmla="*/ 2147483646 w 179"/>
              <a:gd name="T31" fmla="*/ 0 h 259"/>
              <a:gd name="T32" fmla="*/ 2147483646 w 179"/>
              <a:gd name="T33" fmla="*/ 0 h 259"/>
              <a:gd name="T34" fmla="*/ 2147483646 w 179"/>
              <a:gd name="T35" fmla="*/ 2147483646 h 259"/>
              <a:gd name="T36" fmla="*/ 2147483646 w 179"/>
              <a:gd name="T37" fmla="*/ 2147483646 h 259"/>
              <a:gd name="T38" fmla="*/ 2147483646 w 179"/>
              <a:gd name="T39" fmla="*/ 2147483646 h 259"/>
              <a:gd name="T40" fmla="*/ 2147483646 w 179"/>
              <a:gd name="T41" fmla="*/ 2147483646 h 259"/>
              <a:gd name="T42" fmla="*/ 2147483646 w 179"/>
              <a:gd name="T43" fmla="*/ 2147483646 h 259"/>
              <a:gd name="T44" fmla="*/ 2147483646 w 179"/>
              <a:gd name="T45" fmla="*/ 2147483646 h 259"/>
              <a:gd name="T46" fmla="*/ 2147483646 w 179"/>
              <a:gd name="T47" fmla="*/ 2147483646 h 259"/>
              <a:gd name="T48" fmla="*/ 2147483646 w 179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9">
                <a:moveTo>
                  <a:pt x="19" y="254"/>
                </a:moveTo>
                <a:lnTo>
                  <a:pt x="19" y="254"/>
                </a:lnTo>
                <a:lnTo>
                  <a:pt x="16" y="258"/>
                </a:lnTo>
                <a:lnTo>
                  <a:pt x="12" y="259"/>
                </a:lnTo>
                <a:lnTo>
                  <a:pt x="9" y="259"/>
                </a:lnTo>
                <a:lnTo>
                  <a:pt x="6" y="258"/>
                </a:lnTo>
                <a:lnTo>
                  <a:pt x="2" y="254"/>
                </a:lnTo>
                <a:lnTo>
                  <a:pt x="0" y="251"/>
                </a:lnTo>
                <a:lnTo>
                  <a:pt x="0" y="247"/>
                </a:lnTo>
                <a:lnTo>
                  <a:pt x="2" y="244"/>
                </a:lnTo>
                <a:lnTo>
                  <a:pt x="162" y="5"/>
                </a:lnTo>
                <a:lnTo>
                  <a:pt x="165" y="1"/>
                </a:lnTo>
                <a:lnTo>
                  <a:pt x="169" y="0"/>
                </a:lnTo>
                <a:lnTo>
                  <a:pt x="172" y="0"/>
                </a:lnTo>
                <a:lnTo>
                  <a:pt x="176" y="1"/>
                </a:lnTo>
                <a:lnTo>
                  <a:pt x="177" y="5"/>
                </a:lnTo>
                <a:lnTo>
                  <a:pt x="179" y="8"/>
                </a:lnTo>
                <a:lnTo>
                  <a:pt x="179" y="12"/>
                </a:lnTo>
                <a:lnTo>
                  <a:pt x="177" y="15"/>
                </a:lnTo>
                <a:lnTo>
                  <a:pt x="19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" name="Freeform 202"/>
          <p:cNvSpPr>
            <a:spLocks/>
          </p:cNvSpPr>
          <p:nvPr/>
        </p:nvSpPr>
        <p:spPr bwMode="auto">
          <a:xfrm>
            <a:off x="4516967" y="2201863"/>
            <a:ext cx="480484" cy="347662"/>
          </a:xfrm>
          <a:custGeom>
            <a:avLst/>
            <a:gdLst>
              <a:gd name="T0" fmla="*/ 2147483646 w 227"/>
              <a:gd name="T1" fmla="*/ 2147483646 h 219"/>
              <a:gd name="T2" fmla="*/ 2147483646 w 227"/>
              <a:gd name="T3" fmla="*/ 2147483646 h 219"/>
              <a:gd name="T4" fmla="*/ 2147483646 w 227"/>
              <a:gd name="T5" fmla="*/ 2147483646 h 219"/>
              <a:gd name="T6" fmla="*/ 2147483646 w 227"/>
              <a:gd name="T7" fmla="*/ 2147483646 h 219"/>
              <a:gd name="T8" fmla="*/ 2147483646 w 227"/>
              <a:gd name="T9" fmla="*/ 2147483646 h 219"/>
              <a:gd name="T10" fmla="*/ 2147483646 w 227"/>
              <a:gd name="T11" fmla="*/ 2147483646 h 219"/>
              <a:gd name="T12" fmla="*/ 2147483646 w 227"/>
              <a:gd name="T13" fmla="*/ 2147483646 h 219"/>
              <a:gd name="T14" fmla="*/ 2147483646 w 227"/>
              <a:gd name="T15" fmla="*/ 2147483646 h 219"/>
              <a:gd name="T16" fmla="*/ 0 w 227"/>
              <a:gd name="T17" fmla="*/ 2147483646 h 219"/>
              <a:gd name="T18" fmla="*/ 0 w 227"/>
              <a:gd name="T19" fmla="*/ 2147483646 h 219"/>
              <a:gd name="T20" fmla="*/ 0 w 227"/>
              <a:gd name="T21" fmla="*/ 2147483646 h 219"/>
              <a:gd name="T22" fmla="*/ 2147483646 w 227"/>
              <a:gd name="T23" fmla="*/ 2147483646 h 219"/>
              <a:gd name="T24" fmla="*/ 2147483646 w 227"/>
              <a:gd name="T25" fmla="*/ 2147483646 h 219"/>
              <a:gd name="T26" fmla="*/ 2147483646 w 227"/>
              <a:gd name="T27" fmla="*/ 2147483646 h 219"/>
              <a:gd name="T28" fmla="*/ 2147483646 w 227"/>
              <a:gd name="T29" fmla="*/ 0 h 219"/>
              <a:gd name="T30" fmla="*/ 2147483646 w 227"/>
              <a:gd name="T31" fmla="*/ 0 h 219"/>
              <a:gd name="T32" fmla="*/ 2147483646 w 227"/>
              <a:gd name="T33" fmla="*/ 0 h 219"/>
              <a:gd name="T34" fmla="*/ 2147483646 w 227"/>
              <a:gd name="T35" fmla="*/ 2147483646 h 219"/>
              <a:gd name="T36" fmla="*/ 2147483646 w 227"/>
              <a:gd name="T37" fmla="*/ 2147483646 h 219"/>
              <a:gd name="T38" fmla="*/ 2147483646 w 227"/>
              <a:gd name="T39" fmla="*/ 2147483646 h 219"/>
              <a:gd name="T40" fmla="*/ 2147483646 w 227"/>
              <a:gd name="T41" fmla="*/ 2147483646 h 219"/>
              <a:gd name="T42" fmla="*/ 2147483646 w 227"/>
              <a:gd name="T43" fmla="*/ 2147483646 h 219"/>
              <a:gd name="T44" fmla="*/ 2147483646 w 227"/>
              <a:gd name="T45" fmla="*/ 2147483646 h 219"/>
              <a:gd name="T46" fmla="*/ 2147483646 w 227"/>
              <a:gd name="T47" fmla="*/ 2147483646 h 219"/>
              <a:gd name="T48" fmla="*/ 2147483646 w 227"/>
              <a:gd name="T49" fmla="*/ 2147483646 h 2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19">
                <a:moveTo>
                  <a:pt x="17" y="217"/>
                </a:moveTo>
                <a:lnTo>
                  <a:pt x="17" y="217"/>
                </a:lnTo>
                <a:lnTo>
                  <a:pt x="14" y="219"/>
                </a:lnTo>
                <a:lnTo>
                  <a:pt x="9" y="219"/>
                </a:lnTo>
                <a:lnTo>
                  <a:pt x="5" y="219"/>
                </a:lnTo>
                <a:lnTo>
                  <a:pt x="2" y="215"/>
                </a:lnTo>
                <a:lnTo>
                  <a:pt x="0" y="213"/>
                </a:lnTo>
                <a:lnTo>
                  <a:pt x="0" y="208"/>
                </a:lnTo>
                <a:lnTo>
                  <a:pt x="0" y="205"/>
                </a:lnTo>
                <a:lnTo>
                  <a:pt x="3" y="201"/>
                </a:lnTo>
                <a:lnTo>
                  <a:pt x="210" y="2"/>
                </a:lnTo>
                <a:lnTo>
                  <a:pt x="213" y="0"/>
                </a:lnTo>
                <a:lnTo>
                  <a:pt x="217" y="0"/>
                </a:lnTo>
                <a:lnTo>
                  <a:pt x="220" y="0"/>
                </a:lnTo>
                <a:lnTo>
                  <a:pt x="223" y="2"/>
                </a:lnTo>
                <a:lnTo>
                  <a:pt x="225" y="5"/>
                </a:lnTo>
                <a:lnTo>
                  <a:pt x="227" y="9"/>
                </a:lnTo>
                <a:lnTo>
                  <a:pt x="225" y="12"/>
                </a:lnTo>
                <a:lnTo>
                  <a:pt x="223" y="16"/>
                </a:lnTo>
                <a:lnTo>
                  <a:pt x="17" y="2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" name="Freeform 203"/>
          <p:cNvSpPr>
            <a:spLocks/>
          </p:cNvSpPr>
          <p:nvPr/>
        </p:nvSpPr>
        <p:spPr bwMode="auto">
          <a:xfrm>
            <a:off x="1181100" y="3840163"/>
            <a:ext cx="467784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2147483646 h 221"/>
              <a:gd name="T12" fmla="*/ 2147483646 w 221"/>
              <a:gd name="T13" fmla="*/ 2147483646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0 w 221"/>
              <a:gd name="T19" fmla="*/ 2147483646 h 221"/>
              <a:gd name="T20" fmla="*/ 0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2147483646 w 221"/>
              <a:gd name="T41" fmla="*/ 2147483646 h 221"/>
              <a:gd name="T42" fmla="*/ 2147483646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0 h 221"/>
              <a:gd name="T110" fmla="*/ 2147483646 w 221"/>
              <a:gd name="T111" fmla="*/ 0 h 221"/>
              <a:gd name="T112" fmla="*/ 2147483646 w 221"/>
              <a:gd name="T113" fmla="*/ 0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51" y="17"/>
                </a:moveTo>
                <a:lnTo>
                  <a:pt x="51" y="17"/>
                </a:lnTo>
                <a:lnTo>
                  <a:pt x="41" y="22"/>
                </a:lnTo>
                <a:lnTo>
                  <a:pt x="34" y="31"/>
                </a:lnTo>
                <a:lnTo>
                  <a:pt x="25" y="38"/>
                </a:lnTo>
                <a:lnTo>
                  <a:pt x="19" y="46"/>
                </a:lnTo>
                <a:lnTo>
                  <a:pt x="13" y="56"/>
                </a:lnTo>
                <a:lnTo>
                  <a:pt x="8" y="65"/>
                </a:lnTo>
                <a:lnTo>
                  <a:pt x="3" y="86"/>
                </a:lnTo>
                <a:lnTo>
                  <a:pt x="0" y="106"/>
                </a:lnTo>
                <a:lnTo>
                  <a:pt x="0" y="118"/>
                </a:lnTo>
                <a:lnTo>
                  <a:pt x="1" y="129"/>
                </a:lnTo>
                <a:lnTo>
                  <a:pt x="3" y="139"/>
                </a:lnTo>
                <a:lnTo>
                  <a:pt x="7" y="149"/>
                </a:lnTo>
                <a:lnTo>
                  <a:pt x="12" y="160"/>
                </a:lnTo>
                <a:lnTo>
                  <a:pt x="17" y="170"/>
                </a:lnTo>
                <a:lnTo>
                  <a:pt x="24" y="179"/>
                </a:lnTo>
                <a:lnTo>
                  <a:pt x="31" y="187"/>
                </a:lnTo>
                <a:lnTo>
                  <a:pt x="39" y="194"/>
                </a:lnTo>
                <a:lnTo>
                  <a:pt x="48" y="201"/>
                </a:lnTo>
                <a:lnTo>
                  <a:pt x="56" y="208"/>
                </a:lnTo>
                <a:lnTo>
                  <a:pt x="67" y="211"/>
                </a:lnTo>
                <a:lnTo>
                  <a:pt x="87" y="218"/>
                </a:lnTo>
                <a:lnTo>
                  <a:pt x="108" y="221"/>
                </a:lnTo>
                <a:lnTo>
                  <a:pt x="118" y="221"/>
                </a:lnTo>
                <a:lnTo>
                  <a:pt x="129" y="220"/>
                </a:lnTo>
                <a:lnTo>
                  <a:pt x="141" y="216"/>
                </a:lnTo>
                <a:lnTo>
                  <a:pt x="151" y="213"/>
                </a:lnTo>
                <a:lnTo>
                  <a:pt x="161" y="209"/>
                </a:lnTo>
                <a:lnTo>
                  <a:pt x="170" y="204"/>
                </a:lnTo>
                <a:lnTo>
                  <a:pt x="180" y="197"/>
                </a:lnTo>
                <a:lnTo>
                  <a:pt x="189" y="189"/>
                </a:lnTo>
                <a:lnTo>
                  <a:pt x="196" y="182"/>
                </a:lnTo>
                <a:lnTo>
                  <a:pt x="203" y="173"/>
                </a:lnTo>
                <a:lnTo>
                  <a:pt x="208" y="163"/>
                </a:lnTo>
                <a:lnTo>
                  <a:pt x="213" y="154"/>
                </a:lnTo>
                <a:lnTo>
                  <a:pt x="220" y="134"/>
                </a:lnTo>
                <a:lnTo>
                  <a:pt x="221" y="113"/>
                </a:lnTo>
                <a:lnTo>
                  <a:pt x="221" y="101"/>
                </a:lnTo>
                <a:lnTo>
                  <a:pt x="220" y="91"/>
                </a:lnTo>
                <a:lnTo>
                  <a:pt x="218" y="81"/>
                </a:lnTo>
                <a:lnTo>
                  <a:pt x="215" y="70"/>
                </a:lnTo>
                <a:lnTo>
                  <a:pt x="209" y="60"/>
                </a:lnTo>
                <a:lnTo>
                  <a:pt x="204" y="50"/>
                </a:lnTo>
                <a:lnTo>
                  <a:pt x="197" y="41"/>
                </a:lnTo>
                <a:lnTo>
                  <a:pt x="190" y="32"/>
                </a:lnTo>
                <a:lnTo>
                  <a:pt x="182" y="26"/>
                </a:lnTo>
                <a:lnTo>
                  <a:pt x="173" y="19"/>
                </a:lnTo>
                <a:lnTo>
                  <a:pt x="165" y="13"/>
                </a:lnTo>
                <a:lnTo>
                  <a:pt x="154" y="8"/>
                </a:lnTo>
                <a:lnTo>
                  <a:pt x="134" y="1"/>
                </a:lnTo>
                <a:lnTo>
                  <a:pt x="113" y="0"/>
                </a:lnTo>
                <a:lnTo>
                  <a:pt x="103" y="0"/>
                </a:lnTo>
                <a:lnTo>
                  <a:pt x="92" y="0"/>
                </a:lnTo>
                <a:lnTo>
                  <a:pt x="82" y="3"/>
                </a:lnTo>
                <a:lnTo>
                  <a:pt x="70" y="7"/>
                </a:lnTo>
                <a:lnTo>
                  <a:pt x="62" y="10"/>
                </a:lnTo>
                <a:lnTo>
                  <a:pt x="5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" name="Freeform 204"/>
          <p:cNvSpPr>
            <a:spLocks/>
          </p:cNvSpPr>
          <p:nvPr/>
        </p:nvSpPr>
        <p:spPr bwMode="auto">
          <a:xfrm>
            <a:off x="438152" y="4306889"/>
            <a:ext cx="298449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0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0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33" y="10"/>
                </a:moveTo>
                <a:lnTo>
                  <a:pt x="33" y="10"/>
                </a:lnTo>
                <a:lnTo>
                  <a:pt x="21" y="19"/>
                </a:lnTo>
                <a:lnTo>
                  <a:pt x="12" y="31"/>
                </a:lnTo>
                <a:lnTo>
                  <a:pt x="5" y="41"/>
                </a:lnTo>
                <a:lnTo>
                  <a:pt x="2" y="55"/>
                </a:lnTo>
                <a:lnTo>
                  <a:pt x="0" y="68"/>
                </a:lnTo>
                <a:lnTo>
                  <a:pt x="2" y="82"/>
                </a:lnTo>
                <a:lnTo>
                  <a:pt x="5" y="94"/>
                </a:lnTo>
                <a:lnTo>
                  <a:pt x="10" y="108"/>
                </a:lnTo>
                <a:lnTo>
                  <a:pt x="21" y="118"/>
                </a:lnTo>
                <a:lnTo>
                  <a:pt x="31" y="129"/>
                </a:lnTo>
                <a:lnTo>
                  <a:pt x="43" y="134"/>
                </a:lnTo>
                <a:lnTo>
                  <a:pt x="55" y="139"/>
                </a:lnTo>
                <a:lnTo>
                  <a:pt x="69" y="141"/>
                </a:lnTo>
                <a:lnTo>
                  <a:pt x="83" y="139"/>
                </a:lnTo>
                <a:lnTo>
                  <a:pt x="96" y="135"/>
                </a:lnTo>
                <a:lnTo>
                  <a:pt x="108" y="129"/>
                </a:lnTo>
                <a:lnTo>
                  <a:pt x="119" y="120"/>
                </a:lnTo>
                <a:lnTo>
                  <a:pt x="129" y="110"/>
                </a:lnTo>
                <a:lnTo>
                  <a:pt x="134" y="98"/>
                </a:lnTo>
                <a:lnTo>
                  <a:pt x="139" y="86"/>
                </a:lnTo>
                <a:lnTo>
                  <a:pt x="141" y="72"/>
                </a:lnTo>
                <a:lnTo>
                  <a:pt x="139" y="58"/>
                </a:lnTo>
                <a:lnTo>
                  <a:pt x="136" y="44"/>
                </a:lnTo>
                <a:lnTo>
                  <a:pt x="129" y="32"/>
                </a:lnTo>
                <a:lnTo>
                  <a:pt x="120" y="20"/>
                </a:lnTo>
                <a:lnTo>
                  <a:pt x="110" y="12"/>
                </a:lnTo>
                <a:lnTo>
                  <a:pt x="98" y="5"/>
                </a:lnTo>
                <a:lnTo>
                  <a:pt x="86" y="1"/>
                </a:lnTo>
                <a:lnTo>
                  <a:pt x="72" y="0"/>
                </a:lnTo>
                <a:lnTo>
                  <a:pt x="58" y="0"/>
                </a:lnTo>
                <a:lnTo>
                  <a:pt x="45" y="5"/>
                </a:lnTo>
                <a:lnTo>
                  <a:pt x="33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Freeform 478"/>
          <p:cNvSpPr>
            <a:spLocks/>
          </p:cNvSpPr>
          <p:nvPr/>
        </p:nvSpPr>
        <p:spPr bwMode="auto">
          <a:xfrm>
            <a:off x="677333" y="4075113"/>
            <a:ext cx="609600" cy="3048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2147483646 w 288"/>
              <a:gd name="T5" fmla="*/ 2147483646 h 192"/>
              <a:gd name="T6" fmla="*/ 0 w 288"/>
              <a:gd name="T7" fmla="*/ 2147483646 h 192"/>
              <a:gd name="T8" fmla="*/ 0 w 288"/>
              <a:gd name="T9" fmla="*/ 2147483646 h 192"/>
              <a:gd name="T10" fmla="*/ 2147483646 w 288"/>
              <a:gd name="T11" fmla="*/ 2147483646 h 192"/>
              <a:gd name="T12" fmla="*/ 2147483646 w 288"/>
              <a:gd name="T13" fmla="*/ 2147483646 h 192"/>
              <a:gd name="T14" fmla="*/ 2147483646 w 288"/>
              <a:gd name="T15" fmla="*/ 2147483646 h 192"/>
              <a:gd name="T16" fmla="*/ 2147483646 w 288"/>
              <a:gd name="T17" fmla="*/ 2147483646 h 192"/>
              <a:gd name="T18" fmla="*/ 2147483646 w 288"/>
              <a:gd name="T19" fmla="*/ 2147483646 h 192"/>
              <a:gd name="T20" fmla="*/ 2147483646 w 288"/>
              <a:gd name="T21" fmla="*/ 2147483646 h 192"/>
              <a:gd name="T22" fmla="*/ 2147483646 w 288"/>
              <a:gd name="T23" fmla="*/ 2147483646 h 192"/>
              <a:gd name="T24" fmla="*/ 2147483646 w 288"/>
              <a:gd name="T25" fmla="*/ 2147483646 h 192"/>
              <a:gd name="T26" fmla="*/ 2147483646 w 288"/>
              <a:gd name="T27" fmla="*/ 2147483646 h 192"/>
              <a:gd name="T28" fmla="*/ 2147483646 w 288"/>
              <a:gd name="T29" fmla="*/ 2147483646 h 192"/>
              <a:gd name="T30" fmla="*/ 2147483646 w 288"/>
              <a:gd name="T31" fmla="*/ 2147483646 h 192"/>
              <a:gd name="T32" fmla="*/ 2147483646 w 288"/>
              <a:gd name="T33" fmla="*/ 2147483646 h 192"/>
              <a:gd name="T34" fmla="*/ 2147483646 w 288"/>
              <a:gd name="T35" fmla="*/ 2147483646 h 192"/>
              <a:gd name="T36" fmla="*/ 2147483646 w 288"/>
              <a:gd name="T37" fmla="*/ 2147483646 h 192"/>
              <a:gd name="T38" fmla="*/ 2147483646 w 288"/>
              <a:gd name="T39" fmla="*/ 2147483646 h 192"/>
              <a:gd name="T40" fmla="*/ 2147483646 w 288"/>
              <a:gd name="T41" fmla="*/ 2147483646 h 192"/>
              <a:gd name="T42" fmla="*/ 2147483646 w 288"/>
              <a:gd name="T43" fmla="*/ 0 h 192"/>
              <a:gd name="T44" fmla="*/ 2147483646 w 288"/>
              <a:gd name="T45" fmla="*/ 0 h 192"/>
              <a:gd name="T46" fmla="*/ 2147483646 w 288"/>
              <a:gd name="T47" fmla="*/ 2147483646 h 192"/>
              <a:gd name="T48" fmla="*/ 2147483646 w 288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92">
                <a:moveTo>
                  <a:pt x="7" y="165"/>
                </a:moveTo>
                <a:lnTo>
                  <a:pt x="7" y="165"/>
                </a:lnTo>
                <a:lnTo>
                  <a:pt x="4" y="168"/>
                </a:lnTo>
                <a:lnTo>
                  <a:pt x="0" y="175"/>
                </a:lnTo>
                <a:lnTo>
                  <a:pt x="0" y="180"/>
                </a:lnTo>
                <a:lnTo>
                  <a:pt x="2" y="185"/>
                </a:lnTo>
                <a:lnTo>
                  <a:pt x="7" y="190"/>
                </a:lnTo>
                <a:lnTo>
                  <a:pt x="12" y="192"/>
                </a:lnTo>
                <a:lnTo>
                  <a:pt x="19" y="192"/>
                </a:lnTo>
                <a:lnTo>
                  <a:pt x="25" y="190"/>
                </a:lnTo>
                <a:lnTo>
                  <a:pt x="281" y="27"/>
                </a:lnTo>
                <a:lnTo>
                  <a:pt x="284" y="24"/>
                </a:lnTo>
                <a:lnTo>
                  <a:pt x="286" y="18"/>
                </a:lnTo>
                <a:lnTo>
                  <a:pt x="288" y="12"/>
                </a:lnTo>
                <a:lnTo>
                  <a:pt x="284" y="6"/>
                </a:lnTo>
                <a:lnTo>
                  <a:pt x="281" y="1"/>
                </a:lnTo>
                <a:lnTo>
                  <a:pt x="275" y="0"/>
                </a:lnTo>
                <a:lnTo>
                  <a:pt x="269" y="0"/>
                </a:lnTo>
                <a:lnTo>
                  <a:pt x="263" y="1"/>
                </a:lnTo>
                <a:lnTo>
                  <a:pt x="7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Freeform 479"/>
          <p:cNvSpPr>
            <a:spLocks/>
          </p:cNvSpPr>
          <p:nvPr/>
        </p:nvSpPr>
        <p:spPr bwMode="auto">
          <a:xfrm>
            <a:off x="1595967" y="3821114"/>
            <a:ext cx="618067" cy="174625"/>
          </a:xfrm>
          <a:custGeom>
            <a:avLst/>
            <a:gdLst>
              <a:gd name="T0" fmla="*/ 2147483646 w 292"/>
              <a:gd name="T1" fmla="*/ 2147483646 h 110"/>
              <a:gd name="T2" fmla="*/ 2147483646 w 292"/>
              <a:gd name="T3" fmla="*/ 2147483646 h 110"/>
              <a:gd name="T4" fmla="*/ 2147483646 w 292"/>
              <a:gd name="T5" fmla="*/ 2147483646 h 110"/>
              <a:gd name="T6" fmla="*/ 2147483646 w 292"/>
              <a:gd name="T7" fmla="*/ 2147483646 h 110"/>
              <a:gd name="T8" fmla="*/ 0 w 292"/>
              <a:gd name="T9" fmla="*/ 2147483646 h 110"/>
              <a:gd name="T10" fmla="*/ 2147483646 w 292"/>
              <a:gd name="T11" fmla="*/ 2147483646 h 110"/>
              <a:gd name="T12" fmla="*/ 2147483646 w 292"/>
              <a:gd name="T13" fmla="*/ 2147483646 h 110"/>
              <a:gd name="T14" fmla="*/ 2147483646 w 292"/>
              <a:gd name="T15" fmla="*/ 2147483646 h 110"/>
              <a:gd name="T16" fmla="*/ 2147483646 w 292"/>
              <a:gd name="T17" fmla="*/ 2147483646 h 110"/>
              <a:gd name="T18" fmla="*/ 2147483646 w 292"/>
              <a:gd name="T19" fmla="*/ 2147483646 h 110"/>
              <a:gd name="T20" fmla="*/ 2147483646 w 292"/>
              <a:gd name="T21" fmla="*/ 2147483646 h 110"/>
              <a:gd name="T22" fmla="*/ 2147483646 w 292"/>
              <a:gd name="T23" fmla="*/ 2147483646 h 110"/>
              <a:gd name="T24" fmla="*/ 2147483646 w 292"/>
              <a:gd name="T25" fmla="*/ 2147483646 h 110"/>
              <a:gd name="T26" fmla="*/ 2147483646 w 292"/>
              <a:gd name="T27" fmla="*/ 2147483646 h 110"/>
              <a:gd name="T28" fmla="*/ 2147483646 w 292"/>
              <a:gd name="T29" fmla="*/ 2147483646 h 110"/>
              <a:gd name="T30" fmla="*/ 2147483646 w 292"/>
              <a:gd name="T31" fmla="*/ 2147483646 h 110"/>
              <a:gd name="T32" fmla="*/ 2147483646 w 292"/>
              <a:gd name="T33" fmla="*/ 2147483646 h 110"/>
              <a:gd name="T34" fmla="*/ 2147483646 w 292"/>
              <a:gd name="T35" fmla="*/ 2147483646 h 110"/>
              <a:gd name="T36" fmla="*/ 2147483646 w 292"/>
              <a:gd name="T37" fmla="*/ 2147483646 h 110"/>
              <a:gd name="T38" fmla="*/ 2147483646 w 292"/>
              <a:gd name="T39" fmla="*/ 2147483646 h 110"/>
              <a:gd name="T40" fmla="*/ 2147483646 w 292"/>
              <a:gd name="T41" fmla="*/ 2147483646 h 110"/>
              <a:gd name="T42" fmla="*/ 2147483646 w 292"/>
              <a:gd name="T43" fmla="*/ 0 h 110"/>
              <a:gd name="T44" fmla="*/ 2147483646 w 292"/>
              <a:gd name="T45" fmla="*/ 0 h 110"/>
              <a:gd name="T46" fmla="*/ 2147483646 w 292"/>
              <a:gd name="T47" fmla="*/ 0 h 110"/>
              <a:gd name="T48" fmla="*/ 2147483646 w 292"/>
              <a:gd name="T49" fmla="*/ 2147483646 h 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0">
                <a:moveTo>
                  <a:pt x="7" y="91"/>
                </a:moveTo>
                <a:lnTo>
                  <a:pt x="7" y="91"/>
                </a:lnTo>
                <a:lnTo>
                  <a:pt x="3" y="93"/>
                </a:ln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3" y="106"/>
                </a:lnTo>
                <a:lnTo>
                  <a:pt x="5" y="110"/>
                </a:lnTo>
                <a:lnTo>
                  <a:pt x="10" y="110"/>
                </a:lnTo>
                <a:lnTo>
                  <a:pt x="13" y="110"/>
                </a:lnTo>
                <a:lnTo>
                  <a:pt x="285" y="19"/>
                </a:lnTo>
                <a:lnTo>
                  <a:pt x="288" y="17"/>
                </a:lnTo>
                <a:lnTo>
                  <a:pt x="292" y="13"/>
                </a:lnTo>
                <a:lnTo>
                  <a:pt x="292" y="10"/>
                </a:lnTo>
                <a:lnTo>
                  <a:pt x="292" y="5"/>
                </a:lnTo>
                <a:lnTo>
                  <a:pt x="290" y="3"/>
                </a:lnTo>
                <a:lnTo>
                  <a:pt x="287" y="0"/>
                </a:lnTo>
                <a:lnTo>
                  <a:pt x="283" y="0"/>
                </a:lnTo>
                <a:lnTo>
                  <a:pt x="280" y="0"/>
                </a:lnTo>
                <a:lnTo>
                  <a:pt x="7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Freeform 480"/>
          <p:cNvSpPr>
            <a:spLocks/>
          </p:cNvSpPr>
          <p:nvPr/>
        </p:nvSpPr>
        <p:spPr bwMode="auto">
          <a:xfrm>
            <a:off x="1587501" y="3654425"/>
            <a:ext cx="546100" cy="285750"/>
          </a:xfrm>
          <a:custGeom>
            <a:avLst/>
            <a:gdLst>
              <a:gd name="T0" fmla="*/ 2147483646 w 258"/>
              <a:gd name="T1" fmla="*/ 2147483646 h 180"/>
              <a:gd name="T2" fmla="*/ 2147483646 w 258"/>
              <a:gd name="T3" fmla="*/ 2147483646 h 180"/>
              <a:gd name="T4" fmla="*/ 2147483646 w 258"/>
              <a:gd name="T5" fmla="*/ 2147483646 h 180"/>
              <a:gd name="T6" fmla="*/ 0 w 258"/>
              <a:gd name="T7" fmla="*/ 2147483646 h 180"/>
              <a:gd name="T8" fmla="*/ 0 w 258"/>
              <a:gd name="T9" fmla="*/ 2147483646 h 180"/>
              <a:gd name="T10" fmla="*/ 2147483646 w 258"/>
              <a:gd name="T11" fmla="*/ 2147483646 h 180"/>
              <a:gd name="T12" fmla="*/ 2147483646 w 258"/>
              <a:gd name="T13" fmla="*/ 2147483646 h 180"/>
              <a:gd name="T14" fmla="*/ 2147483646 w 258"/>
              <a:gd name="T15" fmla="*/ 2147483646 h 180"/>
              <a:gd name="T16" fmla="*/ 2147483646 w 258"/>
              <a:gd name="T17" fmla="*/ 2147483646 h 180"/>
              <a:gd name="T18" fmla="*/ 2147483646 w 258"/>
              <a:gd name="T19" fmla="*/ 2147483646 h 180"/>
              <a:gd name="T20" fmla="*/ 2147483646 w 258"/>
              <a:gd name="T21" fmla="*/ 2147483646 h 180"/>
              <a:gd name="T22" fmla="*/ 2147483646 w 258"/>
              <a:gd name="T23" fmla="*/ 2147483646 h 180"/>
              <a:gd name="T24" fmla="*/ 2147483646 w 258"/>
              <a:gd name="T25" fmla="*/ 2147483646 h 180"/>
              <a:gd name="T26" fmla="*/ 2147483646 w 258"/>
              <a:gd name="T27" fmla="*/ 2147483646 h 180"/>
              <a:gd name="T28" fmla="*/ 2147483646 w 258"/>
              <a:gd name="T29" fmla="*/ 2147483646 h 180"/>
              <a:gd name="T30" fmla="*/ 2147483646 w 258"/>
              <a:gd name="T31" fmla="*/ 2147483646 h 180"/>
              <a:gd name="T32" fmla="*/ 2147483646 w 258"/>
              <a:gd name="T33" fmla="*/ 2147483646 h 180"/>
              <a:gd name="T34" fmla="*/ 2147483646 w 258"/>
              <a:gd name="T35" fmla="*/ 2147483646 h 180"/>
              <a:gd name="T36" fmla="*/ 2147483646 w 258"/>
              <a:gd name="T37" fmla="*/ 2147483646 h 180"/>
              <a:gd name="T38" fmla="*/ 2147483646 w 258"/>
              <a:gd name="T39" fmla="*/ 2147483646 h 180"/>
              <a:gd name="T40" fmla="*/ 2147483646 w 258"/>
              <a:gd name="T41" fmla="*/ 2147483646 h 180"/>
              <a:gd name="T42" fmla="*/ 2147483646 w 258"/>
              <a:gd name="T43" fmla="*/ 0 h 180"/>
              <a:gd name="T44" fmla="*/ 2147483646 w 258"/>
              <a:gd name="T45" fmla="*/ 0 h 180"/>
              <a:gd name="T46" fmla="*/ 2147483646 w 258"/>
              <a:gd name="T47" fmla="*/ 2147483646 h 180"/>
              <a:gd name="T48" fmla="*/ 2147483646 w 258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0">
                <a:moveTo>
                  <a:pt x="4" y="163"/>
                </a:moveTo>
                <a:lnTo>
                  <a:pt x="4" y="163"/>
                </a:lnTo>
                <a:lnTo>
                  <a:pt x="2" y="165"/>
                </a:lnTo>
                <a:lnTo>
                  <a:pt x="0" y="168"/>
                </a:lnTo>
                <a:lnTo>
                  <a:pt x="0" y="173"/>
                </a:lnTo>
                <a:lnTo>
                  <a:pt x="2" y="177"/>
                </a:lnTo>
                <a:lnTo>
                  <a:pt x="5" y="179"/>
                </a:lnTo>
                <a:lnTo>
                  <a:pt x="9" y="180"/>
                </a:lnTo>
                <a:lnTo>
                  <a:pt x="12" y="180"/>
                </a:lnTo>
                <a:lnTo>
                  <a:pt x="16" y="179"/>
                </a:lnTo>
                <a:lnTo>
                  <a:pt x="253" y="17"/>
                </a:lnTo>
                <a:lnTo>
                  <a:pt x="256" y="15"/>
                </a:lnTo>
                <a:lnTo>
                  <a:pt x="258" y="12"/>
                </a:lnTo>
                <a:lnTo>
                  <a:pt x="258" y="8"/>
                </a:lnTo>
                <a:lnTo>
                  <a:pt x="256" y="5"/>
                </a:lnTo>
                <a:lnTo>
                  <a:pt x="253" y="2"/>
                </a:lnTo>
                <a:lnTo>
                  <a:pt x="249" y="0"/>
                </a:lnTo>
                <a:lnTo>
                  <a:pt x="246" y="0"/>
                </a:lnTo>
                <a:lnTo>
                  <a:pt x="243" y="2"/>
                </a:lnTo>
                <a:lnTo>
                  <a:pt x="4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Freeform 481"/>
          <p:cNvSpPr>
            <a:spLocks/>
          </p:cNvSpPr>
          <p:nvPr/>
        </p:nvSpPr>
        <p:spPr bwMode="auto">
          <a:xfrm>
            <a:off x="1621367" y="3978276"/>
            <a:ext cx="647700" cy="68263"/>
          </a:xfrm>
          <a:custGeom>
            <a:avLst/>
            <a:gdLst>
              <a:gd name="T0" fmla="*/ 2147483646 w 306"/>
              <a:gd name="T1" fmla="*/ 2147483646 h 43"/>
              <a:gd name="T2" fmla="*/ 2147483646 w 306"/>
              <a:gd name="T3" fmla="*/ 2147483646 h 43"/>
              <a:gd name="T4" fmla="*/ 2147483646 w 306"/>
              <a:gd name="T5" fmla="*/ 2147483646 h 43"/>
              <a:gd name="T6" fmla="*/ 2147483646 w 306"/>
              <a:gd name="T7" fmla="*/ 2147483646 h 43"/>
              <a:gd name="T8" fmla="*/ 2147483646 w 306"/>
              <a:gd name="T9" fmla="*/ 2147483646 h 43"/>
              <a:gd name="T10" fmla="*/ 0 w 306"/>
              <a:gd name="T11" fmla="*/ 2147483646 h 43"/>
              <a:gd name="T12" fmla="*/ 0 w 306"/>
              <a:gd name="T13" fmla="*/ 2147483646 h 43"/>
              <a:gd name="T14" fmla="*/ 0 w 306"/>
              <a:gd name="T15" fmla="*/ 2147483646 h 43"/>
              <a:gd name="T16" fmla="*/ 2147483646 w 306"/>
              <a:gd name="T17" fmla="*/ 2147483646 h 43"/>
              <a:gd name="T18" fmla="*/ 2147483646 w 306"/>
              <a:gd name="T19" fmla="*/ 2147483646 h 43"/>
              <a:gd name="T20" fmla="*/ 2147483646 w 306"/>
              <a:gd name="T21" fmla="*/ 2147483646 h 43"/>
              <a:gd name="T22" fmla="*/ 2147483646 w 306"/>
              <a:gd name="T23" fmla="*/ 2147483646 h 43"/>
              <a:gd name="T24" fmla="*/ 2147483646 w 306"/>
              <a:gd name="T25" fmla="*/ 2147483646 h 43"/>
              <a:gd name="T26" fmla="*/ 2147483646 w 306"/>
              <a:gd name="T27" fmla="*/ 2147483646 h 43"/>
              <a:gd name="T28" fmla="*/ 2147483646 w 306"/>
              <a:gd name="T29" fmla="*/ 2147483646 h 43"/>
              <a:gd name="T30" fmla="*/ 2147483646 w 306"/>
              <a:gd name="T31" fmla="*/ 2147483646 h 43"/>
              <a:gd name="T32" fmla="*/ 2147483646 w 306"/>
              <a:gd name="T33" fmla="*/ 2147483646 h 43"/>
              <a:gd name="T34" fmla="*/ 2147483646 w 306"/>
              <a:gd name="T35" fmla="*/ 2147483646 h 43"/>
              <a:gd name="T36" fmla="*/ 2147483646 w 306"/>
              <a:gd name="T37" fmla="*/ 2147483646 h 43"/>
              <a:gd name="T38" fmla="*/ 2147483646 w 306"/>
              <a:gd name="T39" fmla="*/ 2147483646 h 43"/>
              <a:gd name="T40" fmla="*/ 2147483646 w 306"/>
              <a:gd name="T41" fmla="*/ 2147483646 h 43"/>
              <a:gd name="T42" fmla="*/ 2147483646 w 306"/>
              <a:gd name="T43" fmla="*/ 2147483646 h 43"/>
              <a:gd name="T44" fmla="*/ 2147483646 w 306"/>
              <a:gd name="T45" fmla="*/ 0 h 43"/>
              <a:gd name="T46" fmla="*/ 2147483646 w 306"/>
              <a:gd name="T47" fmla="*/ 0 h 43"/>
              <a:gd name="T48" fmla="*/ 2147483646 w 306"/>
              <a:gd name="T49" fmla="*/ 2147483646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3">
                <a:moveTo>
                  <a:pt x="10" y="24"/>
                </a:moveTo>
                <a:lnTo>
                  <a:pt x="10" y="24"/>
                </a:lnTo>
                <a:lnTo>
                  <a:pt x="5" y="26"/>
                </a:lnTo>
                <a:lnTo>
                  <a:pt x="3" y="28"/>
                </a:lnTo>
                <a:lnTo>
                  <a:pt x="1" y="31"/>
                </a:lnTo>
                <a:lnTo>
                  <a:pt x="0" y="35"/>
                </a:lnTo>
                <a:lnTo>
                  <a:pt x="1" y="38"/>
                </a:lnTo>
                <a:lnTo>
                  <a:pt x="3" y="42"/>
                </a:lnTo>
                <a:lnTo>
                  <a:pt x="7" y="43"/>
                </a:lnTo>
                <a:lnTo>
                  <a:pt x="12" y="43"/>
                </a:lnTo>
                <a:lnTo>
                  <a:pt x="297" y="19"/>
                </a:lnTo>
                <a:lnTo>
                  <a:pt x="300" y="18"/>
                </a:lnTo>
                <a:lnTo>
                  <a:pt x="304" y="16"/>
                </a:lnTo>
                <a:lnTo>
                  <a:pt x="306" y="12"/>
                </a:lnTo>
                <a:lnTo>
                  <a:pt x="306" y="9"/>
                </a:lnTo>
                <a:lnTo>
                  <a:pt x="306" y="6"/>
                </a:lnTo>
                <a:lnTo>
                  <a:pt x="304" y="2"/>
                </a:lnTo>
                <a:lnTo>
                  <a:pt x="300" y="0"/>
                </a:lnTo>
                <a:lnTo>
                  <a:pt x="295" y="0"/>
                </a:lnTo>
                <a:lnTo>
                  <a:pt x="10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" name="Freeform 482"/>
          <p:cNvSpPr>
            <a:spLocks/>
          </p:cNvSpPr>
          <p:nvPr/>
        </p:nvSpPr>
        <p:spPr bwMode="auto">
          <a:xfrm>
            <a:off x="1526117" y="3533776"/>
            <a:ext cx="465667" cy="360363"/>
          </a:xfrm>
          <a:custGeom>
            <a:avLst/>
            <a:gdLst>
              <a:gd name="T0" fmla="*/ 2147483646 w 220"/>
              <a:gd name="T1" fmla="*/ 2147483646 h 227"/>
              <a:gd name="T2" fmla="*/ 2147483646 w 220"/>
              <a:gd name="T3" fmla="*/ 2147483646 h 227"/>
              <a:gd name="T4" fmla="*/ 2147483646 w 220"/>
              <a:gd name="T5" fmla="*/ 2147483646 h 227"/>
              <a:gd name="T6" fmla="*/ 0 w 220"/>
              <a:gd name="T7" fmla="*/ 2147483646 h 227"/>
              <a:gd name="T8" fmla="*/ 2147483646 w 220"/>
              <a:gd name="T9" fmla="*/ 2147483646 h 227"/>
              <a:gd name="T10" fmla="*/ 2147483646 w 220"/>
              <a:gd name="T11" fmla="*/ 2147483646 h 227"/>
              <a:gd name="T12" fmla="*/ 2147483646 w 220"/>
              <a:gd name="T13" fmla="*/ 2147483646 h 227"/>
              <a:gd name="T14" fmla="*/ 2147483646 w 220"/>
              <a:gd name="T15" fmla="*/ 2147483646 h 227"/>
              <a:gd name="T16" fmla="*/ 2147483646 w 220"/>
              <a:gd name="T17" fmla="*/ 2147483646 h 227"/>
              <a:gd name="T18" fmla="*/ 2147483646 w 220"/>
              <a:gd name="T19" fmla="*/ 2147483646 h 227"/>
              <a:gd name="T20" fmla="*/ 2147483646 w 220"/>
              <a:gd name="T21" fmla="*/ 2147483646 h 227"/>
              <a:gd name="T22" fmla="*/ 2147483646 w 220"/>
              <a:gd name="T23" fmla="*/ 2147483646 h 227"/>
              <a:gd name="T24" fmla="*/ 2147483646 w 220"/>
              <a:gd name="T25" fmla="*/ 2147483646 h 227"/>
              <a:gd name="T26" fmla="*/ 2147483646 w 220"/>
              <a:gd name="T27" fmla="*/ 2147483646 h 227"/>
              <a:gd name="T28" fmla="*/ 2147483646 w 220"/>
              <a:gd name="T29" fmla="*/ 2147483646 h 227"/>
              <a:gd name="T30" fmla="*/ 2147483646 w 220"/>
              <a:gd name="T31" fmla="*/ 2147483646 h 227"/>
              <a:gd name="T32" fmla="*/ 2147483646 w 220"/>
              <a:gd name="T33" fmla="*/ 2147483646 h 227"/>
              <a:gd name="T34" fmla="*/ 2147483646 w 220"/>
              <a:gd name="T35" fmla="*/ 2147483646 h 227"/>
              <a:gd name="T36" fmla="*/ 2147483646 w 220"/>
              <a:gd name="T37" fmla="*/ 2147483646 h 227"/>
              <a:gd name="T38" fmla="*/ 2147483646 w 220"/>
              <a:gd name="T39" fmla="*/ 2147483646 h 227"/>
              <a:gd name="T40" fmla="*/ 2147483646 w 220"/>
              <a:gd name="T41" fmla="*/ 2147483646 h 227"/>
              <a:gd name="T42" fmla="*/ 2147483646 w 220"/>
              <a:gd name="T43" fmla="*/ 0 h 227"/>
              <a:gd name="T44" fmla="*/ 2147483646 w 220"/>
              <a:gd name="T45" fmla="*/ 2147483646 h 227"/>
              <a:gd name="T46" fmla="*/ 2147483646 w 220"/>
              <a:gd name="T47" fmla="*/ 2147483646 h 227"/>
              <a:gd name="T48" fmla="*/ 2147483646 w 220"/>
              <a:gd name="T49" fmla="*/ 2147483646 h 22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7">
                <a:moveTo>
                  <a:pt x="3" y="210"/>
                </a:moveTo>
                <a:lnTo>
                  <a:pt x="3" y="210"/>
                </a:lnTo>
                <a:lnTo>
                  <a:pt x="2" y="213"/>
                </a:lnTo>
                <a:lnTo>
                  <a:pt x="0" y="217"/>
                </a:lnTo>
                <a:lnTo>
                  <a:pt x="2" y="220"/>
                </a:lnTo>
                <a:lnTo>
                  <a:pt x="3" y="224"/>
                </a:lnTo>
                <a:lnTo>
                  <a:pt x="7" y="225"/>
                </a:lnTo>
                <a:lnTo>
                  <a:pt x="10" y="227"/>
                </a:lnTo>
                <a:lnTo>
                  <a:pt x="14" y="225"/>
                </a:lnTo>
                <a:lnTo>
                  <a:pt x="17" y="224"/>
                </a:lnTo>
                <a:lnTo>
                  <a:pt x="218" y="17"/>
                </a:lnTo>
                <a:lnTo>
                  <a:pt x="220" y="14"/>
                </a:lnTo>
                <a:lnTo>
                  <a:pt x="220" y="10"/>
                </a:lnTo>
                <a:lnTo>
                  <a:pt x="220" y="7"/>
                </a:lnTo>
                <a:lnTo>
                  <a:pt x="217" y="4"/>
                </a:lnTo>
                <a:lnTo>
                  <a:pt x="215" y="2"/>
                </a:lnTo>
                <a:lnTo>
                  <a:pt x="210" y="0"/>
                </a:lnTo>
                <a:lnTo>
                  <a:pt x="206" y="2"/>
                </a:lnTo>
                <a:lnTo>
                  <a:pt x="203" y="4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2" name="Freeform 483"/>
          <p:cNvSpPr>
            <a:spLocks/>
          </p:cNvSpPr>
          <p:nvPr/>
        </p:nvSpPr>
        <p:spPr bwMode="auto">
          <a:xfrm>
            <a:off x="1583267" y="4090989"/>
            <a:ext cx="651933" cy="53975"/>
          </a:xfrm>
          <a:custGeom>
            <a:avLst/>
            <a:gdLst>
              <a:gd name="T0" fmla="*/ 2147483646 w 308"/>
              <a:gd name="T1" fmla="*/ 0 h 34"/>
              <a:gd name="T2" fmla="*/ 2147483646 w 308"/>
              <a:gd name="T3" fmla="*/ 0 h 34"/>
              <a:gd name="T4" fmla="*/ 2147483646 w 308"/>
              <a:gd name="T5" fmla="*/ 0 h 34"/>
              <a:gd name="T6" fmla="*/ 2147483646 w 308"/>
              <a:gd name="T7" fmla="*/ 2147483646 h 34"/>
              <a:gd name="T8" fmla="*/ 2147483646 w 308"/>
              <a:gd name="T9" fmla="*/ 2147483646 h 34"/>
              <a:gd name="T10" fmla="*/ 0 w 308"/>
              <a:gd name="T11" fmla="*/ 2147483646 h 34"/>
              <a:gd name="T12" fmla="*/ 0 w 308"/>
              <a:gd name="T13" fmla="*/ 2147483646 h 34"/>
              <a:gd name="T14" fmla="*/ 0 w 308"/>
              <a:gd name="T15" fmla="*/ 2147483646 h 34"/>
              <a:gd name="T16" fmla="*/ 0 w 308"/>
              <a:gd name="T17" fmla="*/ 2147483646 h 34"/>
              <a:gd name="T18" fmla="*/ 2147483646 w 308"/>
              <a:gd name="T19" fmla="*/ 2147483646 h 34"/>
              <a:gd name="T20" fmla="*/ 2147483646 w 308"/>
              <a:gd name="T21" fmla="*/ 2147483646 h 34"/>
              <a:gd name="T22" fmla="*/ 2147483646 w 308"/>
              <a:gd name="T23" fmla="*/ 2147483646 h 34"/>
              <a:gd name="T24" fmla="*/ 2147483646 w 308"/>
              <a:gd name="T25" fmla="*/ 2147483646 h 34"/>
              <a:gd name="T26" fmla="*/ 2147483646 w 308"/>
              <a:gd name="T27" fmla="*/ 2147483646 h 34"/>
              <a:gd name="T28" fmla="*/ 2147483646 w 308"/>
              <a:gd name="T29" fmla="*/ 2147483646 h 34"/>
              <a:gd name="T30" fmla="*/ 2147483646 w 308"/>
              <a:gd name="T31" fmla="*/ 2147483646 h 34"/>
              <a:gd name="T32" fmla="*/ 2147483646 w 308"/>
              <a:gd name="T33" fmla="*/ 2147483646 h 34"/>
              <a:gd name="T34" fmla="*/ 2147483646 w 308"/>
              <a:gd name="T35" fmla="*/ 2147483646 h 34"/>
              <a:gd name="T36" fmla="*/ 2147483646 w 308"/>
              <a:gd name="T37" fmla="*/ 2147483646 h 34"/>
              <a:gd name="T38" fmla="*/ 2147483646 w 308"/>
              <a:gd name="T39" fmla="*/ 2147483646 h 34"/>
              <a:gd name="T40" fmla="*/ 2147483646 w 308"/>
              <a:gd name="T41" fmla="*/ 2147483646 h 34"/>
              <a:gd name="T42" fmla="*/ 2147483646 w 308"/>
              <a:gd name="T43" fmla="*/ 2147483646 h 34"/>
              <a:gd name="T44" fmla="*/ 2147483646 w 308"/>
              <a:gd name="T45" fmla="*/ 2147483646 h 34"/>
              <a:gd name="T46" fmla="*/ 2147483646 w 308"/>
              <a:gd name="T47" fmla="*/ 2147483646 h 34"/>
              <a:gd name="T48" fmla="*/ 2147483646 w 308"/>
              <a:gd name="T49" fmla="*/ 0 h 3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8" h="34">
                <a:moveTo>
                  <a:pt x="11" y="0"/>
                </a:move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" y="15"/>
                </a:lnTo>
                <a:lnTo>
                  <a:pt x="6" y="19"/>
                </a:lnTo>
                <a:lnTo>
                  <a:pt x="9" y="19"/>
                </a:lnTo>
                <a:lnTo>
                  <a:pt x="298" y="34"/>
                </a:lnTo>
                <a:lnTo>
                  <a:pt x="301" y="34"/>
                </a:lnTo>
                <a:lnTo>
                  <a:pt x="305" y="33"/>
                </a:lnTo>
                <a:lnTo>
                  <a:pt x="306" y="29"/>
                </a:lnTo>
                <a:lnTo>
                  <a:pt x="308" y="26"/>
                </a:lnTo>
                <a:lnTo>
                  <a:pt x="306" y="22"/>
                </a:lnTo>
                <a:lnTo>
                  <a:pt x="305" y="19"/>
                </a:lnTo>
                <a:lnTo>
                  <a:pt x="301" y="17"/>
                </a:lnTo>
                <a:lnTo>
                  <a:pt x="298" y="15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3" name="Freeform 484"/>
          <p:cNvSpPr>
            <a:spLocks/>
          </p:cNvSpPr>
          <p:nvPr/>
        </p:nvSpPr>
        <p:spPr bwMode="auto">
          <a:xfrm>
            <a:off x="1526118" y="4133851"/>
            <a:ext cx="628649" cy="150813"/>
          </a:xfrm>
          <a:custGeom>
            <a:avLst/>
            <a:gdLst>
              <a:gd name="T0" fmla="*/ 2147483646 w 297"/>
              <a:gd name="T1" fmla="*/ 0 h 95"/>
              <a:gd name="T2" fmla="*/ 2147483646 w 297"/>
              <a:gd name="T3" fmla="*/ 0 h 95"/>
              <a:gd name="T4" fmla="*/ 2147483646 w 297"/>
              <a:gd name="T5" fmla="*/ 0 h 95"/>
              <a:gd name="T6" fmla="*/ 2147483646 w 297"/>
              <a:gd name="T7" fmla="*/ 2147483646 h 95"/>
              <a:gd name="T8" fmla="*/ 2147483646 w 297"/>
              <a:gd name="T9" fmla="*/ 2147483646 h 95"/>
              <a:gd name="T10" fmla="*/ 0 w 297"/>
              <a:gd name="T11" fmla="*/ 2147483646 h 95"/>
              <a:gd name="T12" fmla="*/ 0 w 297"/>
              <a:gd name="T13" fmla="*/ 2147483646 h 95"/>
              <a:gd name="T14" fmla="*/ 0 w 297"/>
              <a:gd name="T15" fmla="*/ 2147483646 h 95"/>
              <a:gd name="T16" fmla="*/ 0 w 297"/>
              <a:gd name="T17" fmla="*/ 2147483646 h 95"/>
              <a:gd name="T18" fmla="*/ 2147483646 w 297"/>
              <a:gd name="T19" fmla="*/ 2147483646 h 95"/>
              <a:gd name="T20" fmla="*/ 2147483646 w 297"/>
              <a:gd name="T21" fmla="*/ 2147483646 h 95"/>
              <a:gd name="T22" fmla="*/ 2147483646 w 297"/>
              <a:gd name="T23" fmla="*/ 2147483646 h 95"/>
              <a:gd name="T24" fmla="*/ 2147483646 w 297"/>
              <a:gd name="T25" fmla="*/ 2147483646 h 95"/>
              <a:gd name="T26" fmla="*/ 2147483646 w 297"/>
              <a:gd name="T27" fmla="*/ 2147483646 h 95"/>
              <a:gd name="T28" fmla="*/ 2147483646 w 297"/>
              <a:gd name="T29" fmla="*/ 2147483646 h 95"/>
              <a:gd name="T30" fmla="*/ 2147483646 w 297"/>
              <a:gd name="T31" fmla="*/ 2147483646 h 95"/>
              <a:gd name="T32" fmla="*/ 2147483646 w 297"/>
              <a:gd name="T33" fmla="*/ 2147483646 h 95"/>
              <a:gd name="T34" fmla="*/ 2147483646 w 297"/>
              <a:gd name="T35" fmla="*/ 2147483646 h 95"/>
              <a:gd name="T36" fmla="*/ 2147483646 w 297"/>
              <a:gd name="T37" fmla="*/ 2147483646 h 95"/>
              <a:gd name="T38" fmla="*/ 2147483646 w 297"/>
              <a:gd name="T39" fmla="*/ 2147483646 h 95"/>
              <a:gd name="T40" fmla="*/ 2147483646 w 297"/>
              <a:gd name="T41" fmla="*/ 2147483646 h 95"/>
              <a:gd name="T42" fmla="*/ 2147483646 w 297"/>
              <a:gd name="T43" fmla="*/ 2147483646 h 95"/>
              <a:gd name="T44" fmla="*/ 2147483646 w 297"/>
              <a:gd name="T45" fmla="*/ 2147483646 h 95"/>
              <a:gd name="T46" fmla="*/ 2147483646 w 297"/>
              <a:gd name="T47" fmla="*/ 2147483646 h 95"/>
              <a:gd name="T48" fmla="*/ 2147483646 w 297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7" h="95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3" y="18"/>
                </a:lnTo>
                <a:lnTo>
                  <a:pt x="7" y="19"/>
                </a:lnTo>
                <a:lnTo>
                  <a:pt x="285" y="95"/>
                </a:lnTo>
                <a:lnTo>
                  <a:pt x="289" y="95"/>
                </a:lnTo>
                <a:lnTo>
                  <a:pt x="292" y="95"/>
                </a:lnTo>
                <a:lnTo>
                  <a:pt x="296" y="91"/>
                </a:lnTo>
                <a:lnTo>
                  <a:pt x="297" y="88"/>
                </a:lnTo>
                <a:lnTo>
                  <a:pt x="297" y="85"/>
                </a:lnTo>
                <a:lnTo>
                  <a:pt x="296" y="81"/>
                </a:lnTo>
                <a:lnTo>
                  <a:pt x="294" y="78"/>
                </a:lnTo>
                <a:lnTo>
                  <a:pt x="290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4" name="Freeform 485"/>
          <p:cNvSpPr>
            <a:spLocks/>
          </p:cNvSpPr>
          <p:nvPr/>
        </p:nvSpPr>
        <p:spPr bwMode="auto">
          <a:xfrm>
            <a:off x="1456267" y="4170363"/>
            <a:ext cx="560917" cy="258762"/>
          </a:xfrm>
          <a:custGeom>
            <a:avLst/>
            <a:gdLst>
              <a:gd name="T0" fmla="*/ 2147483646 w 265"/>
              <a:gd name="T1" fmla="*/ 2147483646 h 163"/>
              <a:gd name="T2" fmla="*/ 2147483646 w 265"/>
              <a:gd name="T3" fmla="*/ 2147483646 h 163"/>
              <a:gd name="T4" fmla="*/ 2147483646 w 265"/>
              <a:gd name="T5" fmla="*/ 0 h 163"/>
              <a:gd name="T6" fmla="*/ 2147483646 w 265"/>
              <a:gd name="T7" fmla="*/ 0 h 163"/>
              <a:gd name="T8" fmla="*/ 2147483646 w 265"/>
              <a:gd name="T9" fmla="*/ 2147483646 h 163"/>
              <a:gd name="T10" fmla="*/ 2147483646 w 265"/>
              <a:gd name="T11" fmla="*/ 2147483646 h 163"/>
              <a:gd name="T12" fmla="*/ 2147483646 w 265"/>
              <a:gd name="T13" fmla="*/ 2147483646 h 163"/>
              <a:gd name="T14" fmla="*/ 2147483646 w 265"/>
              <a:gd name="T15" fmla="*/ 2147483646 h 163"/>
              <a:gd name="T16" fmla="*/ 0 w 265"/>
              <a:gd name="T17" fmla="*/ 2147483646 h 163"/>
              <a:gd name="T18" fmla="*/ 0 w 265"/>
              <a:gd name="T19" fmla="*/ 2147483646 h 163"/>
              <a:gd name="T20" fmla="*/ 2147483646 w 265"/>
              <a:gd name="T21" fmla="*/ 2147483646 h 163"/>
              <a:gd name="T22" fmla="*/ 2147483646 w 265"/>
              <a:gd name="T23" fmla="*/ 2147483646 h 163"/>
              <a:gd name="T24" fmla="*/ 2147483646 w 265"/>
              <a:gd name="T25" fmla="*/ 2147483646 h 163"/>
              <a:gd name="T26" fmla="*/ 2147483646 w 265"/>
              <a:gd name="T27" fmla="*/ 2147483646 h 163"/>
              <a:gd name="T28" fmla="*/ 2147483646 w 265"/>
              <a:gd name="T29" fmla="*/ 2147483646 h 163"/>
              <a:gd name="T30" fmla="*/ 2147483646 w 265"/>
              <a:gd name="T31" fmla="*/ 2147483646 h 163"/>
              <a:gd name="T32" fmla="*/ 2147483646 w 265"/>
              <a:gd name="T33" fmla="*/ 2147483646 h 163"/>
              <a:gd name="T34" fmla="*/ 2147483646 w 265"/>
              <a:gd name="T35" fmla="*/ 2147483646 h 163"/>
              <a:gd name="T36" fmla="*/ 2147483646 w 265"/>
              <a:gd name="T37" fmla="*/ 2147483646 h 163"/>
              <a:gd name="T38" fmla="*/ 2147483646 w 265"/>
              <a:gd name="T39" fmla="*/ 2147483646 h 163"/>
              <a:gd name="T40" fmla="*/ 2147483646 w 265"/>
              <a:gd name="T41" fmla="*/ 2147483646 h 163"/>
              <a:gd name="T42" fmla="*/ 2147483646 w 265"/>
              <a:gd name="T43" fmla="*/ 2147483646 h 163"/>
              <a:gd name="T44" fmla="*/ 2147483646 w 265"/>
              <a:gd name="T45" fmla="*/ 2147483646 h 163"/>
              <a:gd name="T46" fmla="*/ 2147483646 w 265"/>
              <a:gd name="T47" fmla="*/ 2147483646 h 163"/>
              <a:gd name="T48" fmla="*/ 2147483646 w 265"/>
              <a:gd name="T49" fmla="*/ 2147483646 h 1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5" h="163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250" y="163"/>
                </a:lnTo>
                <a:lnTo>
                  <a:pt x="253" y="163"/>
                </a:lnTo>
                <a:lnTo>
                  <a:pt x="256" y="163"/>
                </a:lnTo>
                <a:lnTo>
                  <a:pt x="260" y="161"/>
                </a:lnTo>
                <a:lnTo>
                  <a:pt x="263" y="160"/>
                </a:lnTo>
                <a:lnTo>
                  <a:pt x="265" y="154"/>
                </a:lnTo>
                <a:lnTo>
                  <a:pt x="265" y="151"/>
                </a:lnTo>
                <a:lnTo>
                  <a:pt x="263" y="148"/>
                </a:lnTo>
                <a:lnTo>
                  <a:pt x="260" y="146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" name="Freeform 486"/>
          <p:cNvSpPr>
            <a:spLocks/>
          </p:cNvSpPr>
          <p:nvPr/>
        </p:nvSpPr>
        <p:spPr bwMode="auto">
          <a:xfrm>
            <a:off x="1454151" y="3433764"/>
            <a:ext cx="325967" cy="433387"/>
          </a:xfrm>
          <a:custGeom>
            <a:avLst/>
            <a:gdLst>
              <a:gd name="T0" fmla="*/ 2147483646 w 154"/>
              <a:gd name="T1" fmla="*/ 2147483646 h 273"/>
              <a:gd name="T2" fmla="*/ 2147483646 w 154"/>
              <a:gd name="T3" fmla="*/ 2147483646 h 273"/>
              <a:gd name="T4" fmla="*/ 0 w 154"/>
              <a:gd name="T5" fmla="*/ 2147483646 h 273"/>
              <a:gd name="T6" fmla="*/ 0 w 154"/>
              <a:gd name="T7" fmla="*/ 2147483646 h 273"/>
              <a:gd name="T8" fmla="*/ 2147483646 w 154"/>
              <a:gd name="T9" fmla="*/ 2147483646 h 273"/>
              <a:gd name="T10" fmla="*/ 2147483646 w 154"/>
              <a:gd name="T11" fmla="*/ 2147483646 h 273"/>
              <a:gd name="T12" fmla="*/ 2147483646 w 154"/>
              <a:gd name="T13" fmla="*/ 2147483646 h 273"/>
              <a:gd name="T14" fmla="*/ 2147483646 w 154"/>
              <a:gd name="T15" fmla="*/ 2147483646 h 273"/>
              <a:gd name="T16" fmla="*/ 2147483646 w 154"/>
              <a:gd name="T17" fmla="*/ 2147483646 h 273"/>
              <a:gd name="T18" fmla="*/ 2147483646 w 154"/>
              <a:gd name="T19" fmla="*/ 2147483646 h 273"/>
              <a:gd name="T20" fmla="*/ 2147483646 w 154"/>
              <a:gd name="T21" fmla="*/ 2147483646 h 273"/>
              <a:gd name="T22" fmla="*/ 2147483646 w 154"/>
              <a:gd name="T23" fmla="*/ 2147483646 h 273"/>
              <a:gd name="T24" fmla="*/ 2147483646 w 154"/>
              <a:gd name="T25" fmla="*/ 2147483646 h 273"/>
              <a:gd name="T26" fmla="*/ 2147483646 w 154"/>
              <a:gd name="T27" fmla="*/ 2147483646 h 273"/>
              <a:gd name="T28" fmla="*/ 2147483646 w 154"/>
              <a:gd name="T29" fmla="*/ 2147483646 h 273"/>
              <a:gd name="T30" fmla="*/ 2147483646 w 154"/>
              <a:gd name="T31" fmla="*/ 2147483646 h 273"/>
              <a:gd name="T32" fmla="*/ 2147483646 w 154"/>
              <a:gd name="T33" fmla="*/ 2147483646 h 273"/>
              <a:gd name="T34" fmla="*/ 2147483646 w 154"/>
              <a:gd name="T35" fmla="*/ 2147483646 h 273"/>
              <a:gd name="T36" fmla="*/ 2147483646 w 154"/>
              <a:gd name="T37" fmla="*/ 2147483646 h 273"/>
              <a:gd name="T38" fmla="*/ 2147483646 w 154"/>
              <a:gd name="T39" fmla="*/ 2147483646 h 273"/>
              <a:gd name="T40" fmla="*/ 2147483646 w 154"/>
              <a:gd name="T41" fmla="*/ 0 h 273"/>
              <a:gd name="T42" fmla="*/ 2147483646 w 154"/>
              <a:gd name="T43" fmla="*/ 0 h 273"/>
              <a:gd name="T44" fmla="*/ 2147483646 w 154"/>
              <a:gd name="T45" fmla="*/ 2147483646 h 273"/>
              <a:gd name="T46" fmla="*/ 2147483646 w 154"/>
              <a:gd name="T47" fmla="*/ 2147483646 h 273"/>
              <a:gd name="T48" fmla="*/ 2147483646 w 154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273">
                <a:moveTo>
                  <a:pt x="1" y="259"/>
                </a:moveTo>
                <a:lnTo>
                  <a:pt x="1" y="259"/>
                </a:lnTo>
                <a:lnTo>
                  <a:pt x="0" y="263"/>
                </a:lnTo>
                <a:lnTo>
                  <a:pt x="0" y="266"/>
                </a:lnTo>
                <a:lnTo>
                  <a:pt x="1" y="269"/>
                </a:lnTo>
                <a:lnTo>
                  <a:pt x="5" y="271"/>
                </a:lnTo>
                <a:lnTo>
                  <a:pt x="8" y="273"/>
                </a:lnTo>
                <a:lnTo>
                  <a:pt x="12" y="273"/>
                </a:lnTo>
                <a:lnTo>
                  <a:pt x="15" y="271"/>
                </a:lnTo>
                <a:lnTo>
                  <a:pt x="19" y="268"/>
                </a:lnTo>
                <a:lnTo>
                  <a:pt x="154" y="13"/>
                </a:lnTo>
                <a:lnTo>
                  <a:pt x="154" y="10"/>
                </a:lnTo>
                <a:lnTo>
                  <a:pt x="154" y="6"/>
                </a:lnTo>
                <a:lnTo>
                  <a:pt x="153" y="3"/>
                </a:lnTo>
                <a:lnTo>
                  <a:pt x="149" y="1"/>
                </a:lnTo>
                <a:lnTo>
                  <a:pt x="146" y="0"/>
                </a:lnTo>
                <a:lnTo>
                  <a:pt x="142" y="0"/>
                </a:lnTo>
                <a:lnTo>
                  <a:pt x="139" y="1"/>
                </a:lnTo>
                <a:lnTo>
                  <a:pt x="137" y="5"/>
                </a:lnTo>
                <a:lnTo>
                  <a:pt x="1" y="25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6" name="Freeform 487"/>
          <p:cNvSpPr>
            <a:spLocks/>
          </p:cNvSpPr>
          <p:nvPr/>
        </p:nvSpPr>
        <p:spPr bwMode="auto">
          <a:xfrm>
            <a:off x="1350434" y="3386139"/>
            <a:ext cx="230717" cy="466725"/>
          </a:xfrm>
          <a:custGeom>
            <a:avLst/>
            <a:gdLst>
              <a:gd name="T0" fmla="*/ 0 w 109"/>
              <a:gd name="T1" fmla="*/ 2147483646 h 294"/>
              <a:gd name="T2" fmla="*/ 0 w 109"/>
              <a:gd name="T3" fmla="*/ 2147483646 h 294"/>
              <a:gd name="T4" fmla="*/ 0 w 109"/>
              <a:gd name="T5" fmla="*/ 2147483646 h 294"/>
              <a:gd name="T6" fmla="*/ 2147483646 w 109"/>
              <a:gd name="T7" fmla="*/ 2147483646 h 294"/>
              <a:gd name="T8" fmla="*/ 2147483646 w 109"/>
              <a:gd name="T9" fmla="*/ 2147483646 h 294"/>
              <a:gd name="T10" fmla="*/ 2147483646 w 109"/>
              <a:gd name="T11" fmla="*/ 2147483646 h 294"/>
              <a:gd name="T12" fmla="*/ 2147483646 w 109"/>
              <a:gd name="T13" fmla="*/ 2147483646 h 294"/>
              <a:gd name="T14" fmla="*/ 2147483646 w 109"/>
              <a:gd name="T15" fmla="*/ 2147483646 h 294"/>
              <a:gd name="T16" fmla="*/ 2147483646 w 109"/>
              <a:gd name="T17" fmla="*/ 2147483646 h 294"/>
              <a:gd name="T18" fmla="*/ 2147483646 w 109"/>
              <a:gd name="T19" fmla="*/ 2147483646 h 294"/>
              <a:gd name="T20" fmla="*/ 2147483646 w 109"/>
              <a:gd name="T21" fmla="*/ 2147483646 h 294"/>
              <a:gd name="T22" fmla="*/ 2147483646 w 109"/>
              <a:gd name="T23" fmla="*/ 2147483646 h 294"/>
              <a:gd name="T24" fmla="*/ 2147483646 w 109"/>
              <a:gd name="T25" fmla="*/ 2147483646 h 294"/>
              <a:gd name="T26" fmla="*/ 2147483646 w 109"/>
              <a:gd name="T27" fmla="*/ 2147483646 h 294"/>
              <a:gd name="T28" fmla="*/ 2147483646 w 109"/>
              <a:gd name="T29" fmla="*/ 2147483646 h 294"/>
              <a:gd name="T30" fmla="*/ 2147483646 w 109"/>
              <a:gd name="T31" fmla="*/ 2147483646 h 294"/>
              <a:gd name="T32" fmla="*/ 2147483646 w 109"/>
              <a:gd name="T33" fmla="*/ 2147483646 h 294"/>
              <a:gd name="T34" fmla="*/ 2147483646 w 109"/>
              <a:gd name="T35" fmla="*/ 2147483646 h 294"/>
              <a:gd name="T36" fmla="*/ 2147483646 w 109"/>
              <a:gd name="T37" fmla="*/ 2147483646 h 294"/>
              <a:gd name="T38" fmla="*/ 2147483646 w 109"/>
              <a:gd name="T39" fmla="*/ 2147483646 h 294"/>
              <a:gd name="T40" fmla="*/ 2147483646 w 109"/>
              <a:gd name="T41" fmla="*/ 0 h 294"/>
              <a:gd name="T42" fmla="*/ 2147483646 w 109"/>
              <a:gd name="T43" fmla="*/ 2147483646 h 294"/>
              <a:gd name="T44" fmla="*/ 2147483646 w 109"/>
              <a:gd name="T45" fmla="*/ 2147483646 h 294"/>
              <a:gd name="T46" fmla="*/ 2147483646 w 109"/>
              <a:gd name="T47" fmla="*/ 2147483646 h 294"/>
              <a:gd name="T48" fmla="*/ 0 w 109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9" h="294">
                <a:moveTo>
                  <a:pt x="0" y="282"/>
                </a:moveTo>
                <a:lnTo>
                  <a:pt x="0" y="282"/>
                </a:lnTo>
                <a:lnTo>
                  <a:pt x="0" y="286"/>
                </a:lnTo>
                <a:lnTo>
                  <a:pt x="2" y="289"/>
                </a:lnTo>
                <a:lnTo>
                  <a:pt x="4" y="293"/>
                </a:lnTo>
                <a:lnTo>
                  <a:pt x="7" y="294"/>
                </a:lnTo>
                <a:lnTo>
                  <a:pt x="11" y="294"/>
                </a:lnTo>
                <a:lnTo>
                  <a:pt x="14" y="293"/>
                </a:lnTo>
                <a:lnTo>
                  <a:pt x="18" y="291"/>
                </a:lnTo>
                <a:lnTo>
                  <a:pt x="19" y="287"/>
                </a:lnTo>
                <a:lnTo>
                  <a:pt x="109" y="14"/>
                </a:lnTo>
                <a:lnTo>
                  <a:pt x="109" y="11"/>
                </a:lnTo>
                <a:lnTo>
                  <a:pt x="107" y="7"/>
                </a:lnTo>
                <a:lnTo>
                  <a:pt x="105" y="4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92" y="4"/>
                </a:lnTo>
                <a:lnTo>
                  <a:pt x="90" y="7"/>
                </a:lnTo>
                <a:lnTo>
                  <a:pt x="0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Freeform 488"/>
          <p:cNvSpPr>
            <a:spLocks/>
          </p:cNvSpPr>
          <p:nvPr/>
        </p:nvSpPr>
        <p:spPr bwMode="auto">
          <a:xfrm>
            <a:off x="1274234" y="3392488"/>
            <a:ext cx="88900" cy="488950"/>
          </a:xfrm>
          <a:custGeom>
            <a:avLst/>
            <a:gdLst>
              <a:gd name="T0" fmla="*/ 0 w 42"/>
              <a:gd name="T1" fmla="*/ 2147483646 h 308"/>
              <a:gd name="T2" fmla="*/ 0 w 42"/>
              <a:gd name="T3" fmla="*/ 2147483646 h 308"/>
              <a:gd name="T4" fmla="*/ 0 w 42"/>
              <a:gd name="T5" fmla="*/ 2147483646 h 308"/>
              <a:gd name="T6" fmla="*/ 2147483646 w 42"/>
              <a:gd name="T7" fmla="*/ 2147483646 h 308"/>
              <a:gd name="T8" fmla="*/ 2147483646 w 42"/>
              <a:gd name="T9" fmla="*/ 2147483646 h 308"/>
              <a:gd name="T10" fmla="*/ 2147483646 w 42"/>
              <a:gd name="T11" fmla="*/ 2147483646 h 308"/>
              <a:gd name="T12" fmla="*/ 2147483646 w 42"/>
              <a:gd name="T13" fmla="*/ 2147483646 h 308"/>
              <a:gd name="T14" fmla="*/ 2147483646 w 42"/>
              <a:gd name="T15" fmla="*/ 2147483646 h 308"/>
              <a:gd name="T16" fmla="*/ 2147483646 w 42"/>
              <a:gd name="T17" fmla="*/ 2147483646 h 308"/>
              <a:gd name="T18" fmla="*/ 2147483646 w 42"/>
              <a:gd name="T19" fmla="*/ 2147483646 h 308"/>
              <a:gd name="T20" fmla="*/ 2147483646 w 42"/>
              <a:gd name="T21" fmla="*/ 2147483646 h 308"/>
              <a:gd name="T22" fmla="*/ 2147483646 w 42"/>
              <a:gd name="T23" fmla="*/ 2147483646 h 308"/>
              <a:gd name="T24" fmla="*/ 2147483646 w 42"/>
              <a:gd name="T25" fmla="*/ 2147483646 h 308"/>
              <a:gd name="T26" fmla="*/ 2147483646 w 42"/>
              <a:gd name="T27" fmla="*/ 2147483646 h 308"/>
              <a:gd name="T28" fmla="*/ 2147483646 w 42"/>
              <a:gd name="T29" fmla="*/ 2147483646 h 308"/>
              <a:gd name="T30" fmla="*/ 2147483646 w 42"/>
              <a:gd name="T31" fmla="*/ 2147483646 h 308"/>
              <a:gd name="T32" fmla="*/ 2147483646 w 42"/>
              <a:gd name="T33" fmla="*/ 2147483646 h 308"/>
              <a:gd name="T34" fmla="*/ 2147483646 w 42"/>
              <a:gd name="T35" fmla="*/ 0 h 308"/>
              <a:gd name="T36" fmla="*/ 2147483646 w 42"/>
              <a:gd name="T37" fmla="*/ 0 h 308"/>
              <a:gd name="T38" fmla="*/ 2147483646 w 42"/>
              <a:gd name="T39" fmla="*/ 0 h 308"/>
              <a:gd name="T40" fmla="*/ 2147483646 w 42"/>
              <a:gd name="T41" fmla="*/ 2147483646 h 308"/>
              <a:gd name="T42" fmla="*/ 2147483646 w 42"/>
              <a:gd name="T43" fmla="*/ 2147483646 h 308"/>
              <a:gd name="T44" fmla="*/ 2147483646 w 42"/>
              <a:gd name="T45" fmla="*/ 2147483646 h 308"/>
              <a:gd name="T46" fmla="*/ 2147483646 w 42"/>
              <a:gd name="T47" fmla="*/ 2147483646 h 308"/>
              <a:gd name="T48" fmla="*/ 0 w 42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8">
                <a:moveTo>
                  <a:pt x="0" y="295"/>
                </a:moveTo>
                <a:lnTo>
                  <a:pt x="0" y="295"/>
                </a:lnTo>
                <a:lnTo>
                  <a:pt x="0" y="301"/>
                </a:lnTo>
                <a:lnTo>
                  <a:pt x="2" y="304"/>
                </a:lnTo>
                <a:lnTo>
                  <a:pt x="6" y="306"/>
                </a:lnTo>
                <a:lnTo>
                  <a:pt x="9" y="308"/>
                </a:lnTo>
                <a:lnTo>
                  <a:pt x="12" y="306"/>
                </a:lnTo>
                <a:lnTo>
                  <a:pt x="16" y="304"/>
                </a:lnTo>
                <a:lnTo>
                  <a:pt x="18" y="302"/>
                </a:lnTo>
                <a:lnTo>
                  <a:pt x="19" y="297"/>
                </a:lnTo>
                <a:lnTo>
                  <a:pt x="42" y="12"/>
                </a:lnTo>
                <a:lnTo>
                  <a:pt x="42" y="7"/>
                </a:lnTo>
                <a:lnTo>
                  <a:pt x="40" y="3"/>
                </a:lnTo>
                <a:lnTo>
                  <a:pt x="36" y="2"/>
                </a:lnTo>
                <a:lnTo>
                  <a:pt x="33" y="0"/>
                </a:lnTo>
                <a:lnTo>
                  <a:pt x="30" y="2"/>
                </a:lnTo>
                <a:lnTo>
                  <a:pt x="26" y="3"/>
                </a:lnTo>
                <a:lnTo>
                  <a:pt x="23" y="5"/>
                </a:lnTo>
                <a:lnTo>
                  <a:pt x="23" y="10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Freeform 489"/>
          <p:cNvSpPr>
            <a:spLocks/>
          </p:cNvSpPr>
          <p:nvPr/>
        </p:nvSpPr>
        <p:spPr bwMode="auto">
          <a:xfrm>
            <a:off x="1132417" y="3433763"/>
            <a:ext cx="12488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0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5"/>
                </a:moveTo>
                <a:lnTo>
                  <a:pt x="40" y="295"/>
                </a:lnTo>
                <a:lnTo>
                  <a:pt x="40" y="299"/>
                </a:lnTo>
                <a:lnTo>
                  <a:pt x="43" y="302"/>
                </a:lnTo>
                <a:lnTo>
                  <a:pt x="47" y="304"/>
                </a:lnTo>
                <a:lnTo>
                  <a:pt x="50" y="304"/>
                </a:lnTo>
                <a:lnTo>
                  <a:pt x="54" y="302"/>
                </a:lnTo>
                <a:lnTo>
                  <a:pt x="57" y="300"/>
                </a:lnTo>
                <a:lnTo>
                  <a:pt x="59" y="297"/>
                </a:lnTo>
                <a:lnTo>
                  <a:pt x="59" y="292"/>
                </a:lnTo>
                <a:lnTo>
                  <a:pt x="19" y="8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2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01C63-FA22-437A-B807-51A446AFDD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13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EA57-DE24-4D06-A80F-BAA3757A1D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C4AA-7B3D-4938-A59F-820378FD87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5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F4B5-11A1-4DEE-946E-E64AF68F6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34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6D39-E045-48FD-9F69-D5921679969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0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A302-E51D-403C-BF63-140A891925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D02-B698-452A-B072-62540C2705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04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8220-A2F3-4923-A1AB-CDEAABB15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0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81C6-685A-481B-A6CD-440A55F33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7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6FF27-B1CF-4C84-8FCE-C427A583A1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5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D905-DD88-4739-9A10-1ADE88241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9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FBBF-3B6F-4495-B655-E40EED9169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1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3"/>
          <p:cNvSpPr>
            <a:spLocks/>
          </p:cNvSpPr>
          <p:nvPr/>
        </p:nvSpPr>
        <p:spPr bwMode="auto">
          <a:xfrm>
            <a:off x="10843684" y="4527551"/>
            <a:ext cx="1058333" cy="2297113"/>
          </a:xfrm>
          <a:custGeom>
            <a:avLst/>
            <a:gdLst>
              <a:gd name="T0" fmla="*/ 2147483646 w 500"/>
              <a:gd name="T1" fmla="*/ 2147483646 h 1447"/>
              <a:gd name="T2" fmla="*/ 2147483646 w 500"/>
              <a:gd name="T3" fmla="*/ 2147483646 h 1447"/>
              <a:gd name="T4" fmla="*/ 2147483646 w 500"/>
              <a:gd name="T5" fmla="*/ 2147483646 h 1447"/>
              <a:gd name="T6" fmla="*/ 2147483646 w 500"/>
              <a:gd name="T7" fmla="*/ 2147483646 h 1447"/>
              <a:gd name="T8" fmla="*/ 2147483646 w 500"/>
              <a:gd name="T9" fmla="*/ 2147483646 h 1447"/>
              <a:gd name="T10" fmla="*/ 2147483646 w 500"/>
              <a:gd name="T11" fmla="*/ 2147483646 h 1447"/>
              <a:gd name="T12" fmla="*/ 2147483646 w 500"/>
              <a:gd name="T13" fmla="*/ 2147483646 h 1447"/>
              <a:gd name="T14" fmla="*/ 2147483646 w 500"/>
              <a:gd name="T15" fmla="*/ 2147483646 h 1447"/>
              <a:gd name="T16" fmla="*/ 2147483646 w 500"/>
              <a:gd name="T17" fmla="*/ 2147483646 h 1447"/>
              <a:gd name="T18" fmla="*/ 2147483646 w 500"/>
              <a:gd name="T19" fmla="*/ 2147483646 h 1447"/>
              <a:gd name="T20" fmla="*/ 2147483646 w 500"/>
              <a:gd name="T21" fmla="*/ 2147483646 h 1447"/>
              <a:gd name="T22" fmla="*/ 2147483646 w 500"/>
              <a:gd name="T23" fmla="*/ 2147483646 h 1447"/>
              <a:gd name="T24" fmla="*/ 2147483646 w 500"/>
              <a:gd name="T25" fmla="*/ 2147483646 h 1447"/>
              <a:gd name="T26" fmla="*/ 2147483646 w 500"/>
              <a:gd name="T27" fmla="*/ 2147483646 h 1447"/>
              <a:gd name="T28" fmla="*/ 2147483646 w 500"/>
              <a:gd name="T29" fmla="*/ 2147483646 h 1447"/>
              <a:gd name="T30" fmla="*/ 2147483646 w 500"/>
              <a:gd name="T31" fmla="*/ 2147483646 h 1447"/>
              <a:gd name="T32" fmla="*/ 2147483646 w 500"/>
              <a:gd name="T33" fmla="*/ 2147483646 h 1447"/>
              <a:gd name="T34" fmla="*/ 2147483646 w 500"/>
              <a:gd name="T35" fmla="*/ 2147483646 h 1447"/>
              <a:gd name="T36" fmla="*/ 2147483646 w 500"/>
              <a:gd name="T37" fmla="*/ 2147483646 h 1447"/>
              <a:gd name="T38" fmla="*/ 2147483646 w 500"/>
              <a:gd name="T39" fmla="*/ 2147483646 h 1447"/>
              <a:gd name="T40" fmla="*/ 2147483646 w 500"/>
              <a:gd name="T41" fmla="*/ 2147483646 h 1447"/>
              <a:gd name="T42" fmla="*/ 2147483646 w 500"/>
              <a:gd name="T43" fmla="*/ 2147483646 h 1447"/>
              <a:gd name="T44" fmla="*/ 2147483646 w 500"/>
              <a:gd name="T45" fmla="*/ 2147483646 h 1447"/>
              <a:gd name="T46" fmla="*/ 2147483646 w 500"/>
              <a:gd name="T47" fmla="*/ 2147483646 h 1447"/>
              <a:gd name="T48" fmla="*/ 2147483646 w 500"/>
              <a:gd name="T49" fmla="*/ 2147483646 h 1447"/>
              <a:gd name="T50" fmla="*/ 2147483646 w 500"/>
              <a:gd name="T51" fmla="*/ 2147483646 h 1447"/>
              <a:gd name="T52" fmla="*/ 2147483646 w 500"/>
              <a:gd name="T53" fmla="*/ 2147483646 h 1447"/>
              <a:gd name="T54" fmla="*/ 2147483646 w 500"/>
              <a:gd name="T55" fmla="*/ 2147483646 h 1447"/>
              <a:gd name="T56" fmla="*/ 2147483646 w 500"/>
              <a:gd name="T57" fmla="*/ 2147483646 h 1447"/>
              <a:gd name="T58" fmla="*/ 2147483646 w 500"/>
              <a:gd name="T59" fmla="*/ 2147483646 h 1447"/>
              <a:gd name="T60" fmla="*/ 0 w 500"/>
              <a:gd name="T61" fmla="*/ 2147483646 h 1447"/>
              <a:gd name="T62" fmla="*/ 2147483646 w 500"/>
              <a:gd name="T63" fmla="*/ 2147483646 h 1447"/>
              <a:gd name="T64" fmla="*/ 2147483646 w 500"/>
              <a:gd name="T65" fmla="*/ 2147483646 h 1447"/>
              <a:gd name="T66" fmla="*/ 2147483646 w 500"/>
              <a:gd name="T67" fmla="*/ 2147483646 h 1447"/>
              <a:gd name="T68" fmla="*/ 2147483646 w 500"/>
              <a:gd name="T69" fmla="*/ 2147483646 h 1447"/>
              <a:gd name="T70" fmla="*/ 2147483646 w 500"/>
              <a:gd name="T71" fmla="*/ 0 h 1447"/>
              <a:gd name="T72" fmla="*/ 2147483646 w 500"/>
              <a:gd name="T73" fmla="*/ 2147483646 h 1447"/>
              <a:gd name="T74" fmla="*/ 2147483646 w 500"/>
              <a:gd name="T75" fmla="*/ 2147483646 h 1447"/>
              <a:gd name="T76" fmla="*/ 2147483646 w 500"/>
              <a:gd name="T77" fmla="*/ 2147483646 h 1447"/>
              <a:gd name="T78" fmla="*/ 2147483646 w 500"/>
              <a:gd name="T79" fmla="*/ 2147483646 h 1447"/>
              <a:gd name="T80" fmla="*/ 2147483646 w 500"/>
              <a:gd name="T81" fmla="*/ 2147483646 h 1447"/>
              <a:gd name="T82" fmla="*/ 2147483646 w 500"/>
              <a:gd name="T83" fmla="*/ 2147483646 h 1447"/>
              <a:gd name="T84" fmla="*/ 2147483646 w 500"/>
              <a:gd name="T85" fmla="*/ 2147483646 h 1447"/>
              <a:gd name="T86" fmla="*/ 2147483646 w 500"/>
              <a:gd name="T87" fmla="*/ 2147483646 h 1447"/>
              <a:gd name="T88" fmla="*/ 2147483646 w 500"/>
              <a:gd name="T89" fmla="*/ 2147483646 h 1447"/>
              <a:gd name="T90" fmla="*/ 2147483646 w 500"/>
              <a:gd name="T91" fmla="*/ 2147483646 h 14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0" h="1447">
                <a:moveTo>
                  <a:pt x="467" y="471"/>
                </a:moveTo>
                <a:lnTo>
                  <a:pt x="467" y="471"/>
                </a:lnTo>
                <a:lnTo>
                  <a:pt x="473" y="492"/>
                </a:lnTo>
                <a:lnTo>
                  <a:pt x="479" y="516"/>
                </a:lnTo>
                <a:lnTo>
                  <a:pt x="484" y="542"/>
                </a:lnTo>
                <a:lnTo>
                  <a:pt x="487" y="571"/>
                </a:lnTo>
                <a:lnTo>
                  <a:pt x="494" y="634"/>
                </a:lnTo>
                <a:lnTo>
                  <a:pt x="499" y="701"/>
                </a:lnTo>
                <a:lnTo>
                  <a:pt x="500" y="775"/>
                </a:lnTo>
                <a:lnTo>
                  <a:pt x="500" y="851"/>
                </a:lnTo>
                <a:lnTo>
                  <a:pt x="497" y="926"/>
                </a:lnTo>
                <a:lnTo>
                  <a:pt x="494" y="1002"/>
                </a:lnTo>
                <a:lnTo>
                  <a:pt x="486" y="1145"/>
                </a:lnTo>
                <a:lnTo>
                  <a:pt x="478" y="1262"/>
                </a:lnTo>
                <a:lnTo>
                  <a:pt x="467" y="1375"/>
                </a:lnTo>
                <a:lnTo>
                  <a:pt x="465" y="1389"/>
                </a:lnTo>
                <a:lnTo>
                  <a:pt x="460" y="1402"/>
                </a:lnTo>
                <a:lnTo>
                  <a:pt x="454" y="1415"/>
                </a:lnTo>
                <a:lnTo>
                  <a:pt x="446" y="1424"/>
                </a:lnTo>
                <a:lnTo>
                  <a:pt x="434" y="1434"/>
                </a:lnTo>
                <a:lnTo>
                  <a:pt x="422" y="1441"/>
                </a:lnTo>
                <a:lnTo>
                  <a:pt x="409" y="1445"/>
                </a:lnTo>
                <a:lnTo>
                  <a:pt x="394" y="1447"/>
                </a:lnTo>
                <a:lnTo>
                  <a:pt x="388" y="1445"/>
                </a:lnTo>
                <a:lnTo>
                  <a:pt x="383" y="1445"/>
                </a:lnTo>
                <a:lnTo>
                  <a:pt x="378" y="1442"/>
                </a:lnTo>
                <a:lnTo>
                  <a:pt x="375" y="1439"/>
                </a:lnTo>
                <a:lnTo>
                  <a:pt x="373" y="1436"/>
                </a:lnTo>
                <a:lnTo>
                  <a:pt x="373" y="1433"/>
                </a:lnTo>
                <a:lnTo>
                  <a:pt x="373" y="1421"/>
                </a:lnTo>
                <a:lnTo>
                  <a:pt x="380" y="1396"/>
                </a:lnTo>
                <a:lnTo>
                  <a:pt x="383" y="1381"/>
                </a:lnTo>
                <a:lnTo>
                  <a:pt x="383" y="1367"/>
                </a:lnTo>
                <a:lnTo>
                  <a:pt x="391" y="1256"/>
                </a:lnTo>
                <a:lnTo>
                  <a:pt x="397" y="1138"/>
                </a:lnTo>
                <a:lnTo>
                  <a:pt x="402" y="998"/>
                </a:lnTo>
                <a:lnTo>
                  <a:pt x="402" y="923"/>
                </a:lnTo>
                <a:lnTo>
                  <a:pt x="402" y="847"/>
                </a:lnTo>
                <a:lnTo>
                  <a:pt x="402" y="772"/>
                </a:lnTo>
                <a:lnTo>
                  <a:pt x="399" y="699"/>
                </a:lnTo>
                <a:lnTo>
                  <a:pt x="394" y="632"/>
                </a:lnTo>
                <a:lnTo>
                  <a:pt x="386" y="571"/>
                </a:lnTo>
                <a:lnTo>
                  <a:pt x="381" y="542"/>
                </a:lnTo>
                <a:lnTo>
                  <a:pt x="376" y="516"/>
                </a:lnTo>
                <a:lnTo>
                  <a:pt x="370" y="492"/>
                </a:lnTo>
                <a:lnTo>
                  <a:pt x="364" y="471"/>
                </a:lnTo>
                <a:lnTo>
                  <a:pt x="359" y="458"/>
                </a:lnTo>
                <a:lnTo>
                  <a:pt x="352" y="445"/>
                </a:lnTo>
                <a:lnTo>
                  <a:pt x="336" y="418"/>
                </a:lnTo>
                <a:lnTo>
                  <a:pt x="315" y="389"/>
                </a:lnTo>
                <a:lnTo>
                  <a:pt x="290" y="357"/>
                </a:lnTo>
                <a:lnTo>
                  <a:pt x="261" y="325"/>
                </a:lnTo>
                <a:lnTo>
                  <a:pt x="230" y="291"/>
                </a:lnTo>
                <a:lnTo>
                  <a:pt x="166" y="225"/>
                </a:lnTo>
                <a:lnTo>
                  <a:pt x="105" y="166"/>
                </a:lnTo>
                <a:lnTo>
                  <a:pt x="52" y="118"/>
                </a:lnTo>
                <a:lnTo>
                  <a:pt x="0" y="73"/>
                </a:lnTo>
                <a:lnTo>
                  <a:pt x="2" y="64"/>
                </a:lnTo>
                <a:lnTo>
                  <a:pt x="3" y="58"/>
                </a:lnTo>
                <a:lnTo>
                  <a:pt x="7" y="52"/>
                </a:lnTo>
                <a:lnTo>
                  <a:pt x="11" y="44"/>
                </a:lnTo>
                <a:lnTo>
                  <a:pt x="23" y="32"/>
                </a:lnTo>
                <a:lnTo>
                  <a:pt x="37" y="21"/>
                </a:lnTo>
                <a:lnTo>
                  <a:pt x="50" y="13"/>
                </a:lnTo>
                <a:lnTo>
                  <a:pt x="61" y="7"/>
                </a:lnTo>
                <a:lnTo>
                  <a:pt x="73" y="0"/>
                </a:lnTo>
                <a:lnTo>
                  <a:pt x="87" y="2"/>
                </a:lnTo>
                <a:lnTo>
                  <a:pt x="102" y="7"/>
                </a:lnTo>
                <a:lnTo>
                  <a:pt x="113" y="13"/>
                </a:lnTo>
                <a:lnTo>
                  <a:pt x="124" y="21"/>
                </a:lnTo>
                <a:lnTo>
                  <a:pt x="132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3"/>
                </a:lnTo>
                <a:lnTo>
                  <a:pt x="190" y="118"/>
                </a:lnTo>
                <a:lnTo>
                  <a:pt x="235" y="167"/>
                </a:lnTo>
                <a:lnTo>
                  <a:pt x="290" y="227"/>
                </a:lnTo>
                <a:lnTo>
                  <a:pt x="346" y="291"/>
                </a:lnTo>
                <a:lnTo>
                  <a:pt x="373" y="325"/>
                </a:lnTo>
                <a:lnTo>
                  <a:pt x="399" y="357"/>
                </a:lnTo>
                <a:lnTo>
                  <a:pt x="422" y="389"/>
                </a:lnTo>
                <a:lnTo>
                  <a:pt x="441" y="418"/>
                </a:lnTo>
                <a:lnTo>
                  <a:pt x="455" y="447"/>
                </a:lnTo>
                <a:lnTo>
                  <a:pt x="467" y="471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4"/>
          <p:cNvSpPr>
            <a:spLocks/>
          </p:cNvSpPr>
          <p:nvPr/>
        </p:nvSpPr>
        <p:spPr bwMode="auto">
          <a:xfrm>
            <a:off x="10502900" y="4284663"/>
            <a:ext cx="838200" cy="628650"/>
          </a:xfrm>
          <a:custGeom>
            <a:avLst/>
            <a:gdLst>
              <a:gd name="T0" fmla="*/ 2147483646 w 396"/>
              <a:gd name="T1" fmla="*/ 2147483646 h 396"/>
              <a:gd name="T2" fmla="*/ 2147483646 w 396"/>
              <a:gd name="T3" fmla="*/ 2147483646 h 396"/>
              <a:gd name="T4" fmla="*/ 2147483646 w 396"/>
              <a:gd name="T5" fmla="*/ 2147483646 h 396"/>
              <a:gd name="T6" fmla="*/ 2147483646 w 396"/>
              <a:gd name="T7" fmla="*/ 2147483646 h 396"/>
              <a:gd name="T8" fmla="*/ 2147483646 w 396"/>
              <a:gd name="T9" fmla="*/ 2147483646 h 396"/>
              <a:gd name="T10" fmla="*/ 2147483646 w 396"/>
              <a:gd name="T11" fmla="*/ 2147483646 h 396"/>
              <a:gd name="T12" fmla="*/ 2147483646 w 396"/>
              <a:gd name="T13" fmla="*/ 2147483646 h 396"/>
              <a:gd name="T14" fmla="*/ 2147483646 w 396"/>
              <a:gd name="T15" fmla="*/ 2147483646 h 396"/>
              <a:gd name="T16" fmla="*/ 2147483646 w 396"/>
              <a:gd name="T17" fmla="*/ 2147483646 h 396"/>
              <a:gd name="T18" fmla="*/ 2147483646 w 396"/>
              <a:gd name="T19" fmla="*/ 2147483646 h 396"/>
              <a:gd name="T20" fmla="*/ 2147483646 w 396"/>
              <a:gd name="T21" fmla="*/ 2147483646 h 396"/>
              <a:gd name="T22" fmla="*/ 2147483646 w 396"/>
              <a:gd name="T23" fmla="*/ 2147483646 h 396"/>
              <a:gd name="T24" fmla="*/ 2147483646 w 396"/>
              <a:gd name="T25" fmla="*/ 2147483646 h 396"/>
              <a:gd name="T26" fmla="*/ 2147483646 w 396"/>
              <a:gd name="T27" fmla="*/ 2147483646 h 396"/>
              <a:gd name="T28" fmla="*/ 2147483646 w 396"/>
              <a:gd name="T29" fmla="*/ 2147483646 h 396"/>
              <a:gd name="T30" fmla="*/ 2147483646 w 396"/>
              <a:gd name="T31" fmla="*/ 2147483646 h 396"/>
              <a:gd name="T32" fmla="*/ 2147483646 w 396"/>
              <a:gd name="T33" fmla="*/ 2147483646 h 396"/>
              <a:gd name="T34" fmla="*/ 0 w 396"/>
              <a:gd name="T35" fmla="*/ 2147483646 h 396"/>
              <a:gd name="T36" fmla="*/ 2147483646 w 396"/>
              <a:gd name="T37" fmla="*/ 2147483646 h 396"/>
              <a:gd name="T38" fmla="*/ 2147483646 w 396"/>
              <a:gd name="T39" fmla="*/ 2147483646 h 396"/>
              <a:gd name="T40" fmla="*/ 2147483646 w 396"/>
              <a:gd name="T41" fmla="*/ 2147483646 h 396"/>
              <a:gd name="T42" fmla="*/ 2147483646 w 396"/>
              <a:gd name="T43" fmla="*/ 2147483646 h 396"/>
              <a:gd name="T44" fmla="*/ 2147483646 w 396"/>
              <a:gd name="T45" fmla="*/ 2147483646 h 396"/>
              <a:gd name="T46" fmla="*/ 2147483646 w 396"/>
              <a:gd name="T47" fmla="*/ 2147483646 h 396"/>
              <a:gd name="T48" fmla="*/ 2147483646 w 396"/>
              <a:gd name="T49" fmla="*/ 2147483646 h 396"/>
              <a:gd name="T50" fmla="*/ 2147483646 w 396"/>
              <a:gd name="T51" fmla="*/ 0 h 396"/>
              <a:gd name="T52" fmla="*/ 2147483646 w 396"/>
              <a:gd name="T53" fmla="*/ 2147483646 h 396"/>
              <a:gd name="T54" fmla="*/ 2147483646 w 396"/>
              <a:gd name="T55" fmla="*/ 2147483646 h 396"/>
              <a:gd name="T56" fmla="*/ 2147483646 w 396"/>
              <a:gd name="T57" fmla="*/ 2147483646 h 396"/>
              <a:gd name="T58" fmla="*/ 2147483646 w 396"/>
              <a:gd name="T59" fmla="*/ 2147483646 h 396"/>
              <a:gd name="T60" fmla="*/ 2147483646 w 396"/>
              <a:gd name="T61" fmla="*/ 2147483646 h 396"/>
              <a:gd name="T62" fmla="*/ 2147483646 w 396"/>
              <a:gd name="T63" fmla="*/ 2147483646 h 396"/>
              <a:gd name="T64" fmla="*/ 2147483646 w 396"/>
              <a:gd name="T65" fmla="*/ 2147483646 h 396"/>
              <a:gd name="T66" fmla="*/ 2147483646 w 396"/>
              <a:gd name="T67" fmla="*/ 2147483646 h 396"/>
              <a:gd name="T68" fmla="*/ 2147483646 w 396"/>
              <a:gd name="T69" fmla="*/ 2147483646 h 39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6" h="396">
                <a:moveTo>
                  <a:pt x="396" y="198"/>
                </a:moveTo>
                <a:lnTo>
                  <a:pt x="396" y="198"/>
                </a:lnTo>
                <a:lnTo>
                  <a:pt x="394" y="217"/>
                </a:lnTo>
                <a:lnTo>
                  <a:pt x="391" y="238"/>
                </a:lnTo>
                <a:lnTo>
                  <a:pt x="386" y="256"/>
                </a:lnTo>
                <a:lnTo>
                  <a:pt x="380" y="275"/>
                </a:lnTo>
                <a:lnTo>
                  <a:pt x="372" y="291"/>
                </a:lnTo>
                <a:lnTo>
                  <a:pt x="362" y="309"/>
                </a:lnTo>
                <a:lnTo>
                  <a:pt x="351" y="324"/>
                </a:lnTo>
                <a:lnTo>
                  <a:pt x="338" y="338"/>
                </a:lnTo>
                <a:lnTo>
                  <a:pt x="324" y="351"/>
                </a:lnTo>
                <a:lnTo>
                  <a:pt x="309" y="362"/>
                </a:lnTo>
                <a:lnTo>
                  <a:pt x="293" y="372"/>
                </a:lnTo>
                <a:lnTo>
                  <a:pt x="275" y="380"/>
                </a:lnTo>
                <a:lnTo>
                  <a:pt x="258" y="386"/>
                </a:lnTo>
                <a:lnTo>
                  <a:pt x="238" y="391"/>
                </a:lnTo>
                <a:lnTo>
                  <a:pt x="219" y="394"/>
                </a:lnTo>
                <a:lnTo>
                  <a:pt x="198" y="396"/>
                </a:lnTo>
                <a:lnTo>
                  <a:pt x="177" y="394"/>
                </a:lnTo>
                <a:lnTo>
                  <a:pt x="158" y="391"/>
                </a:lnTo>
                <a:lnTo>
                  <a:pt x="139" y="386"/>
                </a:lnTo>
                <a:lnTo>
                  <a:pt x="121" y="380"/>
                </a:lnTo>
                <a:lnTo>
                  <a:pt x="103" y="372"/>
                </a:lnTo>
                <a:lnTo>
                  <a:pt x="87" y="362"/>
                </a:lnTo>
                <a:lnTo>
                  <a:pt x="73" y="351"/>
                </a:lnTo>
                <a:lnTo>
                  <a:pt x="58" y="338"/>
                </a:lnTo>
                <a:lnTo>
                  <a:pt x="45" y="324"/>
                </a:lnTo>
                <a:lnTo>
                  <a:pt x="34" y="309"/>
                </a:lnTo>
                <a:lnTo>
                  <a:pt x="25" y="291"/>
                </a:lnTo>
                <a:lnTo>
                  <a:pt x="16" y="275"/>
                </a:lnTo>
                <a:lnTo>
                  <a:pt x="10" y="256"/>
                </a:lnTo>
                <a:lnTo>
                  <a:pt x="5" y="238"/>
                </a:lnTo>
                <a:lnTo>
                  <a:pt x="2" y="217"/>
                </a:lnTo>
                <a:lnTo>
                  <a:pt x="0" y="198"/>
                </a:lnTo>
                <a:lnTo>
                  <a:pt x="2" y="177"/>
                </a:lnTo>
                <a:lnTo>
                  <a:pt x="5" y="158"/>
                </a:lnTo>
                <a:lnTo>
                  <a:pt x="10" y="139"/>
                </a:lnTo>
                <a:lnTo>
                  <a:pt x="16" y="121"/>
                </a:lnTo>
                <a:lnTo>
                  <a:pt x="25" y="103"/>
                </a:lnTo>
                <a:lnTo>
                  <a:pt x="34" y="87"/>
                </a:lnTo>
                <a:lnTo>
                  <a:pt x="45" y="73"/>
                </a:lnTo>
                <a:lnTo>
                  <a:pt x="58" y="58"/>
                </a:lnTo>
                <a:lnTo>
                  <a:pt x="73" y="45"/>
                </a:lnTo>
                <a:lnTo>
                  <a:pt x="87" y="34"/>
                </a:lnTo>
                <a:lnTo>
                  <a:pt x="103" y="25"/>
                </a:lnTo>
                <a:lnTo>
                  <a:pt x="121" y="17"/>
                </a:lnTo>
                <a:lnTo>
                  <a:pt x="139" y="9"/>
                </a:lnTo>
                <a:lnTo>
                  <a:pt x="158" y="4"/>
                </a:lnTo>
                <a:lnTo>
                  <a:pt x="177" y="2"/>
                </a:lnTo>
                <a:lnTo>
                  <a:pt x="198" y="0"/>
                </a:lnTo>
                <a:lnTo>
                  <a:pt x="219" y="2"/>
                </a:lnTo>
                <a:lnTo>
                  <a:pt x="238" y="4"/>
                </a:lnTo>
                <a:lnTo>
                  <a:pt x="258" y="9"/>
                </a:lnTo>
                <a:lnTo>
                  <a:pt x="275" y="17"/>
                </a:lnTo>
                <a:lnTo>
                  <a:pt x="293" y="25"/>
                </a:lnTo>
                <a:lnTo>
                  <a:pt x="309" y="34"/>
                </a:lnTo>
                <a:lnTo>
                  <a:pt x="324" y="45"/>
                </a:lnTo>
                <a:lnTo>
                  <a:pt x="338" y="58"/>
                </a:lnTo>
                <a:lnTo>
                  <a:pt x="351" y="73"/>
                </a:lnTo>
                <a:lnTo>
                  <a:pt x="362" y="87"/>
                </a:lnTo>
                <a:lnTo>
                  <a:pt x="372" y="103"/>
                </a:lnTo>
                <a:lnTo>
                  <a:pt x="380" y="121"/>
                </a:lnTo>
                <a:lnTo>
                  <a:pt x="386" y="139"/>
                </a:lnTo>
                <a:lnTo>
                  <a:pt x="391" y="158"/>
                </a:lnTo>
                <a:lnTo>
                  <a:pt x="394" y="177"/>
                </a:lnTo>
                <a:lnTo>
                  <a:pt x="396" y="19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8" name="Freeform 15"/>
          <p:cNvSpPr>
            <a:spLocks/>
          </p:cNvSpPr>
          <p:nvPr/>
        </p:nvSpPr>
        <p:spPr bwMode="auto">
          <a:xfrm>
            <a:off x="10837334" y="387191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0 w 103"/>
              <a:gd name="T37" fmla="*/ 2147483646 h 103"/>
              <a:gd name="T38" fmla="*/ 0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0 h 103"/>
              <a:gd name="T56" fmla="*/ 2147483646 w 103"/>
              <a:gd name="T57" fmla="*/ 0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3" y="51"/>
                </a:moveTo>
                <a:lnTo>
                  <a:pt x="103" y="51"/>
                </a:lnTo>
                <a:lnTo>
                  <a:pt x="103" y="61"/>
                </a:lnTo>
                <a:lnTo>
                  <a:pt x="100" y="71"/>
                </a:lnTo>
                <a:lnTo>
                  <a:pt x="95" y="80"/>
                </a:lnTo>
                <a:lnTo>
                  <a:pt x="88" y="87"/>
                </a:lnTo>
                <a:lnTo>
                  <a:pt x="80" y="93"/>
                </a:lnTo>
                <a:lnTo>
                  <a:pt x="72" y="98"/>
                </a:lnTo>
                <a:lnTo>
                  <a:pt x="63" y="101"/>
                </a:lnTo>
                <a:lnTo>
                  <a:pt x="51" y="103"/>
                </a:lnTo>
                <a:lnTo>
                  <a:pt x="42" y="101"/>
                </a:lnTo>
                <a:lnTo>
                  <a:pt x="32" y="98"/>
                </a:lnTo>
                <a:lnTo>
                  <a:pt x="23" y="93"/>
                </a:lnTo>
                <a:lnTo>
                  <a:pt x="16" y="87"/>
                </a:lnTo>
                <a:lnTo>
                  <a:pt x="10" y="80"/>
                </a:lnTo>
                <a:lnTo>
                  <a:pt x="5" y="71"/>
                </a:lnTo>
                <a:lnTo>
                  <a:pt x="2" y="61"/>
                </a:lnTo>
                <a:lnTo>
                  <a:pt x="0" y="51"/>
                </a:lnTo>
                <a:lnTo>
                  <a:pt x="2" y="40"/>
                </a:lnTo>
                <a:lnTo>
                  <a:pt x="5" y="31"/>
                </a:lnTo>
                <a:lnTo>
                  <a:pt x="10" y="23"/>
                </a:lnTo>
                <a:lnTo>
                  <a:pt x="16" y="15"/>
                </a:lnTo>
                <a:lnTo>
                  <a:pt x="23" y="8"/>
                </a:lnTo>
                <a:lnTo>
                  <a:pt x="32" y="5"/>
                </a:lnTo>
                <a:lnTo>
                  <a:pt x="42" y="2"/>
                </a:lnTo>
                <a:lnTo>
                  <a:pt x="51" y="0"/>
                </a:lnTo>
                <a:lnTo>
                  <a:pt x="63" y="2"/>
                </a:lnTo>
                <a:lnTo>
                  <a:pt x="72" y="5"/>
                </a:lnTo>
                <a:lnTo>
                  <a:pt x="80" y="8"/>
                </a:lnTo>
                <a:lnTo>
                  <a:pt x="88" y="15"/>
                </a:lnTo>
                <a:lnTo>
                  <a:pt x="95" y="23"/>
                </a:lnTo>
                <a:lnTo>
                  <a:pt x="100" y="31"/>
                </a:lnTo>
                <a:lnTo>
                  <a:pt x="103" y="40"/>
                </a:lnTo>
                <a:lnTo>
                  <a:pt x="103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Freeform 16"/>
          <p:cNvSpPr>
            <a:spLocks/>
          </p:cNvSpPr>
          <p:nvPr/>
        </p:nvSpPr>
        <p:spPr bwMode="auto">
          <a:xfrm>
            <a:off x="10875434" y="42449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0 w 66"/>
              <a:gd name="T37" fmla="*/ 2147483646 h 64"/>
              <a:gd name="T38" fmla="*/ 0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0 h 64"/>
              <a:gd name="T54" fmla="*/ 2147483646 w 66"/>
              <a:gd name="T55" fmla="*/ 0 h 64"/>
              <a:gd name="T56" fmla="*/ 2147483646 w 66"/>
              <a:gd name="T57" fmla="*/ 0 h 64"/>
              <a:gd name="T58" fmla="*/ 2147483646 w 66"/>
              <a:gd name="T59" fmla="*/ 0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66" y="32"/>
                </a:moveTo>
                <a:lnTo>
                  <a:pt x="66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4"/>
                </a:lnTo>
                <a:lnTo>
                  <a:pt x="6" y="50"/>
                </a:lnTo>
                <a:lnTo>
                  <a:pt x="3" y="45"/>
                </a:lnTo>
                <a:lnTo>
                  <a:pt x="1" y="38"/>
                </a:lnTo>
                <a:lnTo>
                  <a:pt x="0" y="32"/>
                </a:lnTo>
                <a:lnTo>
                  <a:pt x="1" y="25"/>
                </a:lnTo>
                <a:lnTo>
                  <a:pt x="3" y="19"/>
                </a:lnTo>
                <a:lnTo>
                  <a:pt x="6" y="14"/>
                </a:lnTo>
                <a:lnTo>
                  <a:pt x="9" y="9"/>
                </a:lnTo>
                <a:lnTo>
                  <a:pt x="14" y="5"/>
                </a:lnTo>
                <a:lnTo>
                  <a:pt x="21" y="1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1"/>
                </a:lnTo>
                <a:lnTo>
                  <a:pt x="51" y="5"/>
                </a:lnTo>
                <a:lnTo>
                  <a:pt x="56" y="9"/>
                </a:lnTo>
                <a:lnTo>
                  <a:pt x="59" y="14"/>
                </a:lnTo>
                <a:lnTo>
                  <a:pt x="62" y="19"/>
                </a:lnTo>
                <a:lnTo>
                  <a:pt x="64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0" name="Freeform 17"/>
          <p:cNvSpPr>
            <a:spLocks/>
          </p:cNvSpPr>
          <p:nvPr/>
        </p:nvSpPr>
        <p:spPr bwMode="auto">
          <a:xfrm>
            <a:off x="10928351" y="4010026"/>
            <a:ext cx="31749" cy="244475"/>
          </a:xfrm>
          <a:custGeom>
            <a:avLst/>
            <a:gdLst>
              <a:gd name="T0" fmla="*/ 2147483646 w 15"/>
              <a:gd name="T1" fmla="*/ 2147483646 h 154"/>
              <a:gd name="T2" fmla="*/ 2147483646 w 15"/>
              <a:gd name="T3" fmla="*/ 2147483646 h 154"/>
              <a:gd name="T4" fmla="*/ 2147483646 w 15"/>
              <a:gd name="T5" fmla="*/ 2147483646 h 154"/>
              <a:gd name="T6" fmla="*/ 2147483646 w 15"/>
              <a:gd name="T7" fmla="*/ 2147483646 h 154"/>
              <a:gd name="T8" fmla="*/ 2147483646 w 15"/>
              <a:gd name="T9" fmla="*/ 2147483646 h 154"/>
              <a:gd name="T10" fmla="*/ 2147483646 w 15"/>
              <a:gd name="T11" fmla="*/ 2147483646 h 154"/>
              <a:gd name="T12" fmla="*/ 2147483646 w 15"/>
              <a:gd name="T13" fmla="*/ 2147483646 h 154"/>
              <a:gd name="T14" fmla="*/ 2147483646 w 15"/>
              <a:gd name="T15" fmla="*/ 2147483646 h 154"/>
              <a:gd name="T16" fmla="*/ 2147483646 w 15"/>
              <a:gd name="T17" fmla="*/ 2147483646 h 154"/>
              <a:gd name="T18" fmla="*/ 2147483646 w 15"/>
              <a:gd name="T19" fmla="*/ 2147483646 h 154"/>
              <a:gd name="T20" fmla="*/ 0 w 15"/>
              <a:gd name="T21" fmla="*/ 2147483646 h 154"/>
              <a:gd name="T22" fmla="*/ 0 w 15"/>
              <a:gd name="T23" fmla="*/ 2147483646 h 154"/>
              <a:gd name="T24" fmla="*/ 0 w 15"/>
              <a:gd name="T25" fmla="*/ 2147483646 h 154"/>
              <a:gd name="T26" fmla="*/ 0 w 15"/>
              <a:gd name="T27" fmla="*/ 2147483646 h 154"/>
              <a:gd name="T28" fmla="*/ 0 w 15"/>
              <a:gd name="T29" fmla="*/ 2147483646 h 154"/>
              <a:gd name="T30" fmla="*/ 2147483646 w 15"/>
              <a:gd name="T31" fmla="*/ 2147483646 h 154"/>
              <a:gd name="T32" fmla="*/ 2147483646 w 15"/>
              <a:gd name="T33" fmla="*/ 2147483646 h 154"/>
              <a:gd name="T34" fmla="*/ 2147483646 w 15"/>
              <a:gd name="T35" fmla="*/ 0 h 154"/>
              <a:gd name="T36" fmla="*/ 2147483646 w 15"/>
              <a:gd name="T37" fmla="*/ 0 h 154"/>
              <a:gd name="T38" fmla="*/ 2147483646 w 15"/>
              <a:gd name="T39" fmla="*/ 0 h 154"/>
              <a:gd name="T40" fmla="*/ 2147483646 w 15"/>
              <a:gd name="T41" fmla="*/ 2147483646 h 154"/>
              <a:gd name="T42" fmla="*/ 2147483646 w 15"/>
              <a:gd name="T43" fmla="*/ 2147483646 h 154"/>
              <a:gd name="T44" fmla="*/ 2147483646 w 15"/>
              <a:gd name="T45" fmla="*/ 2147483646 h 154"/>
              <a:gd name="T46" fmla="*/ 2147483646 w 15"/>
              <a:gd name="T47" fmla="*/ 2147483646 h 154"/>
              <a:gd name="T48" fmla="*/ 2147483646 w 15"/>
              <a:gd name="T49" fmla="*/ 2147483646 h 15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4">
                <a:moveTo>
                  <a:pt x="15" y="148"/>
                </a:moveTo>
                <a:lnTo>
                  <a:pt x="15" y="148"/>
                </a:lnTo>
                <a:lnTo>
                  <a:pt x="15" y="151"/>
                </a:lnTo>
                <a:lnTo>
                  <a:pt x="13" y="153"/>
                </a:lnTo>
                <a:lnTo>
                  <a:pt x="10" y="154"/>
                </a:lnTo>
                <a:lnTo>
                  <a:pt x="8" y="154"/>
                </a:lnTo>
                <a:lnTo>
                  <a:pt x="5" y="154"/>
                </a:lnTo>
                <a:lnTo>
                  <a:pt x="2" y="153"/>
                </a:lnTo>
                <a:lnTo>
                  <a:pt x="0" y="151"/>
                </a:lnTo>
                <a:lnTo>
                  <a:pt x="0" y="148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1"/>
                </a:lnTo>
                <a:lnTo>
                  <a:pt x="8" y="0"/>
                </a:lnTo>
                <a:lnTo>
                  <a:pt x="10" y="1"/>
                </a:lnTo>
                <a:lnTo>
                  <a:pt x="13" y="3"/>
                </a:lnTo>
                <a:lnTo>
                  <a:pt x="15" y="5"/>
                </a:lnTo>
                <a:lnTo>
                  <a:pt x="15" y="8"/>
                </a:lnTo>
                <a:lnTo>
                  <a:pt x="15" y="1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Freeform 18"/>
          <p:cNvSpPr>
            <a:spLocks/>
          </p:cNvSpPr>
          <p:nvPr/>
        </p:nvSpPr>
        <p:spPr bwMode="auto">
          <a:xfrm>
            <a:off x="10837333" y="3675064"/>
            <a:ext cx="84667" cy="217487"/>
          </a:xfrm>
          <a:custGeom>
            <a:avLst/>
            <a:gdLst>
              <a:gd name="T0" fmla="*/ 2147483646 w 40"/>
              <a:gd name="T1" fmla="*/ 2147483646 h 137"/>
              <a:gd name="T2" fmla="*/ 2147483646 w 40"/>
              <a:gd name="T3" fmla="*/ 2147483646 h 137"/>
              <a:gd name="T4" fmla="*/ 2147483646 w 40"/>
              <a:gd name="T5" fmla="*/ 2147483646 h 137"/>
              <a:gd name="T6" fmla="*/ 2147483646 w 40"/>
              <a:gd name="T7" fmla="*/ 2147483646 h 137"/>
              <a:gd name="T8" fmla="*/ 2147483646 w 40"/>
              <a:gd name="T9" fmla="*/ 2147483646 h 137"/>
              <a:gd name="T10" fmla="*/ 2147483646 w 40"/>
              <a:gd name="T11" fmla="*/ 2147483646 h 137"/>
              <a:gd name="T12" fmla="*/ 2147483646 w 40"/>
              <a:gd name="T13" fmla="*/ 2147483646 h 137"/>
              <a:gd name="T14" fmla="*/ 2147483646 w 40"/>
              <a:gd name="T15" fmla="*/ 2147483646 h 137"/>
              <a:gd name="T16" fmla="*/ 0 w 40"/>
              <a:gd name="T17" fmla="*/ 2147483646 h 137"/>
              <a:gd name="T18" fmla="*/ 0 w 40"/>
              <a:gd name="T19" fmla="*/ 2147483646 h 137"/>
              <a:gd name="T20" fmla="*/ 0 w 40"/>
              <a:gd name="T21" fmla="*/ 2147483646 h 137"/>
              <a:gd name="T22" fmla="*/ 2147483646 w 40"/>
              <a:gd name="T23" fmla="*/ 0 h 137"/>
              <a:gd name="T24" fmla="*/ 2147483646 w 40"/>
              <a:gd name="T25" fmla="*/ 0 h 137"/>
              <a:gd name="T26" fmla="*/ 2147483646 w 40"/>
              <a:gd name="T27" fmla="*/ 0 h 137"/>
              <a:gd name="T28" fmla="*/ 2147483646 w 40"/>
              <a:gd name="T29" fmla="*/ 0 h 137"/>
              <a:gd name="T30" fmla="*/ 2147483646 w 40"/>
              <a:gd name="T31" fmla="*/ 2147483646 h 137"/>
              <a:gd name="T32" fmla="*/ 2147483646 w 40"/>
              <a:gd name="T33" fmla="*/ 2147483646 h 1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7">
                <a:moveTo>
                  <a:pt x="40" y="132"/>
                </a:moveTo>
                <a:lnTo>
                  <a:pt x="40" y="132"/>
                </a:lnTo>
                <a:lnTo>
                  <a:pt x="40" y="135"/>
                </a:lnTo>
                <a:lnTo>
                  <a:pt x="37" y="137"/>
                </a:lnTo>
                <a:lnTo>
                  <a:pt x="34" y="137"/>
                </a:lnTo>
                <a:lnTo>
                  <a:pt x="32" y="134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0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Freeform 19"/>
          <p:cNvSpPr>
            <a:spLocks/>
          </p:cNvSpPr>
          <p:nvPr/>
        </p:nvSpPr>
        <p:spPr bwMode="auto">
          <a:xfrm>
            <a:off x="10936817" y="3657600"/>
            <a:ext cx="25400" cy="223838"/>
          </a:xfrm>
          <a:custGeom>
            <a:avLst/>
            <a:gdLst>
              <a:gd name="T0" fmla="*/ 2147483646 w 12"/>
              <a:gd name="T1" fmla="*/ 2147483646 h 141"/>
              <a:gd name="T2" fmla="*/ 2147483646 w 12"/>
              <a:gd name="T3" fmla="*/ 2147483646 h 141"/>
              <a:gd name="T4" fmla="*/ 2147483646 w 12"/>
              <a:gd name="T5" fmla="*/ 2147483646 h 141"/>
              <a:gd name="T6" fmla="*/ 2147483646 w 12"/>
              <a:gd name="T7" fmla="*/ 2147483646 h 141"/>
              <a:gd name="T8" fmla="*/ 2147483646 w 12"/>
              <a:gd name="T9" fmla="*/ 2147483646 h 141"/>
              <a:gd name="T10" fmla="*/ 2147483646 w 12"/>
              <a:gd name="T11" fmla="*/ 2147483646 h 141"/>
              <a:gd name="T12" fmla="*/ 2147483646 w 12"/>
              <a:gd name="T13" fmla="*/ 2147483646 h 141"/>
              <a:gd name="T14" fmla="*/ 0 w 12"/>
              <a:gd name="T15" fmla="*/ 2147483646 h 141"/>
              <a:gd name="T16" fmla="*/ 2147483646 w 12"/>
              <a:gd name="T17" fmla="*/ 2147483646 h 141"/>
              <a:gd name="T18" fmla="*/ 2147483646 w 12"/>
              <a:gd name="T19" fmla="*/ 2147483646 h 141"/>
              <a:gd name="T20" fmla="*/ 2147483646 w 12"/>
              <a:gd name="T21" fmla="*/ 2147483646 h 141"/>
              <a:gd name="T22" fmla="*/ 2147483646 w 12"/>
              <a:gd name="T23" fmla="*/ 0 h 141"/>
              <a:gd name="T24" fmla="*/ 2147483646 w 12"/>
              <a:gd name="T25" fmla="*/ 0 h 141"/>
              <a:gd name="T26" fmla="*/ 2147483646 w 12"/>
              <a:gd name="T27" fmla="*/ 0 h 141"/>
              <a:gd name="T28" fmla="*/ 2147483646 w 12"/>
              <a:gd name="T29" fmla="*/ 2147483646 h 141"/>
              <a:gd name="T30" fmla="*/ 2147483646 w 12"/>
              <a:gd name="T31" fmla="*/ 2147483646 h 141"/>
              <a:gd name="T32" fmla="*/ 2147483646 w 12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" h="141">
                <a:moveTo>
                  <a:pt x="9" y="137"/>
                </a:moveTo>
                <a:lnTo>
                  <a:pt x="9" y="137"/>
                </a:lnTo>
                <a:lnTo>
                  <a:pt x="8" y="140"/>
                </a:lnTo>
                <a:lnTo>
                  <a:pt x="4" y="141"/>
                </a:lnTo>
                <a:lnTo>
                  <a:pt x="1" y="140"/>
                </a:lnTo>
                <a:lnTo>
                  <a:pt x="0" y="137"/>
                </a:lnTo>
                <a:lnTo>
                  <a:pt x="3" y="3"/>
                </a:lnTo>
                <a:lnTo>
                  <a:pt x="4" y="2"/>
                </a:lnTo>
                <a:lnTo>
                  <a:pt x="8" y="0"/>
                </a:lnTo>
                <a:lnTo>
                  <a:pt x="11" y="2"/>
                </a:lnTo>
                <a:lnTo>
                  <a:pt x="12" y="5"/>
                </a:lnTo>
                <a:lnTo>
                  <a:pt x="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Freeform 20"/>
          <p:cNvSpPr>
            <a:spLocks/>
          </p:cNvSpPr>
          <p:nvPr/>
        </p:nvSpPr>
        <p:spPr bwMode="auto">
          <a:xfrm>
            <a:off x="10742084" y="3698875"/>
            <a:ext cx="150283" cy="198438"/>
          </a:xfrm>
          <a:custGeom>
            <a:avLst/>
            <a:gdLst>
              <a:gd name="T0" fmla="*/ 2147483646 w 71"/>
              <a:gd name="T1" fmla="*/ 2147483646 h 125"/>
              <a:gd name="T2" fmla="*/ 2147483646 w 71"/>
              <a:gd name="T3" fmla="*/ 2147483646 h 125"/>
              <a:gd name="T4" fmla="*/ 2147483646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0 w 71"/>
              <a:gd name="T17" fmla="*/ 2147483646 h 125"/>
              <a:gd name="T18" fmla="*/ 0 w 71"/>
              <a:gd name="T19" fmla="*/ 2147483646 h 125"/>
              <a:gd name="T20" fmla="*/ 0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2147483646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69" y="119"/>
                </a:moveTo>
                <a:lnTo>
                  <a:pt x="69" y="119"/>
                </a:lnTo>
                <a:lnTo>
                  <a:pt x="71" y="122"/>
                </a:lnTo>
                <a:lnTo>
                  <a:pt x="68" y="125"/>
                </a:lnTo>
                <a:lnTo>
                  <a:pt x="64" y="125"/>
                </a:lnTo>
                <a:lnTo>
                  <a:pt x="63" y="124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69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" name="Freeform 21"/>
          <p:cNvSpPr>
            <a:spLocks/>
          </p:cNvSpPr>
          <p:nvPr/>
        </p:nvSpPr>
        <p:spPr bwMode="auto">
          <a:xfrm>
            <a:off x="10977034" y="3667125"/>
            <a:ext cx="82551" cy="220663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0 w 39"/>
              <a:gd name="T13" fmla="*/ 2147483646 h 139"/>
              <a:gd name="T14" fmla="*/ 0 w 39"/>
              <a:gd name="T15" fmla="*/ 2147483646 h 139"/>
              <a:gd name="T16" fmla="*/ 2147483646 w 39"/>
              <a:gd name="T17" fmla="*/ 2147483646 h 139"/>
              <a:gd name="T18" fmla="*/ 2147483646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2147483646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8" y="135"/>
                </a:moveTo>
                <a:lnTo>
                  <a:pt x="8" y="135"/>
                </a:lnTo>
                <a:lnTo>
                  <a:pt x="6" y="139"/>
                </a:lnTo>
                <a:lnTo>
                  <a:pt x="3" y="139"/>
                </a:lnTo>
                <a:lnTo>
                  <a:pt x="0" y="137"/>
                </a:lnTo>
                <a:lnTo>
                  <a:pt x="0" y="134"/>
                </a:lnTo>
                <a:lnTo>
                  <a:pt x="30" y="4"/>
                </a:lnTo>
                <a:lnTo>
                  <a:pt x="32" y="2"/>
                </a:lnTo>
                <a:lnTo>
                  <a:pt x="35" y="0"/>
                </a:lnTo>
                <a:lnTo>
                  <a:pt x="39" y="4"/>
                </a:lnTo>
                <a:lnTo>
                  <a:pt x="39" y="7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5" name="Freeform 22"/>
          <p:cNvSpPr>
            <a:spLocks/>
          </p:cNvSpPr>
          <p:nvPr/>
        </p:nvSpPr>
        <p:spPr bwMode="auto">
          <a:xfrm>
            <a:off x="10676467" y="3741739"/>
            <a:ext cx="184151" cy="185737"/>
          </a:xfrm>
          <a:custGeom>
            <a:avLst/>
            <a:gdLst>
              <a:gd name="T0" fmla="*/ 2147483646 w 87"/>
              <a:gd name="T1" fmla="*/ 2147483646 h 117"/>
              <a:gd name="T2" fmla="*/ 2147483646 w 87"/>
              <a:gd name="T3" fmla="*/ 2147483646 h 117"/>
              <a:gd name="T4" fmla="*/ 2147483646 w 87"/>
              <a:gd name="T5" fmla="*/ 2147483646 h 117"/>
              <a:gd name="T6" fmla="*/ 2147483646 w 87"/>
              <a:gd name="T7" fmla="*/ 2147483646 h 117"/>
              <a:gd name="T8" fmla="*/ 2147483646 w 87"/>
              <a:gd name="T9" fmla="*/ 2147483646 h 117"/>
              <a:gd name="T10" fmla="*/ 2147483646 w 87"/>
              <a:gd name="T11" fmla="*/ 2147483646 h 117"/>
              <a:gd name="T12" fmla="*/ 2147483646 w 87"/>
              <a:gd name="T13" fmla="*/ 2147483646 h 117"/>
              <a:gd name="T14" fmla="*/ 2147483646 w 87"/>
              <a:gd name="T15" fmla="*/ 2147483646 h 117"/>
              <a:gd name="T16" fmla="*/ 2147483646 w 87"/>
              <a:gd name="T17" fmla="*/ 2147483646 h 117"/>
              <a:gd name="T18" fmla="*/ 2147483646 w 87"/>
              <a:gd name="T19" fmla="*/ 2147483646 h 117"/>
              <a:gd name="T20" fmla="*/ 0 w 87"/>
              <a:gd name="T21" fmla="*/ 2147483646 h 117"/>
              <a:gd name="T22" fmla="*/ 2147483646 w 87"/>
              <a:gd name="T23" fmla="*/ 2147483646 h 117"/>
              <a:gd name="T24" fmla="*/ 2147483646 w 87"/>
              <a:gd name="T25" fmla="*/ 2147483646 h 117"/>
              <a:gd name="T26" fmla="*/ 2147483646 w 87"/>
              <a:gd name="T27" fmla="*/ 2147483646 h 117"/>
              <a:gd name="T28" fmla="*/ 2147483646 w 87"/>
              <a:gd name="T29" fmla="*/ 0 h 117"/>
              <a:gd name="T30" fmla="*/ 2147483646 w 87"/>
              <a:gd name="T31" fmla="*/ 2147483646 h 117"/>
              <a:gd name="T32" fmla="*/ 2147483646 w 87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7" h="117">
                <a:moveTo>
                  <a:pt x="87" y="109"/>
                </a:moveTo>
                <a:lnTo>
                  <a:pt x="87" y="109"/>
                </a:lnTo>
                <a:lnTo>
                  <a:pt x="87" y="114"/>
                </a:lnTo>
                <a:lnTo>
                  <a:pt x="86" y="116"/>
                </a:lnTo>
                <a:lnTo>
                  <a:pt x="82" y="117"/>
                </a:lnTo>
                <a:lnTo>
                  <a:pt x="79" y="116"/>
                </a:lnTo>
                <a:lnTo>
                  <a:pt x="2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0" y="2"/>
                </a:lnTo>
                <a:lnTo>
                  <a:pt x="87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6" name="Freeform 23"/>
          <p:cNvSpPr>
            <a:spLocks/>
          </p:cNvSpPr>
          <p:nvPr/>
        </p:nvSpPr>
        <p:spPr bwMode="auto">
          <a:xfrm>
            <a:off x="10625667" y="3800475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6"/>
                </a:lnTo>
                <a:lnTo>
                  <a:pt x="103" y="98"/>
                </a:lnTo>
                <a:lnTo>
                  <a:pt x="100" y="96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7" name="Freeform 24"/>
          <p:cNvSpPr>
            <a:spLocks/>
          </p:cNvSpPr>
          <p:nvPr/>
        </p:nvSpPr>
        <p:spPr bwMode="auto">
          <a:xfrm>
            <a:off x="10585451" y="3876675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0 w 125"/>
              <a:gd name="T23" fmla="*/ 2147483646 h 68"/>
              <a:gd name="T24" fmla="*/ 0 w 125"/>
              <a:gd name="T25" fmla="*/ 2147483646 h 68"/>
              <a:gd name="T26" fmla="*/ 0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4" y="60"/>
                </a:moveTo>
                <a:lnTo>
                  <a:pt x="124" y="60"/>
                </a:lnTo>
                <a:lnTo>
                  <a:pt x="125" y="61"/>
                </a:lnTo>
                <a:lnTo>
                  <a:pt x="125" y="66"/>
                </a:lnTo>
                <a:lnTo>
                  <a:pt x="124" y="68"/>
                </a:lnTo>
                <a:lnTo>
                  <a:pt x="119" y="68"/>
                </a:lnTo>
                <a:lnTo>
                  <a:pt x="3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24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8" name="Freeform 25"/>
          <p:cNvSpPr>
            <a:spLocks/>
          </p:cNvSpPr>
          <p:nvPr/>
        </p:nvSpPr>
        <p:spPr bwMode="auto">
          <a:xfrm>
            <a:off x="11006668" y="3706813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0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7" y="123"/>
                </a:lnTo>
                <a:lnTo>
                  <a:pt x="4" y="123"/>
                </a:lnTo>
                <a:lnTo>
                  <a:pt x="0" y="120"/>
                </a:lnTo>
                <a:lnTo>
                  <a:pt x="0" y="117"/>
                </a:lnTo>
                <a:lnTo>
                  <a:pt x="66" y="1"/>
                </a:lnTo>
                <a:lnTo>
                  <a:pt x="70" y="0"/>
                </a:lnTo>
                <a:lnTo>
                  <a:pt x="73" y="0"/>
                </a:lnTo>
                <a:lnTo>
                  <a:pt x="74" y="1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9" name="Freeform 26"/>
          <p:cNvSpPr>
            <a:spLocks/>
          </p:cNvSpPr>
          <p:nvPr/>
        </p:nvSpPr>
        <p:spPr bwMode="auto">
          <a:xfrm>
            <a:off x="11040534" y="3751263"/>
            <a:ext cx="198967" cy="176212"/>
          </a:xfrm>
          <a:custGeom>
            <a:avLst/>
            <a:gdLst>
              <a:gd name="T0" fmla="*/ 2147483646 w 94"/>
              <a:gd name="T1" fmla="*/ 2147483646 h 111"/>
              <a:gd name="T2" fmla="*/ 2147483646 w 94"/>
              <a:gd name="T3" fmla="*/ 2147483646 h 111"/>
              <a:gd name="T4" fmla="*/ 2147483646 w 94"/>
              <a:gd name="T5" fmla="*/ 2147483646 h 111"/>
              <a:gd name="T6" fmla="*/ 2147483646 w 94"/>
              <a:gd name="T7" fmla="*/ 2147483646 h 111"/>
              <a:gd name="T8" fmla="*/ 2147483646 w 94"/>
              <a:gd name="T9" fmla="*/ 2147483646 h 111"/>
              <a:gd name="T10" fmla="*/ 2147483646 w 94"/>
              <a:gd name="T11" fmla="*/ 2147483646 h 111"/>
              <a:gd name="T12" fmla="*/ 0 w 94"/>
              <a:gd name="T13" fmla="*/ 2147483646 h 111"/>
              <a:gd name="T14" fmla="*/ 0 w 94"/>
              <a:gd name="T15" fmla="*/ 2147483646 h 111"/>
              <a:gd name="T16" fmla="*/ 2147483646 w 94"/>
              <a:gd name="T17" fmla="*/ 2147483646 h 111"/>
              <a:gd name="T18" fmla="*/ 2147483646 w 94"/>
              <a:gd name="T19" fmla="*/ 2147483646 h 111"/>
              <a:gd name="T20" fmla="*/ 2147483646 w 94"/>
              <a:gd name="T21" fmla="*/ 0 h 111"/>
              <a:gd name="T22" fmla="*/ 2147483646 w 94"/>
              <a:gd name="T23" fmla="*/ 2147483646 h 111"/>
              <a:gd name="T24" fmla="*/ 2147483646 w 94"/>
              <a:gd name="T25" fmla="*/ 2147483646 h 111"/>
              <a:gd name="T26" fmla="*/ 2147483646 w 94"/>
              <a:gd name="T27" fmla="*/ 2147483646 h 111"/>
              <a:gd name="T28" fmla="*/ 2147483646 w 94"/>
              <a:gd name="T29" fmla="*/ 2147483646 h 111"/>
              <a:gd name="T30" fmla="*/ 2147483646 w 94"/>
              <a:gd name="T31" fmla="*/ 2147483646 h 111"/>
              <a:gd name="T32" fmla="*/ 2147483646 w 94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4" h="111">
                <a:moveTo>
                  <a:pt x="9" y="110"/>
                </a:moveTo>
                <a:lnTo>
                  <a:pt x="9" y="110"/>
                </a:lnTo>
                <a:lnTo>
                  <a:pt x="5" y="111"/>
                </a:lnTo>
                <a:lnTo>
                  <a:pt x="2" y="111"/>
                </a:lnTo>
                <a:lnTo>
                  <a:pt x="0" y="108"/>
                </a:lnTo>
                <a:lnTo>
                  <a:pt x="0" y="105"/>
                </a:lnTo>
                <a:lnTo>
                  <a:pt x="86" y="2"/>
                </a:lnTo>
                <a:lnTo>
                  <a:pt x="89" y="0"/>
                </a:lnTo>
                <a:lnTo>
                  <a:pt x="92" y="2"/>
                </a:lnTo>
                <a:lnTo>
                  <a:pt x="94" y="5"/>
                </a:lnTo>
                <a:lnTo>
                  <a:pt x="92" y="9"/>
                </a:lnTo>
                <a:lnTo>
                  <a:pt x="9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Freeform 27"/>
          <p:cNvSpPr>
            <a:spLocks/>
          </p:cNvSpPr>
          <p:nvPr/>
        </p:nvSpPr>
        <p:spPr bwMode="auto">
          <a:xfrm>
            <a:off x="11044767" y="3817939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7"/>
                </a:moveTo>
                <a:lnTo>
                  <a:pt x="8" y="87"/>
                </a:lnTo>
                <a:lnTo>
                  <a:pt x="5" y="89"/>
                </a:lnTo>
                <a:lnTo>
                  <a:pt x="2" y="87"/>
                </a:lnTo>
                <a:lnTo>
                  <a:pt x="0" y="84"/>
                </a:lnTo>
                <a:lnTo>
                  <a:pt x="2" y="81"/>
                </a:lnTo>
                <a:lnTo>
                  <a:pt x="108" y="0"/>
                </a:lnTo>
                <a:lnTo>
                  <a:pt x="111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1" name="Freeform 28"/>
          <p:cNvSpPr>
            <a:spLocks/>
          </p:cNvSpPr>
          <p:nvPr/>
        </p:nvSpPr>
        <p:spPr bwMode="auto">
          <a:xfrm>
            <a:off x="11040534" y="3881439"/>
            <a:ext cx="277284" cy="103187"/>
          </a:xfrm>
          <a:custGeom>
            <a:avLst/>
            <a:gdLst>
              <a:gd name="T0" fmla="*/ 2147483646 w 131"/>
              <a:gd name="T1" fmla="*/ 2147483646 h 65"/>
              <a:gd name="T2" fmla="*/ 2147483646 w 131"/>
              <a:gd name="T3" fmla="*/ 2147483646 h 65"/>
              <a:gd name="T4" fmla="*/ 2147483646 w 131"/>
              <a:gd name="T5" fmla="*/ 2147483646 h 65"/>
              <a:gd name="T6" fmla="*/ 0 w 131"/>
              <a:gd name="T7" fmla="*/ 2147483646 h 65"/>
              <a:gd name="T8" fmla="*/ 0 w 131"/>
              <a:gd name="T9" fmla="*/ 2147483646 h 65"/>
              <a:gd name="T10" fmla="*/ 0 w 131"/>
              <a:gd name="T11" fmla="*/ 2147483646 h 65"/>
              <a:gd name="T12" fmla="*/ 0 w 131"/>
              <a:gd name="T13" fmla="*/ 2147483646 h 65"/>
              <a:gd name="T14" fmla="*/ 2147483646 w 131"/>
              <a:gd name="T15" fmla="*/ 2147483646 h 65"/>
              <a:gd name="T16" fmla="*/ 2147483646 w 131"/>
              <a:gd name="T17" fmla="*/ 0 h 65"/>
              <a:gd name="T18" fmla="*/ 2147483646 w 131"/>
              <a:gd name="T19" fmla="*/ 0 h 65"/>
              <a:gd name="T20" fmla="*/ 2147483646 w 131"/>
              <a:gd name="T21" fmla="*/ 0 h 65"/>
              <a:gd name="T22" fmla="*/ 2147483646 w 131"/>
              <a:gd name="T23" fmla="*/ 2147483646 h 65"/>
              <a:gd name="T24" fmla="*/ 2147483646 w 131"/>
              <a:gd name="T25" fmla="*/ 2147483646 h 65"/>
              <a:gd name="T26" fmla="*/ 2147483646 w 131"/>
              <a:gd name="T27" fmla="*/ 2147483646 h 65"/>
              <a:gd name="T28" fmla="*/ 2147483646 w 131"/>
              <a:gd name="T29" fmla="*/ 2147483646 h 65"/>
              <a:gd name="T30" fmla="*/ 2147483646 w 131"/>
              <a:gd name="T31" fmla="*/ 2147483646 h 65"/>
              <a:gd name="T32" fmla="*/ 2147483646 w 131"/>
              <a:gd name="T33" fmla="*/ 2147483646 h 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5">
                <a:moveTo>
                  <a:pt x="7" y="65"/>
                </a:moveTo>
                <a:lnTo>
                  <a:pt x="7" y="65"/>
                </a:lnTo>
                <a:lnTo>
                  <a:pt x="4" y="65"/>
                </a:lnTo>
                <a:lnTo>
                  <a:pt x="0" y="62"/>
                </a:lnTo>
                <a:lnTo>
                  <a:pt x="0" y="58"/>
                </a:lnTo>
                <a:lnTo>
                  <a:pt x="4" y="57"/>
                </a:lnTo>
                <a:lnTo>
                  <a:pt x="124" y="0"/>
                </a:lnTo>
                <a:lnTo>
                  <a:pt x="128" y="0"/>
                </a:lnTo>
                <a:lnTo>
                  <a:pt x="131" y="4"/>
                </a:lnTo>
                <a:lnTo>
                  <a:pt x="131" y="7"/>
                </a:lnTo>
                <a:lnTo>
                  <a:pt x="128" y="9"/>
                </a:lnTo>
                <a:lnTo>
                  <a:pt x="7" y="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2" name="Freeform 29"/>
          <p:cNvSpPr>
            <a:spLocks/>
          </p:cNvSpPr>
          <p:nvPr/>
        </p:nvSpPr>
        <p:spPr bwMode="auto">
          <a:xfrm>
            <a:off x="10473268" y="3927475"/>
            <a:ext cx="218017" cy="161925"/>
          </a:xfrm>
          <a:custGeom>
            <a:avLst/>
            <a:gdLst>
              <a:gd name="T0" fmla="*/ 2147483646 w 103"/>
              <a:gd name="T1" fmla="*/ 2147483646 h 102"/>
              <a:gd name="T2" fmla="*/ 2147483646 w 103"/>
              <a:gd name="T3" fmla="*/ 2147483646 h 102"/>
              <a:gd name="T4" fmla="*/ 2147483646 w 103"/>
              <a:gd name="T5" fmla="*/ 2147483646 h 102"/>
              <a:gd name="T6" fmla="*/ 2147483646 w 103"/>
              <a:gd name="T7" fmla="*/ 2147483646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0 w 103"/>
              <a:gd name="T41" fmla="*/ 2147483646 h 102"/>
              <a:gd name="T42" fmla="*/ 0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2147483646 w 103"/>
              <a:gd name="T59" fmla="*/ 0 h 102"/>
              <a:gd name="T60" fmla="*/ 2147483646 w 103"/>
              <a:gd name="T61" fmla="*/ 0 h 102"/>
              <a:gd name="T62" fmla="*/ 2147483646 w 103"/>
              <a:gd name="T63" fmla="*/ 0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2147483646 h 102"/>
              <a:gd name="T74" fmla="*/ 2147483646 w 103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100" y="34"/>
                </a:moveTo>
                <a:lnTo>
                  <a:pt x="100" y="34"/>
                </a:lnTo>
                <a:lnTo>
                  <a:pt x="101" y="44"/>
                </a:lnTo>
                <a:lnTo>
                  <a:pt x="103" y="53"/>
                </a:lnTo>
                <a:lnTo>
                  <a:pt x="101" y="63"/>
                </a:lnTo>
                <a:lnTo>
                  <a:pt x="96" y="73"/>
                </a:lnTo>
                <a:lnTo>
                  <a:pt x="92" y="81"/>
                </a:lnTo>
                <a:lnTo>
                  <a:pt x="85" y="89"/>
                </a:lnTo>
                <a:lnTo>
                  <a:pt x="77" y="95"/>
                </a:lnTo>
                <a:lnTo>
                  <a:pt x="67" y="98"/>
                </a:lnTo>
                <a:lnTo>
                  <a:pt x="58" y="102"/>
                </a:lnTo>
                <a:lnTo>
                  <a:pt x="48" y="102"/>
                </a:lnTo>
                <a:lnTo>
                  <a:pt x="39" y="100"/>
                </a:lnTo>
                <a:lnTo>
                  <a:pt x="29" y="97"/>
                </a:lnTo>
                <a:lnTo>
                  <a:pt x="21" y="92"/>
                </a:lnTo>
                <a:lnTo>
                  <a:pt x="13" y="86"/>
                </a:lnTo>
                <a:lnTo>
                  <a:pt x="6" y="78"/>
                </a:lnTo>
                <a:lnTo>
                  <a:pt x="3" y="68"/>
                </a:lnTo>
                <a:lnTo>
                  <a:pt x="0" y="58"/>
                </a:lnTo>
                <a:lnTo>
                  <a:pt x="0" y="47"/>
                </a:lnTo>
                <a:lnTo>
                  <a:pt x="2" y="37"/>
                </a:lnTo>
                <a:lnTo>
                  <a:pt x="5" y="29"/>
                </a:lnTo>
                <a:lnTo>
                  <a:pt x="10" y="20"/>
                </a:lnTo>
                <a:lnTo>
                  <a:pt x="16" y="13"/>
                </a:lnTo>
                <a:lnTo>
                  <a:pt x="24" y="7"/>
                </a:lnTo>
                <a:lnTo>
                  <a:pt x="34" y="2"/>
                </a:lnTo>
                <a:lnTo>
                  <a:pt x="43" y="0"/>
                </a:lnTo>
                <a:lnTo>
                  <a:pt x="55" y="0"/>
                </a:lnTo>
                <a:lnTo>
                  <a:pt x="64" y="0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5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3" name="Freeform 30"/>
          <p:cNvSpPr>
            <a:spLocks/>
          </p:cNvSpPr>
          <p:nvPr/>
        </p:nvSpPr>
        <p:spPr bwMode="auto">
          <a:xfrm>
            <a:off x="10659533" y="4279900"/>
            <a:ext cx="137584" cy="103188"/>
          </a:xfrm>
          <a:custGeom>
            <a:avLst/>
            <a:gdLst>
              <a:gd name="T0" fmla="*/ 2147483646 w 65"/>
              <a:gd name="T1" fmla="*/ 2147483646 h 65"/>
              <a:gd name="T2" fmla="*/ 2147483646 w 65"/>
              <a:gd name="T3" fmla="*/ 2147483646 h 65"/>
              <a:gd name="T4" fmla="*/ 2147483646 w 65"/>
              <a:gd name="T5" fmla="*/ 2147483646 h 65"/>
              <a:gd name="T6" fmla="*/ 2147483646 w 65"/>
              <a:gd name="T7" fmla="*/ 2147483646 h 65"/>
              <a:gd name="T8" fmla="*/ 2147483646 w 65"/>
              <a:gd name="T9" fmla="*/ 2147483646 h 65"/>
              <a:gd name="T10" fmla="*/ 2147483646 w 65"/>
              <a:gd name="T11" fmla="*/ 2147483646 h 65"/>
              <a:gd name="T12" fmla="*/ 2147483646 w 65"/>
              <a:gd name="T13" fmla="*/ 2147483646 h 65"/>
              <a:gd name="T14" fmla="*/ 2147483646 w 65"/>
              <a:gd name="T15" fmla="*/ 2147483646 h 65"/>
              <a:gd name="T16" fmla="*/ 2147483646 w 65"/>
              <a:gd name="T17" fmla="*/ 2147483646 h 65"/>
              <a:gd name="T18" fmla="*/ 2147483646 w 65"/>
              <a:gd name="T19" fmla="*/ 2147483646 h 65"/>
              <a:gd name="T20" fmla="*/ 2147483646 w 65"/>
              <a:gd name="T21" fmla="*/ 2147483646 h 65"/>
              <a:gd name="T22" fmla="*/ 2147483646 w 65"/>
              <a:gd name="T23" fmla="*/ 2147483646 h 65"/>
              <a:gd name="T24" fmla="*/ 2147483646 w 65"/>
              <a:gd name="T25" fmla="*/ 2147483646 h 65"/>
              <a:gd name="T26" fmla="*/ 2147483646 w 65"/>
              <a:gd name="T27" fmla="*/ 2147483646 h 65"/>
              <a:gd name="T28" fmla="*/ 2147483646 w 65"/>
              <a:gd name="T29" fmla="*/ 2147483646 h 65"/>
              <a:gd name="T30" fmla="*/ 2147483646 w 65"/>
              <a:gd name="T31" fmla="*/ 2147483646 h 65"/>
              <a:gd name="T32" fmla="*/ 2147483646 w 65"/>
              <a:gd name="T33" fmla="*/ 2147483646 h 65"/>
              <a:gd name="T34" fmla="*/ 2147483646 w 65"/>
              <a:gd name="T35" fmla="*/ 2147483646 h 65"/>
              <a:gd name="T36" fmla="*/ 2147483646 w 65"/>
              <a:gd name="T37" fmla="*/ 2147483646 h 65"/>
              <a:gd name="T38" fmla="*/ 2147483646 w 65"/>
              <a:gd name="T39" fmla="*/ 2147483646 h 65"/>
              <a:gd name="T40" fmla="*/ 0 w 65"/>
              <a:gd name="T41" fmla="*/ 2147483646 h 65"/>
              <a:gd name="T42" fmla="*/ 0 w 65"/>
              <a:gd name="T43" fmla="*/ 2147483646 h 65"/>
              <a:gd name="T44" fmla="*/ 2147483646 w 65"/>
              <a:gd name="T45" fmla="*/ 2147483646 h 65"/>
              <a:gd name="T46" fmla="*/ 2147483646 w 65"/>
              <a:gd name="T47" fmla="*/ 2147483646 h 65"/>
              <a:gd name="T48" fmla="*/ 2147483646 w 65"/>
              <a:gd name="T49" fmla="*/ 2147483646 h 65"/>
              <a:gd name="T50" fmla="*/ 2147483646 w 65"/>
              <a:gd name="T51" fmla="*/ 2147483646 h 65"/>
              <a:gd name="T52" fmla="*/ 2147483646 w 65"/>
              <a:gd name="T53" fmla="*/ 2147483646 h 65"/>
              <a:gd name="T54" fmla="*/ 2147483646 w 65"/>
              <a:gd name="T55" fmla="*/ 2147483646 h 65"/>
              <a:gd name="T56" fmla="*/ 2147483646 w 65"/>
              <a:gd name="T57" fmla="*/ 2147483646 h 65"/>
              <a:gd name="T58" fmla="*/ 2147483646 w 65"/>
              <a:gd name="T59" fmla="*/ 0 h 65"/>
              <a:gd name="T60" fmla="*/ 2147483646 w 65"/>
              <a:gd name="T61" fmla="*/ 0 h 65"/>
              <a:gd name="T62" fmla="*/ 2147483646 w 65"/>
              <a:gd name="T63" fmla="*/ 2147483646 h 65"/>
              <a:gd name="T64" fmla="*/ 2147483646 w 65"/>
              <a:gd name="T65" fmla="*/ 2147483646 h 65"/>
              <a:gd name="T66" fmla="*/ 2147483646 w 65"/>
              <a:gd name="T67" fmla="*/ 2147483646 h 65"/>
              <a:gd name="T68" fmla="*/ 2147483646 w 65"/>
              <a:gd name="T69" fmla="*/ 2147483646 h 65"/>
              <a:gd name="T70" fmla="*/ 2147483646 w 65"/>
              <a:gd name="T71" fmla="*/ 2147483646 h 65"/>
              <a:gd name="T72" fmla="*/ 2147483646 w 65"/>
              <a:gd name="T73" fmla="*/ 2147483646 h 65"/>
              <a:gd name="T74" fmla="*/ 2147483646 w 65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5">
                <a:moveTo>
                  <a:pt x="63" y="21"/>
                </a:moveTo>
                <a:lnTo>
                  <a:pt x="63" y="21"/>
                </a:lnTo>
                <a:lnTo>
                  <a:pt x="65" y="28"/>
                </a:lnTo>
                <a:lnTo>
                  <a:pt x="65" y="34"/>
                </a:lnTo>
                <a:lnTo>
                  <a:pt x="65" y="40"/>
                </a:lnTo>
                <a:lnTo>
                  <a:pt x="61" y="47"/>
                </a:lnTo>
                <a:lnTo>
                  <a:pt x="58" y="52"/>
                </a:lnTo>
                <a:lnTo>
                  <a:pt x="55" y="57"/>
                </a:lnTo>
                <a:lnTo>
                  <a:pt x="50" y="60"/>
                </a:lnTo>
                <a:lnTo>
                  <a:pt x="44" y="63"/>
                </a:lnTo>
                <a:lnTo>
                  <a:pt x="37" y="65"/>
                </a:lnTo>
                <a:lnTo>
                  <a:pt x="31" y="65"/>
                </a:lnTo>
                <a:lnTo>
                  <a:pt x="25" y="65"/>
                </a:lnTo>
                <a:lnTo>
                  <a:pt x="20" y="61"/>
                </a:lnTo>
                <a:lnTo>
                  <a:pt x="13" y="58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2" y="24"/>
                </a:lnTo>
                <a:lnTo>
                  <a:pt x="4" y="18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2"/>
                </a:lnTo>
                <a:lnTo>
                  <a:pt x="29" y="0"/>
                </a:lnTo>
                <a:lnTo>
                  <a:pt x="36" y="0"/>
                </a:lnTo>
                <a:lnTo>
                  <a:pt x="41" y="2"/>
                </a:lnTo>
                <a:lnTo>
                  <a:pt x="47" y="3"/>
                </a:lnTo>
                <a:lnTo>
                  <a:pt x="52" y="7"/>
                </a:lnTo>
                <a:lnTo>
                  <a:pt x="57" y="12"/>
                </a:lnTo>
                <a:lnTo>
                  <a:pt x="61" y="16"/>
                </a:lnTo>
                <a:lnTo>
                  <a:pt x="6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" name="Freeform 31"/>
          <p:cNvSpPr>
            <a:spLocks/>
          </p:cNvSpPr>
          <p:nvPr/>
        </p:nvSpPr>
        <p:spPr bwMode="auto">
          <a:xfrm>
            <a:off x="10591800" y="4060825"/>
            <a:ext cx="129117" cy="234950"/>
          </a:xfrm>
          <a:custGeom>
            <a:avLst/>
            <a:gdLst>
              <a:gd name="T0" fmla="*/ 2147483646 w 61"/>
              <a:gd name="T1" fmla="*/ 2147483646 h 148"/>
              <a:gd name="T2" fmla="*/ 2147483646 w 61"/>
              <a:gd name="T3" fmla="*/ 2147483646 h 148"/>
              <a:gd name="T4" fmla="*/ 2147483646 w 61"/>
              <a:gd name="T5" fmla="*/ 2147483646 h 148"/>
              <a:gd name="T6" fmla="*/ 2147483646 w 61"/>
              <a:gd name="T7" fmla="*/ 2147483646 h 148"/>
              <a:gd name="T8" fmla="*/ 2147483646 w 61"/>
              <a:gd name="T9" fmla="*/ 2147483646 h 148"/>
              <a:gd name="T10" fmla="*/ 2147483646 w 61"/>
              <a:gd name="T11" fmla="*/ 2147483646 h 148"/>
              <a:gd name="T12" fmla="*/ 2147483646 w 61"/>
              <a:gd name="T13" fmla="*/ 2147483646 h 148"/>
              <a:gd name="T14" fmla="*/ 2147483646 w 61"/>
              <a:gd name="T15" fmla="*/ 2147483646 h 148"/>
              <a:gd name="T16" fmla="*/ 2147483646 w 61"/>
              <a:gd name="T17" fmla="*/ 2147483646 h 148"/>
              <a:gd name="T18" fmla="*/ 2147483646 w 61"/>
              <a:gd name="T19" fmla="*/ 2147483646 h 148"/>
              <a:gd name="T20" fmla="*/ 2147483646 w 61"/>
              <a:gd name="T21" fmla="*/ 2147483646 h 148"/>
              <a:gd name="T22" fmla="*/ 2147483646 w 61"/>
              <a:gd name="T23" fmla="*/ 2147483646 h 148"/>
              <a:gd name="T24" fmla="*/ 2147483646 w 61"/>
              <a:gd name="T25" fmla="*/ 2147483646 h 148"/>
              <a:gd name="T26" fmla="*/ 2147483646 w 61"/>
              <a:gd name="T27" fmla="*/ 2147483646 h 148"/>
              <a:gd name="T28" fmla="*/ 0 w 61"/>
              <a:gd name="T29" fmla="*/ 2147483646 h 148"/>
              <a:gd name="T30" fmla="*/ 2147483646 w 61"/>
              <a:gd name="T31" fmla="*/ 2147483646 h 148"/>
              <a:gd name="T32" fmla="*/ 2147483646 w 61"/>
              <a:gd name="T33" fmla="*/ 2147483646 h 148"/>
              <a:gd name="T34" fmla="*/ 2147483646 w 61"/>
              <a:gd name="T35" fmla="*/ 2147483646 h 148"/>
              <a:gd name="T36" fmla="*/ 2147483646 w 61"/>
              <a:gd name="T37" fmla="*/ 2147483646 h 148"/>
              <a:gd name="T38" fmla="*/ 2147483646 w 61"/>
              <a:gd name="T39" fmla="*/ 2147483646 h 148"/>
              <a:gd name="T40" fmla="*/ 2147483646 w 61"/>
              <a:gd name="T41" fmla="*/ 0 h 148"/>
              <a:gd name="T42" fmla="*/ 2147483646 w 61"/>
              <a:gd name="T43" fmla="*/ 2147483646 h 148"/>
              <a:gd name="T44" fmla="*/ 2147483646 w 61"/>
              <a:gd name="T45" fmla="*/ 2147483646 h 148"/>
              <a:gd name="T46" fmla="*/ 2147483646 w 61"/>
              <a:gd name="T47" fmla="*/ 2147483646 h 148"/>
              <a:gd name="T48" fmla="*/ 2147483646 w 61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8">
                <a:moveTo>
                  <a:pt x="61" y="138"/>
                </a:moveTo>
                <a:lnTo>
                  <a:pt x="61" y="138"/>
                </a:lnTo>
                <a:lnTo>
                  <a:pt x="61" y="140"/>
                </a:lnTo>
                <a:lnTo>
                  <a:pt x="61" y="143"/>
                </a:lnTo>
                <a:lnTo>
                  <a:pt x="60" y="145"/>
                </a:lnTo>
                <a:lnTo>
                  <a:pt x="57" y="146"/>
                </a:lnTo>
                <a:lnTo>
                  <a:pt x="53" y="148"/>
                </a:lnTo>
                <a:lnTo>
                  <a:pt x="52" y="146"/>
                </a:lnTo>
                <a:lnTo>
                  <a:pt x="48" y="145"/>
                </a:lnTo>
                <a:lnTo>
                  <a:pt x="48" y="143"/>
                </a:lnTo>
                <a:lnTo>
                  <a:pt x="2" y="10"/>
                </a:lnTo>
                <a:lnTo>
                  <a:pt x="0" y="8"/>
                </a:lnTo>
                <a:lnTo>
                  <a:pt x="2" y="5"/>
                </a:lnTo>
                <a:lnTo>
                  <a:pt x="3" y="3"/>
                </a:lnTo>
                <a:lnTo>
                  <a:pt x="5" y="2"/>
                </a:lnTo>
                <a:lnTo>
                  <a:pt x="8" y="0"/>
                </a:lnTo>
                <a:lnTo>
                  <a:pt x="11" y="2"/>
                </a:lnTo>
                <a:lnTo>
                  <a:pt x="13" y="3"/>
                </a:lnTo>
                <a:lnTo>
                  <a:pt x="15" y="5"/>
                </a:lnTo>
                <a:lnTo>
                  <a:pt x="61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5" name="Freeform 32"/>
          <p:cNvSpPr>
            <a:spLocks/>
          </p:cNvSpPr>
          <p:nvPr/>
        </p:nvSpPr>
        <p:spPr bwMode="auto">
          <a:xfrm>
            <a:off x="10356851" y="3770313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2147483646 w 82"/>
              <a:gd name="T13" fmla="*/ 2147483646 h 119"/>
              <a:gd name="T14" fmla="*/ 2147483646 w 82"/>
              <a:gd name="T15" fmla="*/ 2147483646 h 119"/>
              <a:gd name="T16" fmla="*/ 0 w 82"/>
              <a:gd name="T17" fmla="*/ 2147483646 h 119"/>
              <a:gd name="T18" fmla="*/ 0 w 82"/>
              <a:gd name="T19" fmla="*/ 2147483646 h 119"/>
              <a:gd name="T20" fmla="*/ 0 w 82"/>
              <a:gd name="T21" fmla="*/ 2147483646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0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1" y="112"/>
                </a:moveTo>
                <a:lnTo>
                  <a:pt x="81" y="112"/>
                </a:lnTo>
                <a:lnTo>
                  <a:pt x="82" y="115"/>
                </a:lnTo>
                <a:lnTo>
                  <a:pt x="81" y="119"/>
                </a:lnTo>
                <a:lnTo>
                  <a:pt x="76" y="119"/>
                </a:lnTo>
                <a:lnTo>
                  <a:pt x="74" y="117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81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6" name="Freeform 33"/>
          <p:cNvSpPr>
            <a:spLocks/>
          </p:cNvSpPr>
          <p:nvPr/>
        </p:nvSpPr>
        <p:spPr bwMode="auto">
          <a:xfrm>
            <a:off x="10449985" y="3725863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0 w 50"/>
              <a:gd name="T17" fmla="*/ 2147483646 h 135"/>
              <a:gd name="T18" fmla="*/ 0 w 50"/>
              <a:gd name="T19" fmla="*/ 2147483646 h 135"/>
              <a:gd name="T20" fmla="*/ 0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50" y="131"/>
                </a:moveTo>
                <a:lnTo>
                  <a:pt x="50" y="131"/>
                </a:lnTo>
                <a:lnTo>
                  <a:pt x="50" y="134"/>
                </a:lnTo>
                <a:lnTo>
                  <a:pt x="46" y="135"/>
                </a:lnTo>
                <a:lnTo>
                  <a:pt x="43" y="135"/>
                </a:lnTo>
                <a:lnTo>
                  <a:pt x="40" y="132"/>
                </a:ln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7" name="Freeform 34"/>
          <p:cNvSpPr>
            <a:spLocks/>
          </p:cNvSpPr>
          <p:nvPr/>
        </p:nvSpPr>
        <p:spPr bwMode="auto">
          <a:xfrm>
            <a:off x="10276418" y="3816351"/>
            <a:ext cx="224367" cy="157163"/>
          </a:xfrm>
          <a:custGeom>
            <a:avLst/>
            <a:gdLst>
              <a:gd name="T0" fmla="*/ 2147483646 w 106"/>
              <a:gd name="T1" fmla="*/ 2147483646 h 99"/>
              <a:gd name="T2" fmla="*/ 2147483646 w 106"/>
              <a:gd name="T3" fmla="*/ 2147483646 h 99"/>
              <a:gd name="T4" fmla="*/ 2147483646 w 106"/>
              <a:gd name="T5" fmla="*/ 2147483646 h 99"/>
              <a:gd name="T6" fmla="*/ 2147483646 w 106"/>
              <a:gd name="T7" fmla="*/ 2147483646 h 99"/>
              <a:gd name="T8" fmla="*/ 2147483646 w 106"/>
              <a:gd name="T9" fmla="*/ 2147483646 h 99"/>
              <a:gd name="T10" fmla="*/ 2147483646 w 106"/>
              <a:gd name="T11" fmla="*/ 2147483646 h 99"/>
              <a:gd name="T12" fmla="*/ 2147483646 w 106"/>
              <a:gd name="T13" fmla="*/ 2147483646 h 99"/>
              <a:gd name="T14" fmla="*/ 2147483646 w 106"/>
              <a:gd name="T15" fmla="*/ 2147483646 h 99"/>
              <a:gd name="T16" fmla="*/ 2147483646 w 106"/>
              <a:gd name="T17" fmla="*/ 2147483646 h 99"/>
              <a:gd name="T18" fmla="*/ 2147483646 w 106"/>
              <a:gd name="T19" fmla="*/ 2147483646 h 99"/>
              <a:gd name="T20" fmla="*/ 0 w 106"/>
              <a:gd name="T21" fmla="*/ 2147483646 h 99"/>
              <a:gd name="T22" fmla="*/ 2147483646 w 106"/>
              <a:gd name="T23" fmla="*/ 2147483646 h 99"/>
              <a:gd name="T24" fmla="*/ 2147483646 w 106"/>
              <a:gd name="T25" fmla="*/ 2147483646 h 99"/>
              <a:gd name="T26" fmla="*/ 2147483646 w 106"/>
              <a:gd name="T27" fmla="*/ 2147483646 h 99"/>
              <a:gd name="T28" fmla="*/ 2147483646 w 106"/>
              <a:gd name="T29" fmla="*/ 0 h 99"/>
              <a:gd name="T30" fmla="*/ 2147483646 w 106"/>
              <a:gd name="T31" fmla="*/ 0 h 99"/>
              <a:gd name="T32" fmla="*/ 2147483646 w 106"/>
              <a:gd name="T33" fmla="*/ 2147483646 h 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9">
                <a:moveTo>
                  <a:pt x="104" y="91"/>
                </a:moveTo>
                <a:lnTo>
                  <a:pt x="104" y="91"/>
                </a:lnTo>
                <a:lnTo>
                  <a:pt x="106" y="95"/>
                </a:lnTo>
                <a:lnTo>
                  <a:pt x="106" y="98"/>
                </a:lnTo>
                <a:lnTo>
                  <a:pt x="103" y="99"/>
                </a:lnTo>
                <a:lnTo>
                  <a:pt x="99" y="98"/>
                </a:lnTo>
                <a:lnTo>
                  <a:pt x="1" y="8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8" y="0"/>
                </a:lnTo>
                <a:lnTo>
                  <a:pt x="104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8" name="Freeform 35"/>
          <p:cNvSpPr>
            <a:spLocks/>
          </p:cNvSpPr>
          <p:nvPr/>
        </p:nvSpPr>
        <p:spPr bwMode="auto">
          <a:xfrm>
            <a:off x="10545233" y="3713164"/>
            <a:ext cx="50800" cy="225425"/>
          </a:xfrm>
          <a:custGeom>
            <a:avLst/>
            <a:gdLst>
              <a:gd name="T0" fmla="*/ 2147483646 w 24"/>
              <a:gd name="T1" fmla="*/ 2147483646 h 142"/>
              <a:gd name="T2" fmla="*/ 2147483646 w 24"/>
              <a:gd name="T3" fmla="*/ 2147483646 h 142"/>
              <a:gd name="T4" fmla="*/ 2147483646 w 24"/>
              <a:gd name="T5" fmla="*/ 2147483646 h 142"/>
              <a:gd name="T6" fmla="*/ 2147483646 w 24"/>
              <a:gd name="T7" fmla="*/ 2147483646 h 142"/>
              <a:gd name="T8" fmla="*/ 2147483646 w 24"/>
              <a:gd name="T9" fmla="*/ 2147483646 h 142"/>
              <a:gd name="T10" fmla="*/ 2147483646 w 24"/>
              <a:gd name="T11" fmla="*/ 2147483646 h 142"/>
              <a:gd name="T12" fmla="*/ 2147483646 w 24"/>
              <a:gd name="T13" fmla="*/ 2147483646 h 142"/>
              <a:gd name="T14" fmla="*/ 2147483646 w 24"/>
              <a:gd name="T15" fmla="*/ 2147483646 h 142"/>
              <a:gd name="T16" fmla="*/ 0 w 24"/>
              <a:gd name="T17" fmla="*/ 2147483646 h 142"/>
              <a:gd name="T18" fmla="*/ 0 w 24"/>
              <a:gd name="T19" fmla="*/ 2147483646 h 142"/>
              <a:gd name="T20" fmla="*/ 2147483646 w 24"/>
              <a:gd name="T21" fmla="*/ 2147483646 h 142"/>
              <a:gd name="T22" fmla="*/ 2147483646 w 24"/>
              <a:gd name="T23" fmla="*/ 0 h 142"/>
              <a:gd name="T24" fmla="*/ 2147483646 w 24"/>
              <a:gd name="T25" fmla="*/ 0 h 142"/>
              <a:gd name="T26" fmla="*/ 2147483646 w 24"/>
              <a:gd name="T27" fmla="*/ 0 h 142"/>
              <a:gd name="T28" fmla="*/ 2147483646 w 24"/>
              <a:gd name="T29" fmla="*/ 0 h 142"/>
              <a:gd name="T30" fmla="*/ 2147483646 w 24"/>
              <a:gd name="T31" fmla="*/ 2147483646 h 142"/>
              <a:gd name="T32" fmla="*/ 2147483646 w 24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2">
                <a:moveTo>
                  <a:pt x="24" y="135"/>
                </a:moveTo>
                <a:lnTo>
                  <a:pt x="24" y="135"/>
                </a:lnTo>
                <a:lnTo>
                  <a:pt x="22" y="140"/>
                </a:lnTo>
                <a:lnTo>
                  <a:pt x="19" y="142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0"/>
                </a:lnTo>
                <a:lnTo>
                  <a:pt x="9" y="4"/>
                </a:lnTo>
                <a:lnTo>
                  <a:pt x="24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9" name="Freeform 36"/>
          <p:cNvSpPr>
            <a:spLocks/>
          </p:cNvSpPr>
          <p:nvPr/>
        </p:nvSpPr>
        <p:spPr bwMode="auto">
          <a:xfrm>
            <a:off x="10238318" y="3871914"/>
            <a:ext cx="247649" cy="134937"/>
          </a:xfrm>
          <a:custGeom>
            <a:avLst/>
            <a:gdLst>
              <a:gd name="T0" fmla="*/ 2147483646 w 117"/>
              <a:gd name="T1" fmla="*/ 2147483646 h 85"/>
              <a:gd name="T2" fmla="*/ 2147483646 w 117"/>
              <a:gd name="T3" fmla="*/ 2147483646 h 85"/>
              <a:gd name="T4" fmla="*/ 2147483646 w 117"/>
              <a:gd name="T5" fmla="*/ 2147483646 h 85"/>
              <a:gd name="T6" fmla="*/ 2147483646 w 117"/>
              <a:gd name="T7" fmla="*/ 2147483646 h 85"/>
              <a:gd name="T8" fmla="*/ 2147483646 w 117"/>
              <a:gd name="T9" fmla="*/ 2147483646 h 85"/>
              <a:gd name="T10" fmla="*/ 2147483646 w 117"/>
              <a:gd name="T11" fmla="*/ 2147483646 h 85"/>
              <a:gd name="T12" fmla="*/ 2147483646 w 117"/>
              <a:gd name="T13" fmla="*/ 2147483646 h 85"/>
              <a:gd name="T14" fmla="*/ 2147483646 w 117"/>
              <a:gd name="T15" fmla="*/ 2147483646 h 85"/>
              <a:gd name="T16" fmla="*/ 2147483646 w 117"/>
              <a:gd name="T17" fmla="*/ 2147483646 h 85"/>
              <a:gd name="T18" fmla="*/ 2147483646 w 117"/>
              <a:gd name="T19" fmla="*/ 2147483646 h 85"/>
              <a:gd name="T20" fmla="*/ 0 w 117"/>
              <a:gd name="T21" fmla="*/ 2147483646 h 85"/>
              <a:gd name="T22" fmla="*/ 0 w 117"/>
              <a:gd name="T23" fmla="*/ 2147483646 h 85"/>
              <a:gd name="T24" fmla="*/ 0 w 117"/>
              <a:gd name="T25" fmla="*/ 2147483646 h 85"/>
              <a:gd name="T26" fmla="*/ 0 w 117"/>
              <a:gd name="T27" fmla="*/ 2147483646 h 85"/>
              <a:gd name="T28" fmla="*/ 2147483646 w 117"/>
              <a:gd name="T29" fmla="*/ 0 h 85"/>
              <a:gd name="T30" fmla="*/ 2147483646 w 117"/>
              <a:gd name="T31" fmla="*/ 2147483646 h 85"/>
              <a:gd name="T32" fmla="*/ 2147483646 w 117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5">
                <a:moveTo>
                  <a:pt x="116" y="77"/>
                </a:moveTo>
                <a:lnTo>
                  <a:pt x="116" y="77"/>
                </a:lnTo>
                <a:lnTo>
                  <a:pt x="117" y="80"/>
                </a:lnTo>
                <a:lnTo>
                  <a:pt x="117" y="84"/>
                </a:lnTo>
                <a:lnTo>
                  <a:pt x="114" y="85"/>
                </a:lnTo>
                <a:lnTo>
                  <a:pt x="111" y="85"/>
                </a:lnTo>
                <a:lnTo>
                  <a:pt x="2" y="8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0" name="Freeform 37"/>
          <p:cNvSpPr>
            <a:spLocks/>
          </p:cNvSpPr>
          <p:nvPr/>
        </p:nvSpPr>
        <p:spPr bwMode="auto">
          <a:xfrm>
            <a:off x="10215034" y="3940175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3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1" name="Freeform 38"/>
          <p:cNvSpPr>
            <a:spLocks/>
          </p:cNvSpPr>
          <p:nvPr/>
        </p:nvSpPr>
        <p:spPr bwMode="auto">
          <a:xfrm>
            <a:off x="10208684" y="4022726"/>
            <a:ext cx="294216" cy="41275"/>
          </a:xfrm>
          <a:custGeom>
            <a:avLst/>
            <a:gdLst>
              <a:gd name="T0" fmla="*/ 2147483646 w 139"/>
              <a:gd name="T1" fmla="*/ 2147483646 h 26"/>
              <a:gd name="T2" fmla="*/ 2147483646 w 139"/>
              <a:gd name="T3" fmla="*/ 2147483646 h 26"/>
              <a:gd name="T4" fmla="*/ 2147483646 w 139"/>
              <a:gd name="T5" fmla="*/ 2147483646 h 26"/>
              <a:gd name="T6" fmla="*/ 2147483646 w 139"/>
              <a:gd name="T7" fmla="*/ 2147483646 h 26"/>
              <a:gd name="T8" fmla="*/ 2147483646 w 139"/>
              <a:gd name="T9" fmla="*/ 2147483646 h 26"/>
              <a:gd name="T10" fmla="*/ 2147483646 w 139"/>
              <a:gd name="T11" fmla="*/ 2147483646 h 26"/>
              <a:gd name="T12" fmla="*/ 2147483646 w 139"/>
              <a:gd name="T13" fmla="*/ 2147483646 h 26"/>
              <a:gd name="T14" fmla="*/ 2147483646 w 139"/>
              <a:gd name="T15" fmla="*/ 2147483646 h 26"/>
              <a:gd name="T16" fmla="*/ 2147483646 w 139"/>
              <a:gd name="T17" fmla="*/ 2147483646 h 26"/>
              <a:gd name="T18" fmla="*/ 2147483646 w 139"/>
              <a:gd name="T19" fmla="*/ 2147483646 h 26"/>
              <a:gd name="T20" fmla="*/ 2147483646 w 139"/>
              <a:gd name="T21" fmla="*/ 2147483646 h 26"/>
              <a:gd name="T22" fmla="*/ 0 w 139"/>
              <a:gd name="T23" fmla="*/ 2147483646 h 26"/>
              <a:gd name="T24" fmla="*/ 0 w 139"/>
              <a:gd name="T25" fmla="*/ 2147483646 h 26"/>
              <a:gd name="T26" fmla="*/ 0 w 139"/>
              <a:gd name="T27" fmla="*/ 2147483646 h 26"/>
              <a:gd name="T28" fmla="*/ 2147483646 w 139"/>
              <a:gd name="T29" fmla="*/ 2147483646 h 26"/>
              <a:gd name="T30" fmla="*/ 2147483646 w 139"/>
              <a:gd name="T31" fmla="*/ 0 h 26"/>
              <a:gd name="T32" fmla="*/ 2147483646 w 139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26">
                <a:moveTo>
                  <a:pt x="135" y="18"/>
                </a:moveTo>
                <a:lnTo>
                  <a:pt x="135" y="18"/>
                </a:lnTo>
                <a:lnTo>
                  <a:pt x="138" y="19"/>
                </a:lnTo>
                <a:lnTo>
                  <a:pt x="139" y="22"/>
                </a:lnTo>
                <a:lnTo>
                  <a:pt x="138" y="26"/>
                </a:lnTo>
                <a:lnTo>
                  <a:pt x="135" y="26"/>
                </a:lnTo>
                <a:lnTo>
                  <a:pt x="4" y="10"/>
                </a:lnTo>
                <a:lnTo>
                  <a:pt x="1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5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2" name="Freeform 39"/>
          <p:cNvSpPr>
            <a:spLocks/>
          </p:cNvSpPr>
          <p:nvPr/>
        </p:nvSpPr>
        <p:spPr bwMode="auto">
          <a:xfrm>
            <a:off x="10612967" y="3721100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7"/>
                </a:moveTo>
                <a:lnTo>
                  <a:pt x="8" y="137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3"/>
                </a:lnTo>
                <a:lnTo>
                  <a:pt x="24" y="2"/>
                </a:lnTo>
                <a:lnTo>
                  <a:pt x="27" y="0"/>
                </a:lnTo>
                <a:lnTo>
                  <a:pt x="30" y="2"/>
                </a:lnTo>
                <a:lnTo>
                  <a:pt x="32" y="5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3" name="Freeform 40"/>
          <p:cNvSpPr>
            <a:spLocks/>
          </p:cNvSpPr>
          <p:nvPr/>
        </p:nvSpPr>
        <p:spPr bwMode="auto">
          <a:xfrm>
            <a:off x="10653184" y="3749675"/>
            <a:ext cx="116416" cy="209550"/>
          </a:xfrm>
          <a:custGeom>
            <a:avLst/>
            <a:gdLst>
              <a:gd name="T0" fmla="*/ 2147483646 w 55"/>
              <a:gd name="T1" fmla="*/ 2147483646 h 132"/>
              <a:gd name="T2" fmla="*/ 2147483646 w 55"/>
              <a:gd name="T3" fmla="*/ 2147483646 h 132"/>
              <a:gd name="T4" fmla="*/ 2147483646 w 55"/>
              <a:gd name="T5" fmla="*/ 2147483646 h 132"/>
              <a:gd name="T6" fmla="*/ 2147483646 w 55"/>
              <a:gd name="T7" fmla="*/ 2147483646 h 132"/>
              <a:gd name="T8" fmla="*/ 2147483646 w 55"/>
              <a:gd name="T9" fmla="*/ 2147483646 h 132"/>
              <a:gd name="T10" fmla="*/ 2147483646 w 55"/>
              <a:gd name="T11" fmla="*/ 2147483646 h 132"/>
              <a:gd name="T12" fmla="*/ 2147483646 w 55"/>
              <a:gd name="T13" fmla="*/ 2147483646 h 132"/>
              <a:gd name="T14" fmla="*/ 0 w 55"/>
              <a:gd name="T15" fmla="*/ 2147483646 h 132"/>
              <a:gd name="T16" fmla="*/ 2147483646 w 55"/>
              <a:gd name="T17" fmla="*/ 2147483646 h 132"/>
              <a:gd name="T18" fmla="*/ 2147483646 w 55"/>
              <a:gd name="T19" fmla="*/ 2147483646 h 132"/>
              <a:gd name="T20" fmla="*/ 2147483646 w 55"/>
              <a:gd name="T21" fmla="*/ 0 h 132"/>
              <a:gd name="T22" fmla="*/ 2147483646 w 55"/>
              <a:gd name="T23" fmla="*/ 0 h 132"/>
              <a:gd name="T24" fmla="*/ 2147483646 w 55"/>
              <a:gd name="T25" fmla="*/ 0 h 132"/>
              <a:gd name="T26" fmla="*/ 2147483646 w 55"/>
              <a:gd name="T27" fmla="*/ 0 h 132"/>
              <a:gd name="T28" fmla="*/ 2147483646 w 55"/>
              <a:gd name="T29" fmla="*/ 2147483646 h 132"/>
              <a:gd name="T30" fmla="*/ 2147483646 w 55"/>
              <a:gd name="T31" fmla="*/ 2147483646 h 132"/>
              <a:gd name="T32" fmla="*/ 2147483646 w 55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2">
                <a:moveTo>
                  <a:pt x="10" y="130"/>
                </a:moveTo>
                <a:lnTo>
                  <a:pt x="10" y="130"/>
                </a:lnTo>
                <a:lnTo>
                  <a:pt x="7" y="132"/>
                </a:lnTo>
                <a:lnTo>
                  <a:pt x="3" y="132"/>
                </a:lnTo>
                <a:lnTo>
                  <a:pt x="2" y="130"/>
                </a:lnTo>
                <a:lnTo>
                  <a:pt x="0" y="127"/>
                </a:lnTo>
                <a:lnTo>
                  <a:pt x="47" y="1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5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" name="Freeform 41"/>
          <p:cNvSpPr>
            <a:spLocks/>
          </p:cNvSpPr>
          <p:nvPr/>
        </p:nvSpPr>
        <p:spPr bwMode="auto">
          <a:xfrm>
            <a:off x="10674351" y="3795713"/>
            <a:ext cx="173567" cy="190500"/>
          </a:xfrm>
          <a:custGeom>
            <a:avLst/>
            <a:gdLst>
              <a:gd name="T0" fmla="*/ 2147483646 w 82"/>
              <a:gd name="T1" fmla="*/ 2147483646 h 120"/>
              <a:gd name="T2" fmla="*/ 2147483646 w 82"/>
              <a:gd name="T3" fmla="*/ 2147483646 h 120"/>
              <a:gd name="T4" fmla="*/ 2147483646 w 82"/>
              <a:gd name="T5" fmla="*/ 2147483646 h 120"/>
              <a:gd name="T6" fmla="*/ 2147483646 w 82"/>
              <a:gd name="T7" fmla="*/ 2147483646 h 120"/>
              <a:gd name="T8" fmla="*/ 2147483646 w 82"/>
              <a:gd name="T9" fmla="*/ 2147483646 h 120"/>
              <a:gd name="T10" fmla="*/ 2147483646 w 82"/>
              <a:gd name="T11" fmla="*/ 2147483646 h 120"/>
              <a:gd name="T12" fmla="*/ 0 w 82"/>
              <a:gd name="T13" fmla="*/ 2147483646 h 120"/>
              <a:gd name="T14" fmla="*/ 0 w 82"/>
              <a:gd name="T15" fmla="*/ 2147483646 h 120"/>
              <a:gd name="T16" fmla="*/ 2147483646 w 82"/>
              <a:gd name="T17" fmla="*/ 2147483646 h 120"/>
              <a:gd name="T18" fmla="*/ 2147483646 w 82"/>
              <a:gd name="T19" fmla="*/ 2147483646 h 120"/>
              <a:gd name="T20" fmla="*/ 2147483646 w 82"/>
              <a:gd name="T21" fmla="*/ 0 h 120"/>
              <a:gd name="T22" fmla="*/ 2147483646 w 82"/>
              <a:gd name="T23" fmla="*/ 2147483646 h 120"/>
              <a:gd name="T24" fmla="*/ 2147483646 w 82"/>
              <a:gd name="T25" fmla="*/ 2147483646 h 120"/>
              <a:gd name="T26" fmla="*/ 2147483646 w 82"/>
              <a:gd name="T27" fmla="*/ 2147483646 h 120"/>
              <a:gd name="T28" fmla="*/ 2147483646 w 82"/>
              <a:gd name="T29" fmla="*/ 2147483646 h 120"/>
              <a:gd name="T30" fmla="*/ 2147483646 w 82"/>
              <a:gd name="T31" fmla="*/ 2147483646 h 120"/>
              <a:gd name="T32" fmla="*/ 2147483646 w 82"/>
              <a:gd name="T33" fmla="*/ 2147483646 h 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0">
                <a:moveTo>
                  <a:pt x="8" y="119"/>
                </a:moveTo>
                <a:lnTo>
                  <a:pt x="8" y="119"/>
                </a:lnTo>
                <a:lnTo>
                  <a:pt x="5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4"/>
                </a:lnTo>
                <a:lnTo>
                  <a:pt x="74" y="3"/>
                </a:lnTo>
                <a:lnTo>
                  <a:pt x="77" y="0"/>
                </a:lnTo>
                <a:lnTo>
                  <a:pt x="80" y="1"/>
                </a:lnTo>
                <a:lnTo>
                  <a:pt x="82" y="5"/>
                </a:lnTo>
                <a:lnTo>
                  <a:pt x="82" y="8"/>
                </a:lnTo>
                <a:lnTo>
                  <a:pt x="8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5" name="Freeform 42"/>
          <p:cNvSpPr>
            <a:spLocks/>
          </p:cNvSpPr>
          <p:nvPr/>
        </p:nvSpPr>
        <p:spPr bwMode="auto">
          <a:xfrm>
            <a:off x="10680700" y="3851275"/>
            <a:ext cx="222251" cy="160338"/>
          </a:xfrm>
          <a:custGeom>
            <a:avLst/>
            <a:gdLst>
              <a:gd name="T0" fmla="*/ 2147483646 w 105"/>
              <a:gd name="T1" fmla="*/ 2147483646 h 101"/>
              <a:gd name="T2" fmla="*/ 2147483646 w 105"/>
              <a:gd name="T3" fmla="*/ 2147483646 h 101"/>
              <a:gd name="T4" fmla="*/ 2147483646 w 105"/>
              <a:gd name="T5" fmla="*/ 2147483646 h 101"/>
              <a:gd name="T6" fmla="*/ 2147483646 w 105"/>
              <a:gd name="T7" fmla="*/ 2147483646 h 101"/>
              <a:gd name="T8" fmla="*/ 2147483646 w 105"/>
              <a:gd name="T9" fmla="*/ 2147483646 h 101"/>
              <a:gd name="T10" fmla="*/ 2147483646 w 105"/>
              <a:gd name="T11" fmla="*/ 2147483646 h 101"/>
              <a:gd name="T12" fmla="*/ 0 w 105"/>
              <a:gd name="T13" fmla="*/ 2147483646 h 101"/>
              <a:gd name="T14" fmla="*/ 2147483646 w 105"/>
              <a:gd name="T15" fmla="*/ 2147483646 h 101"/>
              <a:gd name="T16" fmla="*/ 2147483646 w 105"/>
              <a:gd name="T17" fmla="*/ 2147483646 h 101"/>
              <a:gd name="T18" fmla="*/ 2147483646 w 105"/>
              <a:gd name="T19" fmla="*/ 2147483646 h 101"/>
              <a:gd name="T20" fmla="*/ 2147483646 w 105"/>
              <a:gd name="T21" fmla="*/ 0 h 101"/>
              <a:gd name="T22" fmla="*/ 2147483646 w 105"/>
              <a:gd name="T23" fmla="*/ 2147483646 h 101"/>
              <a:gd name="T24" fmla="*/ 2147483646 w 105"/>
              <a:gd name="T25" fmla="*/ 2147483646 h 101"/>
              <a:gd name="T26" fmla="*/ 2147483646 w 105"/>
              <a:gd name="T27" fmla="*/ 2147483646 h 101"/>
              <a:gd name="T28" fmla="*/ 2147483646 w 105"/>
              <a:gd name="T29" fmla="*/ 2147483646 h 101"/>
              <a:gd name="T30" fmla="*/ 2147483646 w 105"/>
              <a:gd name="T31" fmla="*/ 2147483646 h 101"/>
              <a:gd name="T32" fmla="*/ 2147483646 w 105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1">
                <a:moveTo>
                  <a:pt x="8" y="100"/>
                </a:moveTo>
                <a:lnTo>
                  <a:pt x="8" y="100"/>
                </a:lnTo>
                <a:lnTo>
                  <a:pt x="5" y="101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2"/>
                </a:lnTo>
                <a:lnTo>
                  <a:pt x="100" y="0"/>
                </a:lnTo>
                <a:lnTo>
                  <a:pt x="103" y="2"/>
                </a:lnTo>
                <a:lnTo>
                  <a:pt x="105" y="5"/>
                </a:lnTo>
                <a:lnTo>
                  <a:pt x="103" y="8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6" name="Freeform 43"/>
          <p:cNvSpPr>
            <a:spLocks/>
          </p:cNvSpPr>
          <p:nvPr/>
        </p:nvSpPr>
        <p:spPr bwMode="auto">
          <a:xfrm>
            <a:off x="10138834" y="409098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2147483646 w 102"/>
              <a:gd name="T35" fmla="*/ 2147483646 h 103"/>
              <a:gd name="T36" fmla="*/ 2147483646 w 102"/>
              <a:gd name="T37" fmla="*/ 2147483646 h 103"/>
              <a:gd name="T38" fmla="*/ 2147483646 w 102"/>
              <a:gd name="T39" fmla="*/ 2147483646 h 103"/>
              <a:gd name="T40" fmla="*/ 2147483646 w 102"/>
              <a:gd name="T41" fmla="*/ 2147483646 h 103"/>
              <a:gd name="T42" fmla="*/ 2147483646 w 102"/>
              <a:gd name="T43" fmla="*/ 2147483646 h 103"/>
              <a:gd name="T44" fmla="*/ 0 w 102"/>
              <a:gd name="T45" fmla="*/ 2147483646 h 103"/>
              <a:gd name="T46" fmla="*/ 0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2147483646 h 103"/>
              <a:gd name="T56" fmla="*/ 2147483646 w 102"/>
              <a:gd name="T57" fmla="*/ 2147483646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0 h 103"/>
              <a:gd name="T64" fmla="*/ 2147483646 w 102"/>
              <a:gd name="T65" fmla="*/ 0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89" y="18"/>
                </a:moveTo>
                <a:lnTo>
                  <a:pt x="89" y="18"/>
                </a:lnTo>
                <a:lnTo>
                  <a:pt x="95" y="26"/>
                </a:lnTo>
                <a:lnTo>
                  <a:pt x="100" y="36"/>
                </a:lnTo>
                <a:lnTo>
                  <a:pt x="102" y="45"/>
                </a:lnTo>
                <a:lnTo>
                  <a:pt x="102" y="55"/>
                </a:lnTo>
                <a:lnTo>
                  <a:pt x="100" y="65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6" y="97"/>
                </a:lnTo>
                <a:lnTo>
                  <a:pt x="68" y="100"/>
                </a:lnTo>
                <a:lnTo>
                  <a:pt x="58" y="103"/>
                </a:lnTo>
                <a:lnTo>
                  <a:pt x="49" y="103"/>
                </a:lnTo>
                <a:lnTo>
                  <a:pt x="39" y="102"/>
                </a:lnTo>
                <a:lnTo>
                  <a:pt x="29" y="98"/>
                </a:lnTo>
                <a:lnTo>
                  <a:pt x="20" y="94"/>
                </a:lnTo>
                <a:lnTo>
                  <a:pt x="13" y="85"/>
                </a:lnTo>
                <a:lnTo>
                  <a:pt x="7" y="77"/>
                </a:lnTo>
                <a:lnTo>
                  <a:pt x="2" y="68"/>
                </a:lnTo>
                <a:lnTo>
                  <a:pt x="0" y="58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7"/>
                </a:lnTo>
                <a:lnTo>
                  <a:pt x="34" y="4"/>
                </a:lnTo>
                <a:lnTo>
                  <a:pt x="44" y="0"/>
                </a:lnTo>
                <a:lnTo>
                  <a:pt x="53" y="0"/>
                </a:lnTo>
                <a:lnTo>
                  <a:pt x="63" y="2"/>
                </a:lnTo>
                <a:lnTo>
                  <a:pt x="73" y="5"/>
                </a:lnTo>
                <a:lnTo>
                  <a:pt x="81" y="10"/>
                </a:lnTo>
                <a:lnTo>
                  <a:pt x="89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7" name="Freeform 44"/>
          <p:cNvSpPr>
            <a:spLocks/>
          </p:cNvSpPr>
          <p:nvPr/>
        </p:nvSpPr>
        <p:spPr bwMode="auto">
          <a:xfrm>
            <a:off x="10479617" y="43767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2147483646 w 64"/>
              <a:gd name="T13" fmla="*/ 2147483646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0 w 64"/>
              <a:gd name="T45" fmla="*/ 2147483646 h 66"/>
              <a:gd name="T46" fmla="*/ 0 w 64"/>
              <a:gd name="T47" fmla="*/ 2147483646 h 66"/>
              <a:gd name="T48" fmla="*/ 0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0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2"/>
                </a:moveTo>
                <a:lnTo>
                  <a:pt x="56" y="12"/>
                </a:lnTo>
                <a:lnTo>
                  <a:pt x="60" y="16"/>
                </a:lnTo>
                <a:lnTo>
                  <a:pt x="63" y="23"/>
                </a:lnTo>
                <a:lnTo>
                  <a:pt x="64" y="29"/>
                </a:lnTo>
                <a:lnTo>
                  <a:pt x="64" y="36"/>
                </a:lnTo>
                <a:lnTo>
                  <a:pt x="64" y="42"/>
                </a:lnTo>
                <a:lnTo>
                  <a:pt x="61" y="47"/>
                </a:lnTo>
                <a:lnTo>
                  <a:pt x="58" y="53"/>
                </a:lnTo>
                <a:lnTo>
                  <a:pt x="53" y="58"/>
                </a:lnTo>
                <a:lnTo>
                  <a:pt x="48" y="61"/>
                </a:lnTo>
                <a:lnTo>
                  <a:pt x="44" y="65"/>
                </a:lnTo>
                <a:lnTo>
                  <a:pt x="37" y="66"/>
                </a:lnTo>
                <a:lnTo>
                  <a:pt x="31" y="66"/>
                </a:lnTo>
                <a:lnTo>
                  <a:pt x="24" y="65"/>
                </a:lnTo>
                <a:lnTo>
                  <a:pt x="18" y="63"/>
                </a:lnTo>
                <a:lnTo>
                  <a:pt x="13" y="60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3" y="20"/>
                </a:lnTo>
                <a:lnTo>
                  <a:pt x="7" y="13"/>
                </a:lnTo>
                <a:lnTo>
                  <a:pt x="11" y="8"/>
                </a:lnTo>
                <a:lnTo>
                  <a:pt x="16" y="5"/>
                </a:lnTo>
                <a:lnTo>
                  <a:pt x="21" y="2"/>
                </a:lnTo>
                <a:lnTo>
                  <a:pt x="27" y="2"/>
                </a:lnTo>
                <a:lnTo>
                  <a:pt x="34" y="0"/>
                </a:lnTo>
                <a:lnTo>
                  <a:pt x="40" y="2"/>
                </a:ln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8" name="Freeform 45"/>
          <p:cNvSpPr>
            <a:spLocks/>
          </p:cNvSpPr>
          <p:nvPr/>
        </p:nvSpPr>
        <p:spPr bwMode="auto">
          <a:xfrm>
            <a:off x="10289117" y="4213226"/>
            <a:ext cx="228600" cy="188913"/>
          </a:xfrm>
          <a:custGeom>
            <a:avLst/>
            <a:gdLst>
              <a:gd name="T0" fmla="*/ 2147483646 w 108"/>
              <a:gd name="T1" fmla="*/ 2147483646 h 119"/>
              <a:gd name="T2" fmla="*/ 2147483646 w 108"/>
              <a:gd name="T3" fmla="*/ 2147483646 h 119"/>
              <a:gd name="T4" fmla="*/ 2147483646 w 108"/>
              <a:gd name="T5" fmla="*/ 2147483646 h 119"/>
              <a:gd name="T6" fmla="*/ 2147483646 w 108"/>
              <a:gd name="T7" fmla="*/ 2147483646 h 119"/>
              <a:gd name="T8" fmla="*/ 2147483646 w 108"/>
              <a:gd name="T9" fmla="*/ 2147483646 h 119"/>
              <a:gd name="T10" fmla="*/ 2147483646 w 108"/>
              <a:gd name="T11" fmla="*/ 2147483646 h 119"/>
              <a:gd name="T12" fmla="*/ 2147483646 w 108"/>
              <a:gd name="T13" fmla="*/ 2147483646 h 119"/>
              <a:gd name="T14" fmla="*/ 2147483646 w 108"/>
              <a:gd name="T15" fmla="*/ 2147483646 h 119"/>
              <a:gd name="T16" fmla="*/ 2147483646 w 108"/>
              <a:gd name="T17" fmla="*/ 2147483646 h 119"/>
              <a:gd name="T18" fmla="*/ 2147483646 w 108"/>
              <a:gd name="T19" fmla="*/ 2147483646 h 119"/>
              <a:gd name="T20" fmla="*/ 2147483646 w 108"/>
              <a:gd name="T21" fmla="*/ 2147483646 h 119"/>
              <a:gd name="T22" fmla="*/ 2147483646 w 108"/>
              <a:gd name="T23" fmla="*/ 2147483646 h 119"/>
              <a:gd name="T24" fmla="*/ 2147483646 w 108"/>
              <a:gd name="T25" fmla="*/ 2147483646 h 119"/>
              <a:gd name="T26" fmla="*/ 2147483646 w 108"/>
              <a:gd name="T27" fmla="*/ 2147483646 h 119"/>
              <a:gd name="T28" fmla="*/ 2147483646 w 108"/>
              <a:gd name="T29" fmla="*/ 2147483646 h 119"/>
              <a:gd name="T30" fmla="*/ 0 w 108"/>
              <a:gd name="T31" fmla="*/ 2147483646 h 119"/>
              <a:gd name="T32" fmla="*/ 2147483646 w 108"/>
              <a:gd name="T33" fmla="*/ 2147483646 h 119"/>
              <a:gd name="T34" fmla="*/ 2147483646 w 108"/>
              <a:gd name="T35" fmla="*/ 2147483646 h 119"/>
              <a:gd name="T36" fmla="*/ 2147483646 w 108"/>
              <a:gd name="T37" fmla="*/ 2147483646 h 119"/>
              <a:gd name="T38" fmla="*/ 2147483646 w 108"/>
              <a:gd name="T39" fmla="*/ 2147483646 h 119"/>
              <a:gd name="T40" fmla="*/ 2147483646 w 108"/>
              <a:gd name="T41" fmla="*/ 0 h 119"/>
              <a:gd name="T42" fmla="*/ 2147483646 w 108"/>
              <a:gd name="T43" fmla="*/ 0 h 119"/>
              <a:gd name="T44" fmla="*/ 2147483646 w 108"/>
              <a:gd name="T45" fmla="*/ 0 h 119"/>
              <a:gd name="T46" fmla="*/ 2147483646 w 108"/>
              <a:gd name="T47" fmla="*/ 2147483646 h 119"/>
              <a:gd name="T48" fmla="*/ 2147483646 w 108"/>
              <a:gd name="T49" fmla="*/ 2147483646 h 1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119">
                <a:moveTo>
                  <a:pt x="106" y="107"/>
                </a:moveTo>
                <a:lnTo>
                  <a:pt x="106" y="107"/>
                </a:lnTo>
                <a:lnTo>
                  <a:pt x="108" y="110"/>
                </a:lnTo>
                <a:lnTo>
                  <a:pt x="108" y="113"/>
                </a:lnTo>
                <a:lnTo>
                  <a:pt x="108" y="115"/>
                </a:lnTo>
                <a:lnTo>
                  <a:pt x="106" y="118"/>
                </a:lnTo>
                <a:lnTo>
                  <a:pt x="103" y="119"/>
                </a:lnTo>
                <a:lnTo>
                  <a:pt x="100" y="119"/>
                </a:lnTo>
                <a:lnTo>
                  <a:pt x="98" y="118"/>
                </a:lnTo>
                <a:lnTo>
                  <a:pt x="95" y="116"/>
                </a:lnTo>
                <a:lnTo>
                  <a:pt x="2" y="12"/>
                </a:lnTo>
                <a:lnTo>
                  <a:pt x="2" y="10"/>
                </a:lnTo>
                <a:lnTo>
                  <a:pt x="0" y="7"/>
                </a:lnTo>
                <a:lnTo>
                  <a:pt x="2" y="5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06" y="10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9" name="Freeform 46"/>
          <p:cNvSpPr>
            <a:spLocks/>
          </p:cNvSpPr>
          <p:nvPr/>
        </p:nvSpPr>
        <p:spPr bwMode="auto">
          <a:xfrm>
            <a:off x="9920817" y="4011613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0 w 119"/>
              <a:gd name="T23" fmla="*/ 2147483646 h 84"/>
              <a:gd name="T24" fmla="*/ 0 w 119"/>
              <a:gd name="T25" fmla="*/ 2147483646 h 84"/>
              <a:gd name="T26" fmla="*/ 0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6" y="76"/>
                </a:moveTo>
                <a:lnTo>
                  <a:pt x="116" y="76"/>
                </a:lnTo>
                <a:lnTo>
                  <a:pt x="119" y="79"/>
                </a:lnTo>
                <a:lnTo>
                  <a:pt x="118" y="82"/>
                </a:lnTo>
                <a:lnTo>
                  <a:pt x="115" y="84"/>
                </a:lnTo>
                <a:lnTo>
                  <a:pt x="111" y="84"/>
                </a:lnTo>
                <a:lnTo>
                  <a:pt x="2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2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0" name="Freeform 47"/>
          <p:cNvSpPr>
            <a:spLocks/>
          </p:cNvSpPr>
          <p:nvPr/>
        </p:nvSpPr>
        <p:spPr bwMode="auto">
          <a:xfrm>
            <a:off x="9982201" y="3946526"/>
            <a:ext cx="201084" cy="176213"/>
          </a:xfrm>
          <a:custGeom>
            <a:avLst/>
            <a:gdLst>
              <a:gd name="T0" fmla="*/ 2147483646 w 95"/>
              <a:gd name="T1" fmla="*/ 2147483646 h 111"/>
              <a:gd name="T2" fmla="*/ 2147483646 w 95"/>
              <a:gd name="T3" fmla="*/ 2147483646 h 111"/>
              <a:gd name="T4" fmla="*/ 2147483646 w 95"/>
              <a:gd name="T5" fmla="*/ 2147483646 h 111"/>
              <a:gd name="T6" fmla="*/ 2147483646 w 95"/>
              <a:gd name="T7" fmla="*/ 2147483646 h 111"/>
              <a:gd name="T8" fmla="*/ 2147483646 w 95"/>
              <a:gd name="T9" fmla="*/ 2147483646 h 111"/>
              <a:gd name="T10" fmla="*/ 2147483646 w 95"/>
              <a:gd name="T11" fmla="*/ 2147483646 h 111"/>
              <a:gd name="T12" fmla="*/ 2147483646 w 95"/>
              <a:gd name="T13" fmla="*/ 2147483646 h 111"/>
              <a:gd name="T14" fmla="*/ 2147483646 w 95"/>
              <a:gd name="T15" fmla="*/ 2147483646 h 111"/>
              <a:gd name="T16" fmla="*/ 2147483646 w 95"/>
              <a:gd name="T17" fmla="*/ 2147483646 h 111"/>
              <a:gd name="T18" fmla="*/ 2147483646 w 95"/>
              <a:gd name="T19" fmla="*/ 2147483646 h 111"/>
              <a:gd name="T20" fmla="*/ 0 w 95"/>
              <a:gd name="T21" fmla="*/ 2147483646 h 111"/>
              <a:gd name="T22" fmla="*/ 2147483646 w 95"/>
              <a:gd name="T23" fmla="*/ 2147483646 h 111"/>
              <a:gd name="T24" fmla="*/ 2147483646 w 95"/>
              <a:gd name="T25" fmla="*/ 2147483646 h 111"/>
              <a:gd name="T26" fmla="*/ 2147483646 w 95"/>
              <a:gd name="T27" fmla="*/ 2147483646 h 111"/>
              <a:gd name="T28" fmla="*/ 2147483646 w 95"/>
              <a:gd name="T29" fmla="*/ 0 h 111"/>
              <a:gd name="T30" fmla="*/ 2147483646 w 95"/>
              <a:gd name="T31" fmla="*/ 2147483646 h 111"/>
              <a:gd name="T32" fmla="*/ 2147483646 w 95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5" h="111">
                <a:moveTo>
                  <a:pt x="95" y="104"/>
                </a:moveTo>
                <a:lnTo>
                  <a:pt x="95" y="104"/>
                </a:lnTo>
                <a:lnTo>
                  <a:pt x="95" y="107"/>
                </a:lnTo>
                <a:lnTo>
                  <a:pt x="94" y="109"/>
                </a:lnTo>
                <a:lnTo>
                  <a:pt x="90" y="111"/>
                </a:lnTo>
                <a:lnTo>
                  <a:pt x="87" y="10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95" y="10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1" name="Freeform 48"/>
          <p:cNvSpPr>
            <a:spLocks/>
          </p:cNvSpPr>
          <p:nvPr/>
        </p:nvSpPr>
        <p:spPr bwMode="auto">
          <a:xfrm>
            <a:off x="9870017" y="4078288"/>
            <a:ext cx="279400" cy="87312"/>
          </a:xfrm>
          <a:custGeom>
            <a:avLst/>
            <a:gdLst>
              <a:gd name="T0" fmla="*/ 2147483646 w 132"/>
              <a:gd name="T1" fmla="*/ 2147483646 h 55"/>
              <a:gd name="T2" fmla="*/ 2147483646 w 132"/>
              <a:gd name="T3" fmla="*/ 2147483646 h 55"/>
              <a:gd name="T4" fmla="*/ 2147483646 w 132"/>
              <a:gd name="T5" fmla="*/ 2147483646 h 55"/>
              <a:gd name="T6" fmla="*/ 2147483646 w 132"/>
              <a:gd name="T7" fmla="*/ 2147483646 h 55"/>
              <a:gd name="T8" fmla="*/ 2147483646 w 132"/>
              <a:gd name="T9" fmla="*/ 2147483646 h 55"/>
              <a:gd name="T10" fmla="*/ 2147483646 w 132"/>
              <a:gd name="T11" fmla="*/ 2147483646 h 55"/>
              <a:gd name="T12" fmla="*/ 2147483646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0 w 132"/>
              <a:gd name="T21" fmla="*/ 2147483646 h 55"/>
              <a:gd name="T22" fmla="*/ 0 w 132"/>
              <a:gd name="T23" fmla="*/ 2147483646 h 55"/>
              <a:gd name="T24" fmla="*/ 0 w 132"/>
              <a:gd name="T25" fmla="*/ 2147483646 h 55"/>
              <a:gd name="T26" fmla="*/ 0 w 132"/>
              <a:gd name="T27" fmla="*/ 2147483646 h 55"/>
              <a:gd name="T28" fmla="*/ 2147483646 w 132"/>
              <a:gd name="T29" fmla="*/ 0 h 55"/>
              <a:gd name="T30" fmla="*/ 2147483646 w 132"/>
              <a:gd name="T31" fmla="*/ 0 h 55"/>
              <a:gd name="T32" fmla="*/ 2147483646 w 132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131" y="47"/>
                </a:moveTo>
                <a:lnTo>
                  <a:pt x="131" y="47"/>
                </a:lnTo>
                <a:lnTo>
                  <a:pt x="132" y="48"/>
                </a:lnTo>
                <a:lnTo>
                  <a:pt x="132" y="53"/>
                </a:lnTo>
                <a:lnTo>
                  <a:pt x="131" y="55"/>
                </a:lnTo>
                <a:lnTo>
                  <a:pt x="127" y="55"/>
                </a:lnTo>
                <a:lnTo>
                  <a:pt x="4" y="8"/>
                </a:lnTo>
                <a:lnTo>
                  <a:pt x="0" y="7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1" y="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2" name="Freeform 49"/>
          <p:cNvSpPr>
            <a:spLocks/>
          </p:cNvSpPr>
          <p:nvPr/>
        </p:nvSpPr>
        <p:spPr bwMode="auto">
          <a:xfrm>
            <a:off x="10068984" y="3908425"/>
            <a:ext cx="152400" cy="198438"/>
          </a:xfrm>
          <a:custGeom>
            <a:avLst/>
            <a:gdLst>
              <a:gd name="T0" fmla="*/ 2147483646 w 72"/>
              <a:gd name="T1" fmla="*/ 2147483646 h 125"/>
              <a:gd name="T2" fmla="*/ 2147483646 w 72"/>
              <a:gd name="T3" fmla="*/ 2147483646 h 125"/>
              <a:gd name="T4" fmla="*/ 2147483646 w 72"/>
              <a:gd name="T5" fmla="*/ 2147483646 h 125"/>
              <a:gd name="T6" fmla="*/ 2147483646 w 72"/>
              <a:gd name="T7" fmla="*/ 2147483646 h 125"/>
              <a:gd name="T8" fmla="*/ 2147483646 w 72"/>
              <a:gd name="T9" fmla="*/ 2147483646 h 125"/>
              <a:gd name="T10" fmla="*/ 2147483646 w 72"/>
              <a:gd name="T11" fmla="*/ 2147483646 h 125"/>
              <a:gd name="T12" fmla="*/ 2147483646 w 72"/>
              <a:gd name="T13" fmla="*/ 2147483646 h 125"/>
              <a:gd name="T14" fmla="*/ 2147483646 w 72"/>
              <a:gd name="T15" fmla="*/ 2147483646 h 125"/>
              <a:gd name="T16" fmla="*/ 0 w 72"/>
              <a:gd name="T17" fmla="*/ 2147483646 h 125"/>
              <a:gd name="T18" fmla="*/ 0 w 72"/>
              <a:gd name="T19" fmla="*/ 2147483646 h 125"/>
              <a:gd name="T20" fmla="*/ 0 w 72"/>
              <a:gd name="T21" fmla="*/ 2147483646 h 125"/>
              <a:gd name="T22" fmla="*/ 2147483646 w 72"/>
              <a:gd name="T23" fmla="*/ 0 h 125"/>
              <a:gd name="T24" fmla="*/ 2147483646 w 72"/>
              <a:gd name="T25" fmla="*/ 0 h 125"/>
              <a:gd name="T26" fmla="*/ 2147483646 w 72"/>
              <a:gd name="T27" fmla="*/ 0 h 125"/>
              <a:gd name="T28" fmla="*/ 2147483646 w 72"/>
              <a:gd name="T29" fmla="*/ 0 h 125"/>
              <a:gd name="T30" fmla="*/ 2147483646 w 72"/>
              <a:gd name="T31" fmla="*/ 2147483646 h 125"/>
              <a:gd name="T32" fmla="*/ 2147483646 w 72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5">
                <a:moveTo>
                  <a:pt x="70" y="119"/>
                </a:moveTo>
                <a:lnTo>
                  <a:pt x="70" y="119"/>
                </a:lnTo>
                <a:lnTo>
                  <a:pt x="72" y="122"/>
                </a:lnTo>
                <a:lnTo>
                  <a:pt x="69" y="125"/>
                </a:lnTo>
                <a:lnTo>
                  <a:pt x="66" y="125"/>
                </a:lnTo>
                <a:lnTo>
                  <a:pt x="62" y="123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1"/>
                </a:lnTo>
                <a:lnTo>
                  <a:pt x="7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3" name="Freeform 50"/>
          <p:cNvSpPr>
            <a:spLocks/>
          </p:cNvSpPr>
          <p:nvPr/>
        </p:nvSpPr>
        <p:spPr bwMode="auto">
          <a:xfrm>
            <a:off x="9863667" y="4141788"/>
            <a:ext cx="292100" cy="61912"/>
          </a:xfrm>
          <a:custGeom>
            <a:avLst/>
            <a:gdLst>
              <a:gd name="T0" fmla="*/ 2147483646 w 138"/>
              <a:gd name="T1" fmla="*/ 2147483646 h 39"/>
              <a:gd name="T2" fmla="*/ 2147483646 w 138"/>
              <a:gd name="T3" fmla="*/ 2147483646 h 39"/>
              <a:gd name="T4" fmla="*/ 2147483646 w 138"/>
              <a:gd name="T5" fmla="*/ 2147483646 h 39"/>
              <a:gd name="T6" fmla="*/ 2147483646 w 138"/>
              <a:gd name="T7" fmla="*/ 2147483646 h 39"/>
              <a:gd name="T8" fmla="*/ 2147483646 w 138"/>
              <a:gd name="T9" fmla="*/ 2147483646 h 39"/>
              <a:gd name="T10" fmla="*/ 2147483646 w 138"/>
              <a:gd name="T11" fmla="*/ 2147483646 h 39"/>
              <a:gd name="T12" fmla="*/ 2147483646 w 138"/>
              <a:gd name="T13" fmla="*/ 2147483646 h 39"/>
              <a:gd name="T14" fmla="*/ 2147483646 w 138"/>
              <a:gd name="T15" fmla="*/ 2147483646 h 39"/>
              <a:gd name="T16" fmla="*/ 2147483646 w 138"/>
              <a:gd name="T17" fmla="*/ 2147483646 h 39"/>
              <a:gd name="T18" fmla="*/ 2147483646 w 138"/>
              <a:gd name="T19" fmla="*/ 2147483646 h 39"/>
              <a:gd name="T20" fmla="*/ 0 w 138"/>
              <a:gd name="T21" fmla="*/ 2147483646 h 39"/>
              <a:gd name="T22" fmla="*/ 0 w 138"/>
              <a:gd name="T23" fmla="*/ 2147483646 h 39"/>
              <a:gd name="T24" fmla="*/ 0 w 138"/>
              <a:gd name="T25" fmla="*/ 2147483646 h 39"/>
              <a:gd name="T26" fmla="*/ 0 w 138"/>
              <a:gd name="T27" fmla="*/ 2147483646 h 39"/>
              <a:gd name="T28" fmla="*/ 2147483646 w 138"/>
              <a:gd name="T29" fmla="*/ 2147483646 h 39"/>
              <a:gd name="T30" fmla="*/ 2147483646 w 138"/>
              <a:gd name="T31" fmla="*/ 0 h 39"/>
              <a:gd name="T32" fmla="*/ 2147483646 w 138"/>
              <a:gd name="T33" fmla="*/ 2147483646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9">
                <a:moveTo>
                  <a:pt x="135" y="29"/>
                </a:moveTo>
                <a:lnTo>
                  <a:pt x="135" y="29"/>
                </a:lnTo>
                <a:lnTo>
                  <a:pt x="138" y="31"/>
                </a:lnTo>
                <a:lnTo>
                  <a:pt x="138" y="34"/>
                </a:lnTo>
                <a:lnTo>
                  <a:pt x="137" y="37"/>
                </a:lnTo>
                <a:lnTo>
                  <a:pt x="134" y="39"/>
                </a:lnTo>
                <a:lnTo>
                  <a:pt x="3" y="10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135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4" name="Freeform 51"/>
          <p:cNvSpPr>
            <a:spLocks/>
          </p:cNvSpPr>
          <p:nvPr/>
        </p:nvSpPr>
        <p:spPr bwMode="auto">
          <a:xfrm>
            <a:off x="9874252" y="4211639"/>
            <a:ext cx="298449" cy="14287"/>
          </a:xfrm>
          <a:custGeom>
            <a:avLst/>
            <a:gdLst>
              <a:gd name="T0" fmla="*/ 2147483646 w 141"/>
              <a:gd name="T1" fmla="*/ 2147483646 h 9"/>
              <a:gd name="T2" fmla="*/ 2147483646 w 141"/>
              <a:gd name="T3" fmla="*/ 2147483646 h 9"/>
              <a:gd name="T4" fmla="*/ 2147483646 w 141"/>
              <a:gd name="T5" fmla="*/ 2147483646 h 9"/>
              <a:gd name="T6" fmla="*/ 2147483646 w 141"/>
              <a:gd name="T7" fmla="*/ 2147483646 h 9"/>
              <a:gd name="T8" fmla="*/ 2147483646 w 141"/>
              <a:gd name="T9" fmla="*/ 2147483646 h 9"/>
              <a:gd name="T10" fmla="*/ 2147483646 w 141"/>
              <a:gd name="T11" fmla="*/ 2147483646 h 9"/>
              <a:gd name="T12" fmla="*/ 2147483646 w 141"/>
              <a:gd name="T13" fmla="*/ 2147483646 h 9"/>
              <a:gd name="T14" fmla="*/ 2147483646 w 141"/>
              <a:gd name="T15" fmla="*/ 2147483646 h 9"/>
              <a:gd name="T16" fmla="*/ 2147483646 w 141"/>
              <a:gd name="T17" fmla="*/ 2147483646 h 9"/>
              <a:gd name="T18" fmla="*/ 2147483646 w 141"/>
              <a:gd name="T19" fmla="*/ 2147483646 h 9"/>
              <a:gd name="T20" fmla="*/ 2147483646 w 141"/>
              <a:gd name="T21" fmla="*/ 2147483646 h 9"/>
              <a:gd name="T22" fmla="*/ 0 w 141"/>
              <a:gd name="T23" fmla="*/ 2147483646 h 9"/>
              <a:gd name="T24" fmla="*/ 0 w 141"/>
              <a:gd name="T25" fmla="*/ 2147483646 h 9"/>
              <a:gd name="T26" fmla="*/ 0 w 141"/>
              <a:gd name="T27" fmla="*/ 2147483646 h 9"/>
              <a:gd name="T28" fmla="*/ 2147483646 w 141"/>
              <a:gd name="T29" fmla="*/ 2147483646 h 9"/>
              <a:gd name="T30" fmla="*/ 2147483646 w 141"/>
              <a:gd name="T31" fmla="*/ 0 h 9"/>
              <a:gd name="T32" fmla="*/ 2147483646 w 141"/>
              <a:gd name="T33" fmla="*/ 2147483646 h 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9">
                <a:moveTo>
                  <a:pt x="138" y="1"/>
                </a:moveTo>
                <a:lnTo>
                  <a:pt x="138" y="1"/>
                </a:lnTo>
                <a:lnTo>
                  <a:pt x="141" y="3"/>
                </a:lnTo>
                <a:lnTo>
                  <a:pt x="141" y="6"/>
                </a:lnTo>
                <a:lnTo>
                  <a:pt x="141" y="9"/>
                </a:lnTo>
                <a:lnTo>
                  <a:pt x="138" y="9"/>
                </a:lnTo>
                <a:lnTo>
                  <a:pt x="5" y="9"/>
                </a:lnTo>
                <a:lnTo>
                  <a:pt x="2" y="8"/>
                </a:lnTo>
                <a:lnTo>
                  <a:pt x="0" y="5"/>
                </a:lnTo>
                <a:lnTo>
                  <a:pt x="2" y="1"/>
                </a:lnTo>
                <a:lnTo>
                  <a:pt x="5" y="0"/>
                </a:lnTo>
                <a:lnTo>
                  <a:pt x="13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" name="Freeform 52"/>
          <p:cNvSpPr>
            <a:spLocks/>
          </p:cNvSpPr>
          <p:nvPr/>
        </p:nvSpPr>
        <p:spPr bwMode="auto">
          <a:xfrm>
            <a:off x="9912351" y="4237039"/>
            <a:ext cx="287867" cy="66675"/>
          </a:xfrm>
          <a:custGeom>
            <a:avLst/>
            <a:gdLst>
              <a:gd name="T0" fmla="*/ 2147483646 w 136"/>
              <a:gd name="T1" fmla="*/ 0 h 42"/>
              <a:gd name="T2" fmla="*/ 2147483646 w 136"/>
              <a:gd name="T3" fmla="*/ 0 h 42"/>
              <a:gd name="T4" fmla="*/ 2147483646 w 136"/>
              <a:gd name="T5" fmla="*/ 0 h 42"/>
              <a:gd name="T6" fmla="*/ 2147483646 w 136"/>
              <a:gd name="T7" fmla="*/ 2147483646 h 42"/>
              <a:gd name="T8" fmla="*/ 2147483646 w 136"/>
              <a:gd name="T9" fmla="*/ 2147483646 h 42"/>
              <a:gd name="T10" fmla="*/ 2147483646 w 136"/>
              <a:gd name="T11" fmla="*/ 2147483646 h 42"/>
              <a:gd name="T12" fmla="*/ 2147483646 w 136"/>
              <a:gd name="T13" fmla="*/ 2147483646 h 42"/>
              <a:gd name="T14" fmla="*/ 2147483646 w 136"/>
              <a:gd name="T15" fmla="*/ 2147483646 h 42"/>
              <a:gd name="T16" fmla="*/ 2147483646 w 136"/>
              <a:gd name="T17" fmla="*/ 2147483646 h 42"/>
              <a:gd name="T18" fmla="*/ 2147483646 w 136"/>
              <a:gd name="T19" fmla="*/ 2147483646 h 42"/>
              <a:gd name="T20" fmla="*/ 2147483646 w 136"/>
              <a:gd name="T21" fmla="*/ 2147483646 h 42"/>
              <a:gd name="T22" fmla="*/ 0 w 136"/>
              <a:gd name="T23" fmla="*/ 2147483646 h 42"/>
              <a:gd name="T24" fmla="*/ 0 w 136"/>
              <a:gd name="T25" fmla="*/ 2147483646 h 42"/>
              <a:gd name="T26" fmla="*/ 0 w 136"/>
              <a:gd name="T27" fmla="*/ 2147483646 h 42"/>
              <a:gd name="T28" fmla="*/ 2147483646 w 136"/>
              <a:gd name="T29" fmla="*/ 2147483646 h 42"/>
              <a:gd name="T30" fmla="*/ 2147483646 w 136"/>
              <a:gd name="T31" fmla="*/ 2147483646 h 42"/>
              <a:gd name="T32" fmla="*/ 2147483646 w 136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2">
                <a:moveTo>
                  <a:pt x="130" y="0"/>
                </a:moveTo>
                <a:lnTo>
                  <a:pt x="130" y="0"/>
                </a:lnTo>
                <a:lnTo>
                  <a:pt x="133" y="0"/>
                </a:lnTo>
                <a:lnTo>
                  <a:pt x="136" y="3"/>
                </a:lnTo>
                <a:lnTo>
                  <a:pt x="135" y="6"/>
                </a:lnTo>
                <a:lnTo>
                  <a:pt x="133" y="8"/>
                </a:lnTo>
                <a:lnTo>
                  <a:pt x="6" y="42"/>
                </a:lnTo>
                <a:lnTo>
                  <a:pt x="3" y="42"/>
                </a:lnTo>
                <a:lnTo>
                  <a:pt x="0" y="39"/>
                </a:lnTo>
                <a:lnTo>
                  <a:pt x="1" y="35"/>
                </a:lnTo>
                <a:lnTo>
                  <a:pt x="3" y="34"/>
                </a:lnTo>
                <a:lnTo>
                  <a:pt x="13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6" name="Freeform 53"/>
          <p:cNvSpPr>
            <a:spLocks/>
          </p:cNvSpPr>
          <p:nvPr/>
        </p:nvSpPr>
        <p:spPr bwMode="auto">
          <a:xfrm>
            <a:off x="10176934" y="3881438"/>
            <a:ext cx="82551" cy="220662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2147483646 w 39"/>
              <a:gd name="T13" fmla="*/ 2147483646 h 139"/>
              <a:gd name="T14" fmla="*/ 2147483646 w 39"/>
              <a:gd name="T15" fmla="*/ 2147483646 h 139"/>
              <a:gd name="T16" fmla="*/ 0 w 39"/>
              <a:gd name="T17" fmla="*/ 2147483646 h 139"/>
              <a:gd name="T18" fmla="*/ 0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0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39" y="134"/>
                </a:moveTo>
                <a:lnTo>
                  <a:pt x="39" y="134"/>
                </a:lnTo>
                <a:lnTo>
                  <a:pt x="37" y="137"/>
                </a:lnTo>
                <a:lnTo>
                  <a:pt x="34" y="139"/>
                </a:lnTo>
                <a:lnTo>
                  <a:pt x="31" y="139"/>
                </a:lnTo>
                <a:lnTo>
                  <a:pt x="29" y="136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lnTo>
                  <a:pt x="6" y="0"/>
                </a:lnTo>
                <a:lnTo>
                  <a:pt x="10" y="4"/>
                </a:lnTo>
                <a:lnTo>
                  <a:pt x="39" y="1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7" name="Freeform 54"/>
          <p:cNvSpPr>
            <a:spLocks/>
          </p:cNvSpPr>
          <p:nvPr/>
        </p:nvSpPr>
        <p:spPr bwMode="auto">
          <a:xfrm>
            <a:off x="10276418" y="3879851"/>
            <a:ext cx="29633" cy="227013"/>
          </a:xfrm>
          <a:custGeom>
            <a:avLst/>
            <a:gdLst>
              <a:gd name="T0" fmla="*/ 2147483646 w 14"/>
              <a:gd name="T1" fmla="*/ 2147483646 h 143"/>
              <a:gd name="T2" fmla="*/ 2147483646 w 14"/>
              <a:gd name="T3" fmla="*/ 2147483646 h 143"/>
              <a:gd name="T4" fmla="*/ 2147483646 w 14"/>
              <a:gd name="T5" fmla="*/ 2147483646 h 143"/>
              <a:gd name="T6" fmla="*/ 2147483646 w 14"/>
              <a:gd name="T7" fmla="*/ 2147483646 h 143"/>
              <a:gd name="T8" fmla="*/ 2147483646 w 14"/>
              <a:gd name="T9" fmla="*/ 2147483646 h 143"/>
              <a:gd name="T10" fmla="*/ 2147483646 w 14"/>
              <a:gd name="T11" fmla="*/ 2147483646 h 143"/>
              <a:gd name="T12" fmla="*/ 2147483646 w 14"/>
              <a:gd name="T13" fmla="*/ 2147483646 h 143"/>
              <a:gd name="T14" fmla="*/ 2147483646 w 14"/>
              <a:gd name="T15" fmla="*/ 2147483646 h 143"/>
              <a:gd name="T16" fmla="*/ 0 w 14"/>
              <a:gd name="T17" fmla="*/ 2147483646 h 143"/>
              <a:gd name="T18" fmla="*/ 0 w 14"/>
              <a:gd name="T19" fmla="*/ 2147483646 h 143"/>
              <a:gd name="T20" fmla="*/ 2147483646 w 14"/>
              <a:gd name="T21" fmla="*/ 2147483646 h 143"/>
              <a:gd name="T22" fmla="*/ 2147483646 w 14"/>
              <a:gd name="T23" fmla="*/ 0 h 143"/>
              <a:gd name="T24" fmla="*/ 2147483646 w 14"/>
              <a:gd name="T25" fmla="*/ 0 h 143"/>
              <a:gd name="T26" fmla="*/ 2147483646 w 14"/>
              <a:gd name="T27" fmla="*/ 0 h 143"/>
              <a:gd name="T28" fmla="*/ 2147483646 w 14"/>
              <a:gd name="T29" fmla="*/ 2147483646 h 143"/>
              <a:gd name="T30" fmla="*/ 2147483646 w 14"/>
              <a:gd name="T31" fmla="*/ 2147483646 h 143"/>
              <a:gd name="T32" fmla="*/ 2147483646 w 14"/>
              <a:gd name="T33" fmla="*/ 2147483646 h 1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43">
                <a:moveTo>
                  <a:pt x="14" y="138"/>
                </a:moveTo>
                <a:lnTo>
                  <a:pt x="14" y="138"/>
                </a:lnTo>
                <a:lnTo>
                  <a:pt x="13" y="141"/>
                </a:lnTo>
                <a:lnTo>
                  <a:pt x="9" y="143"/>
                </a:lnTo>
                <a:lnTo>
                  <a:pt x="6" y="141"/>
                </a:lnTo>
                <a:lnTo>
                  <a:pt x="4" y="138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4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8" name="Freeform 55"/>
          <p:cNvSpPr>
            <a:spLocks/>
          </p:cNvSpPr>
          <p:nvPr/>
        </p:nvSpPr>
        <p:spPr bwMode="auto">
          <a:xfrm>
            <a:off x="10316634" y="3902075"/>
            <a:ext cx="71967" cy="222250"/>
          </a:xfrm>
          <a:custGeom>
            <a:avLst/>
            <a:gdLst>
              <a:gd name="T0" fmla="*/ 2147483646 w 34"/>
              <a:gd name="T1" fmla="*/ 2147483646 h 140"/>
              <a:gd name="T2" fmla="*/ 2147483646 w 34"/>
              <a:gd name="T3" fmla="*/ 2147483646 h 140"/>
              <a:gd name="T4" fmla="*/ 2147483646 w 34"/>
              <a:gd name="T5" fmla="*/ 2147483646 h 140"/>
              <a:gd name="T6" fmla="*/ 2147483646 w 34"/>
              <a:gd name="T7" fmla="*/ 2147483646 h 140"/>
              <a:gd name="T8" fmla="*/ 2147483646 w 34"/>
              <a:gd name="T9" fmla="*/ 2147483646 h 140"/>
              <a:gd name="T10" fmla="*/ 2147483646 w 34"/>
              <a:gd name="T11" fmla="*/ 2147483646 h 140"/>
              <a:gd name="T12" fmla="*/ 0 w 34"/>
              <a:gd name="T13" fmla="*/ 2147483646 h 140"/>
              <a:gd name="T14" fmla="*/ 0 w 34"/>
              <a:gd name="T15" fmla="*/ 2147483646 h 140"/>
              <a:gd name="T16" fmla="*/ 2147483646 w 34"/>
              <a:gd name="T17" fmla="*/ 2147483646 h 140"/>
              <a:gd name="T18" fmla="*/ 2147483646 w 34"/>
              <a:gd name="T19" fmla="*/ 2147483646 h 140"/>
              <a:gd name="T20" fmla="*/ 2147483646 w 34"/>
              <a:gd name="T21" fmla="*/ 2147483646 h 140"/>
              <a:gd name="T22" fmla="*/ 2147483646 w 34"/>
              <a:gd name="T23" fmla="*/ 0 h 140"/>
              <a:gd name="T24" fmla="*/ 2147483646 w 34"/>
              <a:gd name="T25" fmla="*/ 0 h 140"/>
              <a:gd name="T26" fmla="*/ 2147483646 w 34"/>
              <a:gd name="T27" fmla="*/ 0 h 140"/>
              <a:gd name="T28" fmla="*/ 2147483646 w 34"/>
              <a:gd name="T29" fmla="*/ 2147483646 h 140"/>
              <a:gd name="T30" fmla="*/ 2147483646 w 34"/>
              <a:gd name="T31" fmla="*/ 2147483646 h 140"/>
              <a:gd name="T32" fmla="*/ 2147483646 w 34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40">
                <a:moveTo>
                  <a:pt x="8" y="137"/>
                </a:moveTo>
                <a:lnTo>
                  <a:pt x="8" y="137"/>
                </a:lnTo>
                <a:lnTo>
                  <a:pt x="6" y="139"/>
                </a:lnTo>
                <a:lnTo>
                  <a:pt x="3" y="140"/>
                </a:lnTo>
                <a:lnTo>
                  <a:pt x="0" y="139"/>
                </a:lnTo>
                <a:lnTo>
                  <a:pt x="0" y="135"/>
                </a:lnTo>
                <a:lnTo>
                  <a:pt x="26" y="5"/>
                </a:lnTo>
                <a:lnTo>
                  <a:pt x="27" y="2"/>
                </a:lnTo>
                <a:lnTo>
                  <a:pt x="31" y="0"/>
                </a:lnTo>
                <a:lnTo>
                  <a:pt x="34" y="4"/>
                </a:lnTo>
                <a:lnTo>
                  <a:pt x="34" y="7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9" name="Freeform 56"/>
          <p:cNvSpPr>
            <a:spLocks/>
          </p:cNvSpPr>
          <p:nvPr/>
        </p:nvSpPr>
        <p:spPr bwMode="auto">
          <a:xfrm>
            <a:off x="10337800" y="3938589"/>
            <a:ext cx="129117" cy="206375"/>
          </a:xfrm>
          <a:custGeom>
            <a:avLst/>
            <a:gdLst>
              <a:gd name="T0" fmla="*/ 2147483646 w 61"/>
              <a:gd name="T1" fmla="*/ 2147483646 h 130"/>
              <a:gd name="T2" fmla="*/ 2147483646 w 61"/>
              <a:gd name="T3" fmla="*/ 2147483646 h 130"/>
              <a:gd name="T4" fmla="*/ 2147483646 w 61"/>
              <a:gd name="T5" fmla="*/ 2147483646 h 130"/>
              <a:gd name="T6" fmla="*/ 2147483646 w 61"/>
              <a:gd name="T7" fmla="*/ 2147483646 h 130"/>
              <a:gd name="T8" fmla="*/ 2147483646 w 61"/>
              <a:gd name="T9" fmla="*/ 2147483646 h 130"/>
              <a:gd name="T10" fmla="*/ 2147483646 w 61"/>
              <a:gd name="T11" fmla="*/ 2147483646 h 130"/>
              <a:gd name="T12" fmla="*/ 0 w 61"/>
              <a:gd name="T13" fmla="*/ 2147483646 h 130"/>
              <a:gd name="T14" fmla="*/ 0 w 61"/>
              <a:gd name="T15" fmla="*/ 2147483646 h 130"/>
              <a:gd name="T16" fmla="*/ 2147483646 w 61"/>
              <a:gd name="T17" fmla="*/ 2147483646 h 130"/>
              <a:gd name="T18" fmla="*/ 2147483646 w 61"/>
              <a:gd name="T19" fmla="*/ 2147483646 h 130"/>
              <a:gd name="T20" fmla="*/ 2147483646 w 61"/>
              <a:gd name="T21" fmla="*/ 0 h 130"/>
              <a:gd name="T22" fmla="*/ 2147483646 w 61"/>
              <a:gd name="T23" fmla="*/ 0 h 130"/>
              <a:gd name="T24" fmla="*/ 2147483646 w 61"/>
              <a:gd name="T25" fmla="*/ 0 h 130"/>
              <a:gd name="T26" fmla="*/ 2147483646 w 61"/>
              <a:gd name="T27" fmla="*/ 0 h 130"/>
              <a:gd name="T28" fmla="*/ 2147483646 w 61"/>
              <a:gd name="T29" fmla="*/ 2147483646 h 130"/>
              <a:gd name="T30" fmla="*/ 2147483646 w 61"/>
              <a:gd name="T31" fmla="*/ 2147483646 h 130"/>
              <a:gd name="T32" fmla="*/ 2147483646 w 61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" h="130">
                <a:moveTo>
                  <a:pt x="8" y="128"/>
                </a:moveTo>
                <a:lnTo>
                  <a:pt x="8" y="128"/>
                </a:lnTo>
                <a:lnTo>
                  <a:pt x="6" y="130"/>
                </a:lnTo>
                <a:lnTo>
                  <a:pt x="1" y="130"/>
                </a:lnTo>
                <a:lnTo>
                  <a:pt x="0" y="128"/>
                </a:lnTo>
                <a:lnTo>
                  <a:pt x="0" y="124"/>
                </a:lnTo>
                <a:lnTo>
                  <a:pt x="53" y="3"/>
                </a:lnTo>
                <a:lnTo>
                  <a:pt x="56" y="0"/>
                </a:lnTo>
                <a:lnTo>
                  <a:pt x="59" y="0"/>
                </a:lnTo>
                <a:lnTo>
                  <a:pt x="61" y="3"/>
                </a:lnTo>
                <a:lnTo>
                  <a:pt x="61" y="6"/>
                </a:lnTo>
                <a:lnTo>
                  <a:pt x="8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0" name="Freeform 57"/>
          <p:cNvSpPr>
            <a:spLocks/>
          </p:cNvSpPr>
          <p:nvPr/>
        </p:nvSpPr>
        <p:spPr bwMode="auto">
          <a:xfrm>
            <a:off x="9948334" y="437197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0 w 103"/>
              <a:gd name="T51" fmla="*/ 2147483646 h 103"/>
              <a:gd name="T52" fmla="*/ 0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69" y="5"/>
                </a:moveTo>
                <a:lnTo>
                  <a:pt x="69" y="5"/>
                </a:lnTo>
                <a:lnTo>
                  <a:pt x="79" y="8"/>
                </a:lnTo>
                <a:lnTo>
                  <a:pt x="87" y="15"/>
                </a:lnTo>
                <a:lnTo>
                  <a:pt x="94" y="23"/>
                </a:lnTo>
                <a:lnTo>
                  <a:pt x="98" y="31"/>
                </a:lnTo>
                <a:lnTo>
                  <a:pt x="102" y="40"/>
                </a:lnTo>
                <a:lnTo>
                  <a:pt x="103" y="50"/>
                </a:lnTo>
                <a:lnTo>
                  <a:pt x="102" y="61"/>
                </a:lnTo>
                <a:lnTo>
                  <a:pt x="98" y="71"/>
                </a:lnTo>
                <a:lnTo>
                  <a:pt x="95" y="80"/>
                </a:lnTo>
                <a:lnTo>
                  <a:pt x="89" y="87"/>
                </a:lnTo>
                <a:lnTo>
                  <a:pt x="81" y="93"/>
                </a:lnTo>
                <a:lnTo>
                  <a:pt x="73" y="98"/>
                </a:lnTo>
                <a:lnTo>
                  <a:pt x="63" y="101"/>
                </a:lnTo>
                <a:lnTo>
                  <a:pt x="53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6" y="89"/>
                </a:lnTo>
                <a:lnTo>
                  <a:pt x="10" y="82"/>
                </a:lnTo>
                <a:lnTo>
                  <a:pt x="5" y="72"/>
                </a:lnTo>
                <a:lnTo>
                  <a:pt x="2" y="63"/>
                </a:lnTo>
                <a:lnTo>
                  <a:pt x="0" y="53"/>
                </a:lnTo>
                <a:lnTo>
                  <a:pt x="0" y="44"/>
                </a:lnTo>
                <a:lnTo>
                  <a:pt x="4" y="34"/>
                </a:lnTo>
                <a:lnTo>
                  <a:pt x="8" y="24"/>
                </a:lnTo>
                <a:lnTo>
                  <a:pt x="15" y="16"/>
                </a:lnTo>
                <a:lnTo>
                  <a:pt x="21" y="10"/>
                </a:lnTo>
                <a:lnTo>
                  <a:pt x="31" y="5"/>
                </a:lnTo>
                <a:lnTo>
                  <a:pt x="41" y="2"/>
                </a:lnTo>
                <a:lnTo>
                  <a:pt x="50" y="0"/>
                </a:lnTo>
                <a:lnTo>
                  <a:pt x="60" y="2"/>
                </a:lnTo>
                <a:lnTo>
                  <a:pt x="6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1" name="Freeform 58"/>
          <p:cNvSpPr>
            <a:spLocks/>
          </p:cNvSpPr>
          <p:nvPr/>
        </p:nvSpPr>
        <p:spPr bwMode="auto">
          <a:xfrm>
            <a:off x="10411885" y="452755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0 w 66"/>
              <a:gd name="T51" fmla="*/ 2147483646 h 66"/>
              <a:gd name="T52" fmla="*/ 0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5" y="3"/>
                </a:moveTo>
                <a:lnTo>
                  <a:pt x="45" y="3"/>
                </a:lnTo>
                <a:lnTo>
                  <a:pt x="50" y="5"/>
                </a:lnTo>
                <a:lnTo>
                  <a:pt x="55" y="10"/>
                </a:lnTo>
                <a:lnTo>
                  <a:pt x="59" y="15"/>
                </a:lnTo>
                <a:lnTo>
                  <a:pt x="63" y="19"/>
                </a:lnTo>
                <a:lnTo>
                  <a:pt x="64" y="26"/>
                </a:lnTo>
                <a:lnTo>
                  <a:pt x="66" y="32"/>
                </a:lnTo>
                <a:lnTo>
                  <a:pt x="64" y="39"/>
                </a:lnTo>
                <a:lnTo>
                  <a:pt x="63" y="45"/>
                </a:lnTo>
                <a:lnTo>
                  <a:pt x="59" y="50"/>
                </a:lnTo>
                <a:lnTo>
                  <a:pt x="56" y="56"/>
                </a:lnTo>
                <a:lnTo>
                  <a:pt x="51" y="60"/>
                </a:lnTo>
                <a:lnTo>
                  <a:pt x="47" y="63"/>
                </a:lnTo>
                <a:lnTo>
                  <a:pt x="40" y="64"/>
                </a:lnTo>
                <a:lnTo>
                  <a:pt x="34" y="66"/>
                </a:lnTo>
                <a:lnTo>
                  <a:pt x="27" y="64"/>
                </a:lnTo>
                <a:lnTo>
                  <a:pt x="21" y="63"/>
                </a:lnTo>
                <a:lnTo>
                  <a:pt x="14" y="61"/>
                </a:lnTo>
                <a:lnTo>
                  <a:pt x="10" y="56"/>
                </a:lnTo>
                <a:lnTo>
                  <a:pt x="6" y="52"/>
                </a:lnTo>
                <a:lnTo>
                  <a:pt x="3" y="47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3" y="21"/>
                </a:lnTo>
                <a:lnTo>
                  <a:pt x="5" y="16"/>
                </a:lnTo>
                <a:lnTo>
                  <a:pt x="10" y="10"/>
                </a:lnTo>
                <a:lnTo>
                  <a:pt x="14" y="7"/>
                </a:lnTo>
                <a:lnTo>
                  <a:pt x="19" y="3"/>
                </a:lnTo>
                <a:lnTo>
                  <a:pt x="26" y="2"/>
                </a:lnTo>
                <a:lnTo>
                  <a:pt x="32" y="0"/>
                </a:lnTo>
                <a:lnTo>
                  <a:pt x="39" y="2"/>
                </a:lnTo>
                <a:lnTo>
                  <a:pt x="4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2" name="Freeform 59"/>
          <p:cNvSpPr>
            <a:spLocks/>
          </p:cNvSpPr>
          <p:nvPr/>
        </p:nvSpPr>
        <p:spPr bwMode="auto">
          <a:xfrm>
            <a:off x="10126134" y="4468814"/>
            <a:ext cx="306917" cy="104775"/>
          </a:xfrm>
          <a:custGeom>
            <a:avLst/>
            <a:gdLst>
              <a:gd name="T0" fmla="*/ 2147483646 w 145"/>
              <a:gd name="T1" fmla="*/ 2147483646 h 66"/>
              <a:gd name="T2" fmla="*/ 2147483646 w 145"/>
              <a:gd name="T3" fmla="*/ 2147483646 h 66"/>
              <a:gd name="T4" fmla="*/ 2147483646 w 145"/>
              <a:gd name="T5" fmla="*/ 2147483646 h 66"/>
              <a:gd name="T6" fmla="*/ 2147483646 w 145"/>
              <a:gd name="T7" fmla="*/ 2147483646 h 66"/>
              <a:gd name="T8" fmla="*/ 2147483646 w 145"/>
              <a:gd name="T9" fmla="*/ 2147483646 h 66"/>
              <a:gd name="T10" fmla="*/ 2147483646 w 145"/>
              <a:gd name="T11" fmla="*/ 2147483646 h 66"/>
              <a:gd name="T12" fmla="*/ 2147483646 w 145"/>
              <a:gd name="T13" fmla="*/ 2147483646 h 66"/>
              <a:gd name="T14" fmla="*/ 2147483646 w 145"/>
              <a:gd name="T15" fmla="*/ 2147483646 h 66"/>
              <a:gd name="T16" fmla="*/ 2147483646 w 145"/>
              <a:gd name="T17" fmla="*/ 2147483646 h 66"/>
              <a:gd name="T18" fmla="*/ 2147483646 w 145"/>
              <a:gd name="T19" fmla="*/ 2147483646 h 66"/>
              <a:gd name="T20" fmla="*/ 2147483646 w 145"/>
              <a:gd name="T21" fmla="*/ 2147483646 h 66"/>
              <a:gd name="T22" fmla="*/ 2147483646 w 145"/>
              <a:gd name="T23" fmla="*/ 2147483646 h 66"/>
              <a:gd name="T24" fmla="*/ 2147483646 w 145"/>
              <a:gd name="T25" fmla="*/ 2147483646 h 66"/>
              <a:gd name="T26" fmla="*/ 2147483646 w 145"/>
              <a:gd name="T27" fmla="*/ 2147483646 h 66"/>
              <a:gd name="T28" fmla="*/ 2147483646 w 145"/>
              <a:gd name="T29" fmla="*/ 2147483646 h 66"/>
              <a:gd name="T30" fmla="*/ 0 w 145"/>
              <a:gd name="T31" fmla="*/ 2147483646 h 66"/>
              <a:gd name="T32" fmla="*/ 0 w 145"/>
              <a:gd name="T33" fmla="*/ 2147483646 h 66"/>
              <a:gd name="T34" fmla="*/ 0 w 145"/>
              <a:gd name="T35" fmla="*/ 2147483646 h 66"/>
              <a:gd name="T36" fmla="*/ 0 w 145"/>
              <a:gd name="T37" fmla="*/ 2147483646 h 66"/>
              <a:gd name="T38" fmla="*/ 0 w 145"/>
              <a:gd name="T39" fmla="*/ 2147483646 h 66"/>
              <a:gd name="T40" fmla="*/ 2147483646 w 145"/>
              <a:gd name="T41" fmla="*/ 2147483646 h 66"/>
              <a:gd name="T42" fmla="*/ 2147483646 w 145"/>
              <a:gd name="T43" fmla="*/ 2147483646 h 66"/>
              <a:gd name="T44" fmla="*/ 2147483646 w 145"/>
              <a:gd name="T45" fmla="*/ 0 h 66"/>
              <a:gd name="T46" fmla="*/ 2147483646 w 145"/>
              <a:gd name="T47" fmla="*/ 2147483646 h 66"/>
              <a:gd name="T48" fmla="*/ 2147483646 w 145"/>
              <a:gd name="T49" fmla="*/ 2147483646 h 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" h="66">
                <a:moveTo>
                  <a:pt x="140" y="52"/>
                </a:moveTo>
                <a:lnTo>
                  <a:pt x="140" y="52"/>
                </a:lnTo>
                <a:lnTo>
                  <a:pt x="143" y="53"/>
                </a:lnTo>
                <a:lnTo>
                  <a:pt x="145" y="55"/>
                </a:lnTo>
                <a:lnTo>
                  <a:pt x="145" y="58"/>
                </a:lnTo>
                <a:lnTo>
                  <a:pt x="145" y="61"/>
                </a:lnTo>
                <a:lnTo>
                  <a:pt x="143" y="63"/>
                </a:lnTo>
                <a:lnTo>
                  <a:pt x="141" y="65"/>
                </a:lnTo>
                <a:lnTo>
                  <a:pt x="138" y="66"/>
                </a:lnTo>
                <a:lnTo>
                  <a:pt x="135" y="65"/>
                </a:lnTo>
                <a:lnTo>
                  <a:pt x="5" y="15"/>
                </a:lnTo>
                <a:lnTo>
                  <a:pt x="2" y="13"/>
                </a:lnTo>
                <a:lnTo>
                  <a:pt x="0" y="10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2"/>
                </a:lnTo>
                <a:lnTo>
                  <a:pt x="6" y="0"/>
                </a:lnTo>
                <a:lnTo>
                  <a:pt x="10" y="2"/>
                </a:lnTo>
                <a:lnTo>
                  <a:pt x="140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3" name="Freeform 60"/>
          <p:cNvSpPr>
            <a:spLocks/>
          </p:cNvSpPr>
          <p:nvPr/>
        </p:nvSpPr>
        <p:spPr bwMode="auto">
          <a:xfrm>
            <a:off x="9673167" y="4421188"/>
            <a:ext cx="296333" cy="38100"/>
          </a:xfrm>
          <a:custGeom>
            <a:avLst/>
            <a:gdLst>
              <a:gd name="T0" fmla="*/ 2147483646 w 140"/>
              <a:gd name="T1" fmla="*/ 2147483646 h 24"/>
              <a:gd name="T2" fmla="*/ 2147483646 w 140"/>
              <a:gd name="T3" fmla="*/ 2147483646 h 24"/>
              <a:gd name="T4" fmla="*/ 2147483646 w 140"/>
              <a:gd name="T5" fmla="*/ 2147483646 h 24"/>
              <a:gd name="T6" fmla="*/ 2147483646 w 140"/>
              <a:gd name="T7" fmla="*/ 2147483646 h 24"/>
              <a:gd name="T8" fmla="*/ 2147483646 w 140"/>
              <a:gd name="T9" fmla="*/ 2147483646 h 24"/>
              <a:gd name="T10" fmla="*/ 2147483646 w 140"/>
              <a:gd name="T11" fmla="*/ 2147483646 h 24"/>
              <a:gd name="T12" fmla="*/ 2147483646 w 140"/>
              <a:gd name="T13" fmla="*/ 2147483646 h 24"/>
              <a:gd name="T14" fmla="*/ 2147483646 w 140"/>
              <a:gd name="T15" fmla="*/ 2147483646 h 24"/>
              <a:gd name="T16" fmla="*/ 2147483646 w 140"/>
              <a:gd name="T17" fmla="*/ 2147483646 h 24"/>
              <a:gd name="T18" fmla="*/ 2147483646 w 140"/>
              <a:gd name="T19" fmla="*/ 2147483646 h 24"/>
              <a:gd name="T20" fmla="*/ 0 w 140"/>
              <a:gd name="T21" fmla="*/ 2147483646 h 24"/>
              <a:gd name="T22" fmla="*/ 0 w 140"/>
              <a:gd name="T23" fmla="*/ 2147483646 h 24"/>
              <a:gd name="T24" fmla="*/ 0 w 140"/>
              <a:gd name="T25" fmla="*/ 2147483646 h 24"/>
              <a:gd name="T26" fmla="*/ 0 w 140"/>
              <a:gd name="T27" fmla="*/ 2147483646 h 24"/>
              <a:gd name="T28" fmla="*/ 2147483646 w 140"/>
              <a:gd name="T29" fmla="*/ 0 h 24"/>
              <a:gd name="T30" fmla="*/ 2147483646 w 140"/>
              <a:gd name="T31" fmla="*/ 0 h 24"/>
              <a:gd name="T32" fmla="*/ 2147483646 w 140"/>
              <a:gd name="T33" fmla="*/ 2147483646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4">
                <a:moveTo>
                  <a:pt x="137" y="16"/>
                </a:moveTo>
                <a:lnTo>
                  <a:pt x="137" y="16"/>
                </a:lnTo>
                <a:lnTo>
                  <a:pt x="140" y="17"/>
                </a:lnTo>
                <a:lnTo>
                  <a:pt x="140" y="21"/>
                </a:lnTo>
                <a:lnTo>
                  <a:pt x="138" y="24"/>
                </a:lnTo>
                <a:lnTo>
                  <a:pt x="135" y="24"/>
                </a:lnTo>
                <a:lnTo>
                  <a:pt x="3" y="8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7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4" name="Freeform 61"/>
          <p:cNvSpPr>
            <a:spLocks/>
          </p:cNvSpPr>
          <p:nvPr/>
        </p:nvSpPr>
        <p:spPr bwMode="auto">
          <a:xfrm>
            <a:off x="9690101" y="4338638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9" y="52"/>
                </a:moveTo>
                <a:lnTo>
                  <a:pt x="129" y="52"/>
                </a:lnTo>
                <a:lnTo>
                  <a:pt x="130" y="55"/>
                </a:lnTo>
                <a:lnTo>
                  <a:pt x="130" y="58"/>
                </a:lnTo>
                <a:lnTo>
                  <a:pt x="129" y="60"/>
                </a:lnTo>
                <a:lnTo>
                  <a:pt x="126" y="60"/>
                </a:lnTo>
                <a:lnTo>
                  <a:pt x="3" y="8"/>
                </a:lnTo>
                <a:lnTo>
                  <a:pt x="0" y="7"/>
                </a:lnTo>
                <a:lnTo>
                  <a:pt x="0" y="3"/>
                </a:lnTo>
                <a:lnTo>
                  <a:pt x="3" y="0"/>
                </a:lnTo>
                <a:lnTo>
                  <a:pt x="7" y="0"/>
                </a:lnTo>
                <a:lnTo>
                  <a:pt x="129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" name="Freeform 62"/>
          <p:cNvSpPr>
            <a:spLocks/>
          </p:cNvSpPr>
          <p:nvPr/>
        </p:nvSpPr>
        <p:spPr bwMode="auto">
          <a:xfrm>
            <a:off x="9666818" y="4471988"/>
            <a:ext cx="298449" cy="38100"/>
          </a:xfrm>
          <a:custGeom>
            <a:avLst/>
            <a:gdLst>
              <a:gd name="T0" fmla="*/ 2147483646 w 141"/>
              <a:gd name="T1" fmla="*/ 0 h 24"/>
              <a:gd name="T2" fmla="*/ 2147483646 w 141"/>
              <a:gd name="T3" fmla="*/ 0 h 24"/>
              <a:gd name="T4" fmla="*/ 2147483646 w 141"/>
              <a:gd name="T5" fmla="*/ 0 h 24"/>
              <a:gd name="T6" fmla="*/ 2147483646 w 141"/>
              <a:gd name="T7" fmla="*/ 2147483646 h 24"/>
              <a:gd name="T8" fmla="*/ 2147483646 w 141"/>
              <a:gd name="T9" fmla="*/ 2147483646 h 24"/>
              <a:gd name="T10" fmla="*/ 2147483646 w 141"/>
              <a:gd name="T11" fmla="*/ 2147483646 h 24"/>
              <a:gd name="T12" fmla="*/ 2147483646 w 141"/>
              <a:gd name="T13" fmla="*/ 2147483646 h 24"/>
              <a:gd name="T14" fmla="*/ 2147483646 w 141"/>
              <a:gd name="T15" fmla="*/ 2147483646 h 24"/>
              <a:gd name="T16" fmla="*/ 2147483646 w 141"/>
              <a:gd name="T17" fmla="*/ 2147483646 h 24"/>
              <a:gd name="T18" fmla="*/ 2147483646 w 141"/>
              <a:gd name="T19" fmla="*/ 2147483646 h 24"/>
              <a:gd name="T20" fmla="*/ 2147483646 w 141"/>
              <a:gd name="T21" fmla="*/ 2147483646 h 24"/>
              <a:gd name="T22" fmla="*/ 0 w 141"/>
              <a:gd name="T23" fmla="*/ 2147483646 h 24"/>
              <a:gd name="T24" fmla="*/ 0 w 141"/>
              <a:gd name="T25" fmla="*/ 2147483646 h 24"/>
              <a:gd name="T26" fmla="*/ 0 w 141"/>
              <a:gd name="T27" fmla="*/ 2147483646 h 24"/>
              <a:gd name="T28" fmla="*/ 2147483646 w 141"/>
              <a:gd name="T29" fmla="*/ 2147483646 h 24"/>
              <a:gd name="T30" fmla="*/ 2147483646 w 141"/>
              <a:gd name="T31" fmla="*/ 2147483646 h 24"/>
              <a:gd name="T32" fmla="*/ 2147483646 w 141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4">
                <a:moveTo>
                  <a:pt x="137" y="0"/>
                </a:moveTo>
                <a:lnTo>
                  <a:pt x="137" y="0"/>
                </a:lnTo>
                <a:lnTo>
                  <a:pt x="140" y="0"/>
                </a:lnTo>
                <a:lnTo>
                  <a:pt x="141" y="3"/>
                </a:lnTo>
                <a:lnTo>
                  <a:pt x="140" y="6"/>
                </a:lnTo>
                <a:lnTo>
                  <a:pt x="137" y="8"/>
                </a:lnTo>
                <a:lnTo>
                  <a:pt x="5" y="24"/>
                </a:lnTo>
                <a:lnTo>
                  <a:pt x="1" y="22"/>
                </a:lnTo>
                <a:lnTo>
                  <a:pt x="0" y="19"/>
                </a:lnTo>
                <a:lnTo>
                  <a:pt x="1" y="16"/>
                </a:lnTo>
                <a:lnTo>
                  <a:pt x="5" y="14"/>
                </a:lnTo>
                <a:lnTo>
                  <a:pt x="13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6" name="Freeform 63"/>
          <p:cNvSpPr>
            <a:spLocks/>
          </p:cNvSpPr>
          <p:nvPr/>
        </p:nvSpPr>
        <p:spPr bwMode="auto">
          <a:xfrm>
            <a:off x="9738784" y="4275138"/>
            <a:ext cx="25188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7" y="76"/>
                </a:moveTo>
                <a:lnTo>
                  <a:pt x="117" y="76"/>
                </a:lnTo>
                <a:lnTo>
                  <a:pt x="119" y="79"/>
                </a:lnTo>
                <a:lnTo>
                  <a:pt x="117" y="82"/>
                </a:lnTo>
                <a:lnTo>
                  <a:pt x="115" y="84"/>
                </a:lnTo>
                <a:lnTo>
                  <a:pt x="112" y="84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17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7" name="Freeform 64"/>
          <p:cNvSpPr>
            <a:spLocks/>
          </p:cNvSpPr>
          <p:nvPr/>
        </p:nvSpPr>
        <p:spPr bwMode="auto">
          <a:xfrm>
            <a:off x="9700685" y="4502151"/>
            <a:ext cx="289983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7"/>
                </a:lnTo>
                <a:lnTo>
                  <a:pt x="133" y="8"/>
                </a:lnTo>
                <a:lnTo>
                  <a:pt x="5" y="42"/>
                </a:lnTo>
                <a:lnTo>
                  <a:pt x="2" y="42"/>
                </a:lnTo>
                <a:lnTo>
                  <a:pt x="0" y="39"/>
                </a:lnTo>
                <a:lnTo>
                  <a:pt x="0" y="35"/>
                </a:lnTo>
                <a:lnTo>
                  <a:pt x="3" y="34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8" name="Freeform 65"/>
          <p:cNvSpPr>
            <a:spLocks/>
          </p:cNvSpPr>
          <p:nvPr/>
        </p:nvSpPr>
        <p:spPr bwMode="auto">
          <a:xfrm>
            <a:off x="9755717" y="4518025"/>
            <a:ext cx="268816" cy="109538"/>
          </a:xfrm>
          <a:custGeom>
            <a:avLst/>
            <a:gdLst>
              <a:gd name="T0" fmla="*/ 2147483646 w 127"/>
              <a:gd name="T1" fmla="*/ 0 h 69"/>
              <a:gd name="T2" fmla="*/ 2147483646 w 127"/>
              <a:gd name="T3" fmla="*/ 0 h 69"/>
              <a:gd name="T4" fmla="*/ 2147483646 w 127"/>
              <a:gd name="T5" fmla="*/ 0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2147483646 w 127"/>
              <a:gd name="T21" fmla="*/ 2147483646 h 69"/>
              <a:gd name="T22" fmla="*/ 0 w 127"/>
              <a:gd name="T23" fmla="*/ 2147483646 h 69"/>
              <a:gd name="T24" fmla="*/ 0 w 127"/>
              <a:gd name="T25" fmla="*/ 2147483646 h 69"/>
              <a:gd name="T26" fmla="*/ 0 w 127"/>
              <a:gd name="T27" fmla="*/ 2147483646 h 69"/>
              <a:gd name="T28" fmla="*/ 0 w 127"/>
              <a:gd name="T29" fmla="*/ 2147483646 h 69"/>
              <a:gd name="T30" fmla="*/ 2147483646 w 127"/>
              <a:gd name="T31" fmla="*/ 2147483646 h 69"/>
              <a:gd name="T32" fmla="*/ 2147483646 w 127"/>
              <a:gd name="T33" fmla="*/ 0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0" y="0"/>
                </a:moveTo>
                <a:lnTo>
                  <a:pt x="120" y="0"/>
                </a:lnTo>
                <a:lnTo>
                  <a:pt x="123" y="0"/>
                </a:lnTo>
                <a:lnTo>
                  <a:pt x="127" y="3"/>
                </a:lnTo>
                <a:lnTo>
                  <a:pt x="127" y="6"/>
                </a:lnTo>
                <a:lnTo>
                  <a:pt x="123" y="8"/>
                </a:lnTo>
                <a:lnTo>
                  <a:pt x="6" y="69"/>
                </a:lnTo>
                <a:lnTo>
                  <a:pt x="1" y="69"/>
                </a:lnTo>
                <a:lnTo>
                  <a:pt x="0" y="66"/>
                </a:lnTo>
                <a:lnTo>
                  <a:pt x="0" y="62"/>
                </a:lnTo>
                <a:lnTo>
                  <a:pt x="1" y="61"/>
                </a:lnTo>
                <a:lnTo>
                  <a:pt x="12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9" name="Freeform 66"/>
          <p:cNvSpPr>
            <a:spLocks/>
          </p:cNvSpPr>
          <p:nvPr/>
        </p:nvSpPr>
        <p:spPr bwMode="auto">
          <a:xfrm>
            <a:off x="9834034" y="4527551"/>
            <a:ext cx="224367" cy="155575"/>
          </a:xfrm>
          <a:custGeom>
            <a:avLst/>
            <a:gdLst>
              <a:gd name="T0" fmla="*/ 2147483646 w 106"/>
              <a:gd name="T1" fmla="*/ 2147483646 h 98"/>
              <a:gd name="T2" fmla="*/ 2147483646 w 106"/>
              <a:gd name="T3" fmla="*/ 2147483646 h 98"/>
              <a:gd name="T4" fmla="*/ 2147483646 w 106"/>
              <a:gd name="T5" fmla="*/ 0 h 98"/>
              <a:gd name="T6" fmla="*/ 2147483646 w 106"/>
              <a:gd name="T7" fmla="*/ 2147483646 h 98"/>
              <a:gd name="T8" fmla="*/ 2147483646 w 106"/>
              <a:gd name="T9" fmla="*/ 2147483646 h 98"/>
              <a:gd name="T10" fmla="*/ 2147483646 w 106"/>
              <a:gd name="T11" fmla="*/ 2147483646 h 98"/>
              <a:gd name="T12" fmla="*/ 2147483646 w 106"/>
              <a:gd name="T13" fmla="*/ 2147483646 h 98"/>
              <a:gd name="T14" fmla="*/ 2147483646 w 106"/>
              <a:gd name="T15" fmla="*/ 2147483646 h 98"/>
              <a:gd name="T16" fmla="*/ 2147483646 w 106"/>
              <a:gd name="T17" fmla="*/ 2147483646 h 98"/>
              <a:gd name="T18" fmla="*/ 2147483646 w 106"/>
              <a:gd name="T19" fmla="*/ 2147483646 h 98"/>
              <a:gd name="T20" fmla="*/ 2147483646 w 106"/>
              <a:gd name="T21" fmla="*/ 2147483646 h 98"/>
              <a:gd name="T22" fmla="*/ 2147483646 w 106"/>
              <a:gd name="T23" fmla="*/ 2147483646 h 98"/>
              <a:gd name="T24" fmla="*/ 2147483646 w 106"/>
              <a:gd name="T25" fmla="*/ 2147483646 h 98"/>
              <a:gd name="T26" fmla="*/ 2147483646 w 106"/>
              <a:gd name="T27" fmla="*/ 2147483646 h 98"/>
              <a:gd name="T28" fmla="*/ 0 w 106"/>
              <a:gd name="T29" fmla="*/ 2147483646 h 98"/>
              <a:gd name="T30" fmla="*/ 2147483646 w 106"/>
              <a:gd name="T31" fmla="*/ 2147483646 h 98"/>
              <a:gd name="T32" fmla="*/ 2147483646 w 10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8">
                <a:moveTo>
                  <a:pt x="99" y="2"/>
                </a:moveTo>
                <a:lnTo>
                  <a:pt x="99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8" y="97"/>
                </a:lnTo>
                <a:lnTo>
                  <a:pt x="4" y="98"/>
                </a:lnTo>
                <a:lnTo>
                  <a:pt x="1" y="97"/>
                </a:lnTo>
                <a:lnTo>
                  <a:pt x="0" y="93"/>
                </a:lnTo>
                <a:lnTo>
                  <a:pt x="1" y="90"/>
                </a:lnTo>
                <a:lnTo>
                  <a:pt x="99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0" name="Freeform 67"/>
          <p:cNvSpPr>
            <a:spLocks/>
          </p:cNvSpPr>
          <p:nvPr/>
        </p:nvSpPr>
        <p:spPr bwMode="auto">
          <a:xfrm>
            <a:off x="9823452" y="4216401"/>
            <a:ext cx="196849" cy="176213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2147483646 w 93"/>
              <a:gd name="T13" fmla="*/ 2147483646 h 111"/>
              <a:gd name="T14" fmla="*/ 2147483646 w 93"/>
              <a:gd name="T15" fmla="*/ 2147483646 h 111"/>
              <a:gd name="T16" fmla="*/ 0 w 93"/>
              <a:gd name="T17" fmla="*/ 2147483646 h 111"/>
              <a:gd name="T18" fmla="*/ 0 w 93"/>
              <a:gd name="T19" fmla="*/ 2147483646 h 111"/>
              <a:gd name="T20" fmla="*/ 0 w 93"/>
              <a:gd name="T21" fmla="*/ 2147483646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0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91" y="103"/>
                </a:moveTo>
                <a:lnTo>
                  <a:pt x="91" y="103"/>
                </a:lnTo>
                <a:lnTo>
                  <a:pt x="93" y="106"/>
                </a:lnTo>
                <a:lnTo>
                  <a:pt x="91" y="109"/>
                </a:lnTo>
                <a:lnTo>
                  <a:pt x="88" y="111"/>
                </a:lnTo>
                <a:lnTo>
                  <a:pt x="85" y="109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91" y="10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1" name="Freeform 68"/>
          <p:cNvSpPr>
            <a:spLocks/>
          </p:cNvSpPr>
          <p:nvPr/>
        </p:nvSpPr>
        <p:spPr bwMode="auto">
          <a:xfrm>
            <a:off x="9908118" y="4181475"/>
            <a:ext cx="156633" cy="198438"/>
          </a:xfrm>
          <a:custGeom>
            <a:avLst/>
            <a:gdLst>
              <a:gd name="T0" fmla="*/ 2147483646 w 74"/>
              <a:gd name="T1" fmla="*/ 2147483646 h 125"/>
              <a:gd name="T2" fmla="*/ 2147483646 w 74"/>
              <a:gd name="T3" fmla="*/ 2147483646 h 125"/>
              <a:gd name="T4" fmla="*/ 2147483646 w 74"/>
              <a:gd name="T5" fmla="*/ 2147483646 h 125"/>
              <a:gd name="T6" fmla="*/ 2147483646 w 74"/>
              <a:gd name="T7" fmla="*/ 2147483646 h 125"/>
              <a:gd name="T8" fmla="*/ 2147483646 w 74"/>
              <a:gd name="T9" fmla="*/ 2147483646 h 125"/>
              <a:gd name="T10" fmla="*/ 2147483646 w 74"/>
              <a:gd name="T11" fmla="*/ 2147483646 h 125"/>
              <a:gd name="T12" fmla="*/ 2147483646 w 74"/>
              <a:gd name="T13" fmla="*/ 2147483646 h 125"/>
              <a:gd name="T14" fmla="*/ 2147483646 w 74"/>
              <a:gd name="T15" fmla="*/ 2147483646 h 125"/>
              <a:gd name="T16" fmla="*/ 0 w 74"/>
              <a:gd name="T17" fmla="*/ 2147483646 h 125"/>
              <a:gd name="T18" fmla="*/ 0 w 74"/>
              <a:gd name="T19" fmla="*/ 2147483646 h 125"/>
              <a:gd name="T20" fmla="*/ 0 w 74"/>
              <a:gd name="T21" fmla="*/ 2147483646 h 125"/>
              <a:gd name="T22" fmla="*/ 2147483646 w 74"/>
              <a:gd name="T23" fmla="*/ 0 h 125"/>
              <a:gd name="T24" fmla="*/ 2147483646 w 74"/>
              <a:gd name="T25" fmla="*/ 0 h 125"/>
              <a:gd name="T26" fmla="*/ 2147483646 w 74"/>
              <a:gd name="T27" fmla="*/ 0 h 125"/>
              <a:gd name="T28" fmla="*/ 2147483646 w 74"/>
              <a:gd name="T29" fmla="*/ 0 h 125"/>
              <a:gd name="T30" fmla="*/ 2147483646 w 74"/>
              <a:gd name="T31" fmla="*/ 2147483646 h 125"/>
              <a:gd name="T32" fmla="*/ 2147483646 w 74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5">
                <a:moveTo>
                  <a:pt x="74" y="117"/>
                </a:moveTo>
                <a:lnTo>
                  <a:pt x="74" y="117"/>
                </a:lnTo>
                <a:lnTo>
                  <a:pt x="74" y="122"/>
                </a:lnTo>
                <a:lnTo>
                  <a:pt x="72" y="123"/>
                </a:lnTo>
                <a:lnTo>
                  <a:pt x="68" y="125"/>
                </a:lnTo>
                <a:lnTo>
                  <a:pt x="66" y="122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74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2" name="Freeform 69"/>
          <p:cNvSpPr>
            <a:spLocks/>
          </p:cNvSpPr>
          <p:nvPr/>
        </p:nvSpPr>
        <p:spPr bwMode="auto">
          <a:xfrm>
            <a:off x="10007600" y="4168775"/>
            <a:ext cx="95251" cy="215900"/>
          </a:xfrm>
          <a:custGeom>
            <a:avLst/>
            <a:gdLst>
              <a:gd name="T0" fmla="*/ 2147483646 w 45"/>
              <a:gd name="T1" fmla="*/ 2147483646 h 136"/>
              <a:gd name="T2" fmla="*/ 2147483646 w 45"/>
              <a:gd name="T3" fmla="*/ 2147483646 h 136"/>
              <a:gd name="T4" fmla="*/ 2147483646 w 45"/>
              <a:gd name="T5" fmla="*/ 2147483646 h 136"/>
              <a:gd name="T6" fmla="*/ 2147483646 w 45"/>
              <a:gd name="T7" fmla="*/ 2147483646 h 136"/>
              <a:gd name="T8" fmla="*/ 2147483646 w 45"/>
              <a:gd name="T9" fmla="*/ 2147483646 h 136"/>
              <a:gd name="T10" fmla="*/ 2147483646 w 45"/>
              <a:gd name="T11" fmla="*/ 2147483646 h 136"/>
              <a:gd name="T12" fmla="*/ 2147483646 w 45"/>
              <a:gd name="T13" fmla="*/ 2147483646 h 136"/>
              <a:gd name="T14" fmla="*/ 2147483646 w 45"/>
              <a:gd name="T15" fmla="*/ 2147483646 h 136"/>
              <a:gd name="T16" fmla="*/ 0 w 45"/>
              <a:gd name="T17" fmla="*/ 2147483646 h 136"/>
              <a:gd name="T18" fmla="*/ 0 w 45"/>
              <a:gd name="T19" fmla="*/ 2147483646 h 136"/>
              <a:gd name="T20" fmla="*/ 0 w 45"/>
              <a:gd name="T21" fmla="*/ 2147483646 h 136"/>
              <a:gd name="T22" fmla="*/ 2147483646 w 45"/>
              <a:gd name="T23" fmla="*/ 0 h 136"/>
              <a:gd name="T24" fmla="*/ 2147483646 w 45"/>
              <a:gd name="T25" fmla="*/ 0 h 136"/>
              <a:gd name="T26" fmla="*/ 2147483646 w 45"/>
              <a:gd name="T27" fmla="*/ 0 h 136"/>
              <a:gd name="T28" fmla="*/ 2147483646 w 45"/>
              <a:gd name="T29" fmla="*/ 0 h 136"/>
              <a:gd name="T30" fmla="*/ 2147483646 w 45"/>
              <a:gd name="T31" fmla="*/ 2147483646 h 136"/>
              <a:gd name="T32" fmla="*/ 2147483646 w 45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5" h="136">
                <a:moveTo>
                  <a:pt x="45" y="131"/>
                </a:moveTo>
                <a:lnTo>
                  <a:pt x="45" y="131"/>
                </a:lnTo>
                <a:lnTo>
                  <a:pt x="45" y="135"/>
                </a:lnTo>
                <a:lnTo>
                  <a:pt x="41" y="136"/>
                </a:lnTo>
                <a:lnTo>
                  <a:pt x="38" y="136"/>
                </a:lnTo>
                <a:lnTo>
                  <a:pt x="37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5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3" name="Freeform 70"/>
          <p:cNvSpPr>
            <a:spLocks/>
          </p:cNvSpPr>
          <p:nvPr/>
        </p:nvSpPr>
        <p:spPr bwMode="auto">
          <a:xfrm>
            <a:off x="10098617" y="4173539"/>
            <a:ext cx="33867" cy="223837"/>
          </a:xfrm>
          <a:custGeom>
            <a:avLst/>
            <a:gdLst>
              <a:gd name="T0" fmla="*/ 2147483646 w 16"/>
              <a:gd name="T1" fmla="*/ 2147483646 h 141"/>
              <a:gd name="T2" fmla="*/ 2147483646 w 16"/>
              <a:gd name="T3" fmla="*/ 2147483646 h 141"/>
              <a:gd name="T4" fmla="*/ 2147483646 w 16"/>
              <a:gd name="T5" fmla="*/ 2147483646 h 141"/>
              <a:gd name="T6" fmla="*/ 2147483646 w 16"/>
              <a:gd name="T7" fmla="*/ 2147483646 h 141"/>
              <a:gd name="T8" fmla="*/ 2147483646 w 16"/>
              <a:gd name="T9" fmla="*/ 2147483646 h 141"/>
              <a:gd name="T10" fmla="*/ 2147483646 w 16"/>
              <a:gd name="T11" fmla="*/ 2147483646 h 141"/>
              <a:gd name="T12" fmla="*/ 2147483646 w 16"/>
              <a:gd name="T13" fmla="*/ 2147483646 h 141"/>
              <a:gd name="T14" fmla="*/ 2147483646 w 16"/>
              <a:gd name="T15" fmla="*/ 2147483646 h 141"/>
              <a:gd name="T16" fmla="*/ 0 w 16"/>
              <a:gd name="T17" fmla="*/ 2147483646 h 141"/>
              <a:gd name="T18" fmla="*/ 0 w 16"/>
              <a:gd name="T19" fmla="*/ 2147483646 h 141"/>
              <a:gd name="T20" fmla="*/ 0 w 16"/>
              <a:gd name="T21" fmla="*/ 2147483646 h 141"/>
              <a:gd name="T22" fmla="*/ 2147483646 w 16"/>
              <a:gd name="T23" fmla="*/ 0 h 141"/>
              <a:gd name="T24" fmla="*/ 2147483646 w 16"/>
              <a:gd name="T25" fmla="*/ 0 h 141"/>
              <a:gd name="T26" fmla="*/ 2147483646 w 16"/>
              <a:gd name="T27" fmla="*/ 0 h 141"/>
              <a:gd name="T28" fmla="*/ 2147483646 w 16"/>
              <a:gd name="T29" fmla="*/ 2147483646 h 141"/>
              <a:gd name="T30" fmla="*/ 2147483646 w 16"/>
              <a:gd name="T31" fmla="*/ 2147483646 h 141"/>
              <a:gd name="T32" fmla="*/ 2147483646 w 16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1">
                <a:moveTo>
                  <a:pt x="16" y="136"/>
                </a:moveTo>
                <a:lnTo>
                  <a:pt x="16" y="136"/>
                </a:lnTo>
                <a:lnTo>
                  <a:pt x="16" y="140"/>
                </a:lnTo>
                <a:lnTo>
                  <a:pt x="13" y="141"/>
                </a:lnTo>
                <a:lnTo>
                  <a:pt x="10" y="140"/>
                </a:lnTo>
                <a:lnTo>
                  <a:pt x="8" y="136"/>
                </a:lnTo>
                <a:lnTo>
                  <a:pt x="0" y="5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6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4" name="Freeform 71"/>
          <p:cNvSpPr>
            <a:spLocks/>
          </p:cNvSpPr>
          <p:nvPr/>
        </p:nvSpPr>
        <p:spPr bwMode="auto">
          <a:xfrm>
            <a:off x="9963151" y="4733926"/>
            <a:ext cx="218016" cy="161925"/>
          </a:xfrm>
          <a:custGeom>
            <a:avLst/>
            <a:gdLst>
              <a:gd name="T0" fmla="*/ 2147483646 w 103"/>
              <a:gd name="T1" fmla="*/ 0 h 102"/>
              <a:gd name="T2" fmla="*/ 2147483646 w 103"/>
              <a:gd name="T3" fmla="*/ 0 h 102"/>
              <a:gd name="T4" fmla="*/ 2147483646 w 103"/>
              <a:gd name="T5" fmla="*/ 0 h 102"/>
              <a:gd name="T6" fmla="*/ 2147483646 w 103"/>
              <a:gd name="T7" fmla="*/ 0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2147483646 w 103"/>
              <a:gd name="T41" fmla="*/ 2147483646 h 102"/>
              <a:gd name="T42" fmla="*/ 2147483646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0 w 103"/>
              <a:gd name="T59" fmla="*/ 2147483646 h 102"/>
              <a:gd name="T60" fmla="*/ 0 w 103"/>
              <a:gd name="T61" fmla="*/ 2147483646 h 102"/>
              <a:gd name="T62" fmla="*/ 2147483646 w 103"/>
              <a:gd name="T63" fmla="*/ 2147483646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0 h 102"/>
              <a:gd name="T74" fmla="*/ 2147483646 w 103"/>
              <a:gd name="T75" fmla="*/ 0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40" y="0"/>
                </a:moveTo>
                <a:lnTo>
                  <a:pt x="40" y="0"/>
                </a:lnTo>
                <a:lnTo>
                  <a:pt x="50" y="0"/>
                </a:lnTo>
                <a:lnTo>
                  <a:pt x="61" y="0"/>
                </a:lnTo>
                <a:lnTo>
                  <a:pt x="70" y="4"/>
                </a:lnTo>
                <a:lnTo>
                  <a:pt x="79" y="8"/>
                </a:lnTo>
                <a:lnTo>
                  <a:pt x="87" y="13"/>
                </a:lnTo>
                <a:lnTo>
                  <a:pt x="93" y="21"/>
                </a:lnTo>
                <a:lnTo>
                  <a:pt x="98" y="31"/>
                </a:lnTo>
                <a:lnTo>
                  <a:pt x="101" y="41"/>
                </a:lnTo>
                <a:lnTo>
                  <a:pt x="103" y="50"/>
                </a:lnTo>
                <a:lnTo>
                  <a:pt x="101" y="60"/>
                </a:lnTo>
                <a:lnTo>
                  <a:pt x="98" y="70"/>
                </a:lnTo>
                <a:lnTo>
                  <a:pt x="95" y="79"/>
                </a:lnTo>
                <a:lnTo>
                  <a:pt x="88" y="87"/>
                </a:lnTo>
                <a:lnTo>
                  <a:pt x="80" y="94"/>
                </a:lnTo>
                <a:lnTo>
                  <a:pt x="72" y="98"/>
                </a:lnTo>
                <a:lnTo>
                  <a:pt x="62" y="102"/>
                </a:lnTo>
                <a:lnTo>
                  <a:pt x="51" y="102"/>
                </a:lnTo>
                <a:lnTo>
                  <a:pt x="42" y="102"/>
                </a:lnTo>
                <a:lnTo>
                  <a:pt x="32" y="98"/>
                </a:lnTo>
                <a:lnTo>
                  <a:pt x="24" y="94"/>
                </a:lnTo>
                <a:lnTo>
                  <a:pt x="16" y="89"/>
                </a:lnTo>
                <a:lnTo>
                  <a:pt x="9" y="81"/>
                </a:lnTo>
                <a:lnTo>
                  <a:pt x="5" y="71"/>
                </a:lnTo>
                <a:lnTo>
                  <a:pt x="1" y="61"/>
                </a:lnTo>
                <a:lnTo>
                  <a:pt x="0" y="52"/>
                </a:lnTo>
                <a:lnTo>
                  <a:pt x="0" y="42"/>
                </a:lnTo>
                <a:lnTo>
                  <a:pt x="3" y="33"/>
                </a:lnTo>
                <a:lnTo>
                  <a:pt x="8" y="23"/>
                </a:lnTo>
                <a:lnTo>
                  <a:pt x="14" y="15"/>
                </a:lnTo>
                <a:lnTo>
                  <a:pt x="21" y="8"/>
                </a:lnTo>
                <a:lnTo>
                  <a:pt x="30" y="4"/>
                </a:lnTo>
                <a:lnTo>
                  <a:pt x="4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5" name="Freeform 72"/>
          <p:cNvSpPr>
            <a:spLocks/>
          </p:cNvSpPr>
          <p:nvPr/>
        </p:nvSpPr>
        <p:spPr bwMode="auto">
          <a:xfrm>
            <a:off x="10449984" y="4694238"/>
            <a:ext cx="135467" cy="1016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0 h 64"/>
              <a:gd name="T4" fmla="*/ 2147483646 w 64"/>
              <a:gd name="T5" fmla="*/ 0 h 64"/>
              <a:gd name="T6" fmla="*/ 2147483646 w 64"/>
              <a:gd name="T7" fmla="*/ 0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2147483646 w 64"/>
              <a:gd name="T49" fmla="*/ 2147483646 h 64"/>
              <a:gd name="T50" fmla="*/ 2147483646 w 64"/>
              <a:gd name="T51" fmla="*/ 2147483646 h 64"/>
              <a:gd name="T52" fmla="*/ 2147483646 w 64"/>
              <a:gd name="T53" fmla="*/ 2147483646 h 64"/>
              <a:gd name="T54" fmla="*/ 0 w 64"/>
              <a:gd name="T55" fmla="*/ 2147483646 h 64"/>
              <a:gd name="T56" fmla="*/ 0 w 64"/>
              <a:gd name="T57" fmla="*/ 2147483646 h 64"/>
              <a:gd name="T58" fmla="*/ 0 w 64"/>
              <a:gd name="T59" fmla="*/ 2147483646 h 64"/>
              <a:gd name="T60" fmla="*/ 0 w 64"/>
              <a:gd name="T61" fmla="*/ 2147483646 h 64"/>
              <a:gd name="T62" fmla="*/ 2147483646 w 64"/>
              <a:gd name="T63" fmla="*/ 2147483646 h 64"/>
              <a:gd name="T64" fmla="*/ 2147483646 w 64"/>
              <a:gd name="T65" fmla="*/ 2147483646 h 64"/>
              <a:gd name="T66" fmla="*/ 2147483646 w 64"/>
              <a:gd name="T67" fmla="*/ 2147483646 h 64"/>
              <a:gd name="T68" fmla="*/ 2147483646 w 64"/>
              <a:gd name="T69" fmla="*/ 2147483646 h 64"/>
              <a:gd name="T70" fmla="*/ 2147483646 w 64"/>
              <a:gd name="T71" fmla="*/ 2147483646 h 64"/>
              <a:gd name="T72" fmla="*/ 2147483646 w 64"/>
              <a:gd name="T73" fmla="*/ 0 h 64"/>
              <a:gd name="T74" fmla="*/ 2147483646 w 64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4">
                <a:moveTo>
                  <a:pt x="25" y="0"/>
                </a:move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3" y="1"/>
                </a:lnTo>
                <a:lnTo>
                  <a:pt x="50" y="4"/>
                </a:lnTo>
                <a:lnTo>
                  <a:pt x="54" y="8"/>
                </a:lnTo>
                <a:lnTo>
                  <a:pt x="59" y="13"/>
                </a:lnTo>
                <a:lnTo>
                  <a:pt x="61" y="19"/>
                </a:lnTo>
                <a:lnTo>
                  <a:pt x="64" y="25"/>
                </a:lnTo>
                <a:lnTo>
                  <a:pt x="64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6"/>
                </a:lnTo>
                <a:lnTo>
                  <a:pt x="5" y="51"/>
                </a:lnTo>
                <a:lnTo>
                  <a:pt x="3" y="45"/>
                </a:lnTo>
                <a:lnTo>
                  <a:pt x="0" y="38"/>
                </a:lnTo>
                <a:lnTo>
                  <a:pt x="0" y="32"/>
                </a:lnTo>
                <a:lnTo>
                  <a:pt x="0" y="25"/>
                </a:lnTo>
                <a:lnTo>
                  <a:pt x="1" y="21"/>
                </a:lnTo>
                <a:lnTo>
                  <a:pt x="5" y="14"/>
                </a:lnTo>
                <a:lnTo>
                  <a:pt x="8" y="9"/>
                </a:lnTo>
                <a:lnTo>
                  <a:pt x="13" y="6"/>
                </a:lnTo>
                <a:lnTo>
                  <a:pt x="19" y="3"/>
                </a:lnTo>
                <a:lnTo>
                  <a:pt x="2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6" name="Freeform 73"/>
          <p:cNvSpPr>
            <a:spLocks/>
          </p:cNvSpPr>
          <p:nvPr/>
        </p:nvSpPr>
        <p:spPr bwMode="auto">
          <a:xfrm>
            <a:off x="10147301" y="4745038"/>
            <a:ext cx="319617" cy="68262"/>
          </a:xfrm>
          <a:custGeom>
            <a:avLst/>
            <a:gdLst>
              <a:gd name="T0" fmla="*/ 2147483646 w 151"/>
              <a:gd name="T1" fmla="*/ 0 h 43"/>
              <a:gd name="T2" fmla="*/ 2147483646 w 151"/>
              <a:gd name="T3" fmla="*/ 0 h 43"/>
              <a:gd name="T4" fmla="*/ 2147483646 w 151"/>
              <a:gd name="T5" fmla="*/ 0 h 43"/>
              <a:gd name="T6" fmla="*/ 2147483646 w 151"/>
              <a:gd name="T7" fmla="*/ 0 h 43"/>
              <a:gd name="T8" fmla="*/ 2147483646 w 151"/>
              <a:gd name="T9" fmla="*/ 2147483646 h 43"/>
              <a:gd name="T10" fmla="*/ 2147483646 w 151"/>
              <a:gd name="T11" fmla="*/ 2147483646 h 43"/>
              <a:gd name="T12" fmla="*/ 2147483646 w 151"/>
              <a:gd name="T13" fmla="*/ 2147483646 h 43"/>
              <a:gd name="T14" fmla="*/ 2147483646 w 151"/>
              <a:gd name="T15" fmla="*/ 2147483646 h 43"/>
              <a:gd name="T16" fmla="*/ 2147483646 w 151"/>
              <a:gd name="T17" fmla="*/ 2147483646 h 43"/>
              <a:gd name="T18" fmla="*/ 2147483646 w 151"/>
              <a:gd name="T19" fmla="*/ 2147483646 h 43"/>
              <a:gd name="T20" fmla="*/ 2147483646 w 151"/>
              <a:gd name="T21" fmla="*/ 2147483646 h 43"/>
              <a:gd name="T22" fmla="*/ 2147483646 w 151"/>
              <a:gd name="T23" fmla="*/ 2147483646 h 43"/>
              <a:gd name="T24" fmla="*/ 2147483646 w 151"/>
              <a:gd name="T25" fmla="*/ 2147483646 h 43"/>
              <a:gd name="T26" fmla="*/ 2147483646 w 151"/>
              <a:gd name="T27" fmla="*/ 2147483646 h 43"/>
              <a:gd name="T28" fmla="*/ 2147483646 w 151"/>
              <a:gd name="T29" fmla="*/ 2147483646 h 43"/>
              <a:gd name="T30" fmla="*/ 2147483646 w 151"/>
              <a:gd name="T31" fmla="*/ 2147483646 h 43"/>
              <a:gd name="T32" fmla="*/ 2147483646 w 151"/>
              <a:gd name="T33" fmla="*/ 2147483646 h 43"/>
              <a:gd name="T34" fmla="*/ 0 w 151"/>
              <a:gd name="T35" fmla="*/ 2147483646 h 43"/>
              <a:gd name="T36" fmla="*/ 0 w 151"/>
              <a:gd name="T37" fmla="*/ 2147483646 h 43"/>
              <a:gd name="T38" fmla="*/ 0 w 151"/>
              <a:gd name="T39" fmla="*/ 2147483646 h 43"/>
              <a:gd name="T40" fmla="*/ 0 w 151"/>
              <a:gd name="T41" fmla="*/ 2147483646 h 43"/>
              <a:gd name="T42" fmla="*/ 0 w 151"/>
              <a:gd name="T43" fmla="*/ 2147483646 h 43"/>
              <a:gd name="T44" fmla="*/ 2147483646 w 151"/>
              <a:gd name="T45" fmla="*/ 2147483646 h 43"/>
              <a:gd name="T46" fmla="*/ 2147483646 w 151"/>
              <a:gd name="T47" fmla="*/ 2147483646 h 43"/>
              <a:gd name="T48" fmla="*/ 2147483646 w 151"/>
              <a:gd name="T49" fmla="*/ 0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1" h="43">
                <a:moveTo>
                  <a:pt x="141" y="0"/>
                </a:moveTo>
                <a:lnTo>
                  <a:pt x="141" y="0"/>
                </a:lnTo>
                <a:lnTo>
                  <a:pt x="144" y="0"/>
                </a:lnTo>
                <a:lnTo>
                  <a:pt x="148" y="0"/>
                </a:lnTo>
                <a:lnTo>
                  <a:pt x="149" y="3"/>
                </a:lnTo>
                <a:lnTo>
                  <a:pt x="151" y="5"/>
                </a:lnTo>
                <a:lnTo>
                  <a:pt x="151" y="8"/>
                </a:lnTo>
                <a:lnTo>
                  <a:pt x="149" y="11"/>
                </a:lnTo>
                <a:lnTo>
                  <a:pt x="148" y="13"/>
                </a:lnTo>
                <a:lnTo>
                  <a:pt x="144" y="13"/>
                </a:lnTo>
                <a:lnTo>
                  <a:pt x="8" y="43"/>
                </a:lnTo>
                <a:lnTo>
                  <a:pt x="4" y="43"/>
                </a:lnTo>
                <a:lnTo>
                  <a:pt x="3" y="42"/>
                </a:lnTo>
                <a:lnTo>
                  <a:pt x="1" y="40"/>
                </a:lnTo>
                <a:lnTo>
                  <a:pt x="0" y="38"/>
                </a:lnTo>
                <a:lnTo>
                  <a:pt x="0" y="35"/>
                </a:lnTo>
                <a:lnTo>
                  <a:pt x="0" y="32"/>
                </a:lnTo>
                <a:lnTo>
                  <a:pt x="3" y="30"/>
                </a:lnTo>
                <a:lnTo>
                  <a:pt x="4" y="29"/>
                </a:lnTo>
                <a:lnTo>
                  <a:pt x="14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7" name="Freeform 74"/>
          <p:cNvSpPr>
            <a:spLocks/>
          </p:cNvSpPr>
          <p:nvPr/>
        </p:nvSpPr>
        <p:spPr bwMode="auto">
          <a:xfrm>
            <a:off x="9728200" y="4846638"/>
            <a:ext cx="270933" cy="107950"/>
          </a:xfrm>
          <a:custGeom>
            <a:avLst/>
            <a:gdLst>
              <a:gd name="T0" fmla="*/ 2147483646 w 128"/>
              <a:gd name="T1" fmla="*/ 0 h 68"/>
              <a:gd name="T2" fmla="*/ 2147483646 w 128"/>
              <a:gd name="T3" fmla="*/ 0 h 68"/>
              <a:gd name="T4" fmla="*/ 2147483646 w 128"/>
              <a:gd name="T5" fmla="*/ 0 h 68"/>
              <a:gd name="T6" fmla="*/ 2147483646 w 128"/>
              <a:gd name="T7" fmla="*/ 2147483646 h 68"/>
              <a:gd name="T8" fmla="*/ 2147483646 w 128"/>
              <a:gd name="T9" fmla="*/ 2147483646 h 68"/>
              <a:gd name="T10" fmla="*/ 2147483646 w 128"/>
              <a:gd name="T11" fmla="*/ 2147483646 h 68"/>
              <a:gd name="T12" fmla="*/ 2147483646 w 128"/>
              <a:gd name="T13" fmla="*/ 2147483646 h 68"/>
              <a:gd name="T14" fmla="*/ 2147483646 w 128"/>
              <a:gd name="T15" fmla="*/ 2147483646 h 68"/>
              <a:gd name="T16" fmla="*/ 2147483646 w 128"/>
              <a:gd name="T17" fmla="*/ 2147483646 h 68"/>
              <a:gd name="T18" fmla="*/ 2147483646 w 128"/>
              <a:gd name="T19" fmla="*/ 2147483646 h 68"/>
              <a:gd name="T20" fmla="*/ 2147483646 w 128"/>
              <a:gd name="T21" fmla="*/ 2147483646 h 68"/>
              <a:gd name="T22" fmla="*/ 0 w 128"/>
              <a:gd name="T23" fmla="*/ 2147483646 h 68"/>
              <a:gd name="T24" fmla="*/ 0 w 128"/>
              <a:gd name="T25" fmla="*/ 2147483646 h 68"/>
              <a:gd name="T26" fmla="*/ 0 w 128"/>
              <a:gd name="T27" fmla="*/ 2147483646 h 68"/>
              <a:gd name="T28" fmla="*/ 0 w 128"/>
              <a:gd name="T29" fmla="*/ 2147483646 h 68"/>
              <a:gd name="T30" fmla="*/ 2147483646 w 128"/>
              <a:gd name="T31" fmla="*/ 2147483646 h 68"/>
              <a:gd name="T32" fmla="*/ 2147483646 w 128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" h="68">
                <a:moveTo>
                  <a:pt x="122" y="0"/>
                </a:moveTo>
                <a:lnTo>
                  <a:pt x="122" y="0"/>
                </a:lnTo>
                <a:lnTo>
                  <a:pt x="125" y="0"/>
                </a:lnTo>
                <a:lnTo>
                  <a:pt x="128" y="2"/>
                </a:lnTo>
                <a:lnTo>
                  <a:pt x="128" y="5"/>
                </a:lnTo>
                <a:lnTo>
                  <a:pt x="125" y="8"/>
                </a:lnTo>
                <a:lnTo>
                  <a:pt x="6" y="66"/>
                </a:lnTo>
                <a:lnTo>
                  <a:pt x="3" y="68"/>
                </a:lnTo>
                <a:lnTo>
                  <a:pt x="0" y="64"/>
                </a:lnTo>
                <a:lnTo>
                  <a:pt x="0" y="61"/>
                </a:lnTo>
                <a:lnTo>
                  <a:pt x="3" y="58"/>
                </a:lnTo>
                <a:lnTo>
                  <a:pt x="12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8" name="Freeform 75"/>
          <p:cNvSpPr>
            <a:spLocks/>
          </p:cNvSpPr>
          <p:nvPr/>
        </p:nvSpPr>
        <p:spPr bwMode="auto">
          <a:xfrm>
            <a:off x="9683751" y="4826001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2147483646 w 140"/>
              <a:gd name="T7" fmla="*/ 2147483646 h 34"/>
              <a:gd name="T8" fmla="*/ 2147483646 w 140"/>
              <a:gd name="T9" fmla="*/ 2147483646 h 34"/>
              <a:gd name="T10" fmla="*/ 2147483646 w 140"/>
              <a:gd name="T11" fmla="*/ 2147483646 h 34"/>
              <a:gd name="T12" fmla="*/ 2147483646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0 w 140"/>
              <a:gd name="T23" fmla="*/ 2147483646 h 34"/>
              <a:gd name="T24" fmla="*/ 0 w 140"/>
              <a:gd name="T25" fmla="*/ 2147483646 h 34"/>
              <a:gd name="T26" fmla="*/ 0 w 140"/>
              <a:gd name="T27" fmla="*/ 2147483646 h 34"/>
              <a:gd name="T28" fmla="*/ 0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133" y="0"/>
                </a:moveTo>
                <a:lnTo>
                  <a:pt x="133" y="0"/>
                </a:lnTo>
                <a:lnTo>
                  <a:pt x="137" y="0"/>
                </a:lnTo>
                <a:lnTo>
                  <a:pt x="140" y="3"/>
                </a:lnTo>
                <a:lnTo>
                  <a:pt x="138" y="7"/>
                </a:lnTo>
                <a:lnTo>
                  <a:pt x="135" y="8"/>
                </a:lnTo>
                <a:lnTo>
                  <a:pt x="5" y="34"/>
                </a:lnTo>
                <a:lnTo>
                  <a:pt x="1" y="32"/>
                </a:lnTo>
                <a:lnTo>
                  <a:pt x="0" y="29"/>
                </a:lnTo>
                <a:lnTo>
                  <a:pt x="0" y="26"/>
                </a:lnTo>
                <a:lnTo>
                  <a:pt x="3" y="24"/>
                </a:lnTo>
                <a:lnTo>
                  <a:pt x="13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9" name="Freeform 76"/>
          <p:cNvSpPr>
            <a:spLocks/>
          </p:cNvSpPr>
          <p:nvPr/>
        </p:nvSpPr>
        <p:spPr bwMode="auto">
          <a:xfrm>
            <a:off x="9779001" y="4870450"/>
            <a:ext cx="234951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2147483646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0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103" y="0"/>
                </a:moveTo>
                <a:lnTo>
                  <a:pt x="103" y="0"/>
                </a:lnTo>
                <a:lnTo>
                  <a:pt x="106" y="0"/>
                </a:lnTo>
                <a:lnTo>
                  <a:pt x="109" y="1"/>
                </a:lnTo>
                <a:lnTo>
                  <a:pt x="111" y="4"/>
                </a:lnTo>
                <a:lnTo>
                  <a:pt x="109" y="8"/>
                </a:lnTo>
                <a:lnTo>
                  <a:pt x="8" y="93"/>
                </a:lnTo>
                <a:lnTo>
                  <a:pt x="5" y="93"/>
                </a:lnTo>
                <a:lnTo>
                  <a:pt x="2" y="91"/>
                </a:lnTo>
                <a:lnTo>
                  <a:pt x="0" y="88"/>
                </a:lnTo>
                <a:lnTo>
                  <a:pt x="2" y="85"/>
                </a:lnTo>
                <a:lnTo>
                  <a:pt x="10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0" name="Freeform 77"/>
          <p:cNvSpPr>
            <a:spLocks/>
          </p:cNvSpPr>
          <p:nvPr/>
        </p:nvSpPr>
        <p:spPr bwMode="auto">
          <a:xfrm>
            <a:off x="9677400" y="4791076"/>
            <a:ext cx="298451" cy="17463"/>
          </a:xfrm>
          <a:custGeom>
            <a:avLst/>
            <a:gdLst>
              <a:gd name="T0" fmla="*/ 2147483646 w 141"/>
              <a:gd name="T1" fmla="*/ 2147483646 h 11"/>
              <a:gd name="T2" fmla="*/ 2147483646 w 141"/>
              <a:gd name="T3" fmla="*/ 2147483646 h 11"/>
              <a:gd name="T4" fmla="*/ 2147483646 w 141"/>
              <a:gd name="T5" fmla="*/ 2147483646 h 11"/>
              <a:gd name="T6" fmla="*/ 2147483646 w 141"/>
              <a:gd name="T7" fmla="*/ 2147483646 h 11"/>
              <a:gd name="T8" fmla="*/ 2147483646 w 141"/>
              <a:gd name="T9" fmla="*/ 2147483646 h 11"/>
              <a:gd name="T10" fmla="*/ 2147483646 w 141"/>
              <a:gd name="T11" fmla="*/ 2147483646 h 11"/>
              <a:gd name="T12" fmla="*/ 2147483646 w 141"/>
              <a:gd name="T13" fmla="*/ 2147483646 h 11"/>
              <a:gd name="T14" fmla="*/ 2147483646 w 141"/>
              <a:gd name="T15" fmla="*/ 2147483646 h 11"/>
              <a:gd name="T16" fmla="*/ 2147483646 w 141"/>
              <a:gd name="T17" fmla="*/ 2147483646 h 11"/>
              <a:gd name="T18" fmla="*/ 2147483646 w 141"/>
              <a:gd name="T19" fmla="*/ 2147483646 h 11"/>
              <a:gd name="T20" fmla="*/ 2147483646 w 141"/>
              <a:gd name="T21" fmla="*/ 2147483646 h 11"/>
              <a:gd name="T22" fmla="*/ 0 w 141"/>
              <a:gd name="T23" fmla="*/ 2147483646 h 11"/>
              <a:gd name="T24" fmla="*/ 0 w 141"/>
              <a:gd name="T25" fmla="*/ 2147483646 h 11"/>
              <a:gd name="T26" fmla="*/ 0 w 141"/>
              <a:gd name="T27" fmla="*/ 2147483646 h 11"/>
              <a:gd name="T28" fmla="*/ 2147483646 w 141"/>
              <a:gd name="T29" fmla="*/ 2147483646 h 11"/>
              <a:gd name="T30" fmla="*/ 2147483646 w 141"/>
              <a:gd name="T31" fmla="*/ 0 h 11"/>
              <a:gd name="T32" fmla="*/ 2147483646 w 141"/>
              <a:gd name="T33" fmla="*/ 2147483646 h 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1">
                <a:moveTo>
                  <a:pt x="138" y="3"/>
                </a:moveTo>
                <a:lnTo>
                  <a:pt x="138" y="3"/>
                </a:lnTo>
                <a:lnTo>
                  <a:pt x="141" y="5"/>
                </a:lnTo>
                <a:lnTo>
                  <a:pt x="141" y="8"/>
                </a:lnTo>
                <a:lnTo>
                  <a:pt x="141" y="11"/>
                </a:lnTo>
                <a:lnTo>
                  <a:pt x="138" y="11"/>
                </a:lnTo>
                <a:lnTo>
                  <a:pt x="4" y="9"/>
                </a:lnTo>
                <a:lnTo>
                  <a:pt x="1" y="8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13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1" name="Freeform 78"/>
          <p:cNvSpPr>
            <a:spLocks/>
          </p:cNvSpPr>
          <p:nvPr/>
        </p:nvSpPr>
        <p:spPr bwMode="auto">
          <a:xfrm>
            <a:off x="9850968" y="4884738"/>
            <a:ext cx="207433" cy="171450"/>
          </a:xfrm>
          <a:custGeom>
            <a:avLst/>
            <a:gdLst>
              <a:gd name="T0" fmla="*/ 2147483646 w 98"/>
              <a:gd name="T1" fmla="*/ 2147483646 h 108"/>
              <a:gd name="T2" fmla="*/ 2147483646 w 98"/>
              <a:gd name="T3" fmla="*/ 2147483646 h 108"/>
              <a:gd name="T4" fmla="*/ 2147483646 w 98"/>
              <a:gd name="T5" fmla="*/ 0 h 108"/>
              <a:gd name="T6" fmla="*/ 2147483646 w 98"/>
              <a:gd name="T7" fmla="*/ 0 h 108"/>
              <a:gd name="T8" fmla="*/ 2147483646 w 98"/>
              <a:gd name="T9" fmla="*/ 0 h 108"/>
              <a:gd name="T10" fmla="*/ 2147483646 w 98"/>
              <a:gd name="T11" fmla="*/ 0 h 108"/>
              <a:gd name="T12" fmla="*/ 2147483646 w 98"/>
              <a:gd name="T13" fmla="*/ 2147483646 h 108"/>
              <a:gd name="T14" fmla="*/ 2147483646 w 98"/>
              <a:gd name="T15" fmla="*/ 2147483646 h 108"/>
              <a:gd name="T16" fmla="*/ 2147483646 w 98"/>
              <a:gd name="T17" fmla="*/ 2147483646 h 108"/>
              <a:gd name="T18" fmla="*/ 2147483646 w 98"/>
              <a:gd name="T19" fmla="*/ 2147483646 h 108"/>
              <a:gd name="T20" fmla="*/ 2147483646 w 98"/>
              <a:gd name="T21" fmla="*/ 2147483646 h 108"/>
              <a:gd name="T22" fmla="*/ 2147483646 w 98"/>
              <a:gd name="T23" fmla="*/ 2147483646 h 108"/>
              <a:gd name="T24" fmla="*/ 2147483646 w 98"/>
              <a:gd name="T25" fmla="*/ 2147483646 h 108"/>
              <a:gd name="T26" fmla="*/ 2147483646 w 98"/>
              <a:gd name="T27" fmla="*/ 2147483646 h 108"/>
              <a:gd name="T28" fmla="*/ 0 w 98"/>
              <a:gd name="T29" fmla="*/ 2147483646 h 108"/>
              <a:gd name="T30" fmla="*/ 2147483646 w 98"/>
              <a:gd name="T31" fmla="*/ 2147483646 h 108"/>
              <a:gd name="T32" fmla="*/ 2147483646 w 98"/>
              <a:gd name="T33" fmla="*/ 2147483646 h 1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8" h="108">
                <a:moveTo>
                  <a:pt x="90" y="2"/>
                </a:moveTo>
                <a:lnTo>
                  <a:pt x="90" y="2"/>
                </a:lnTo>
                <a:lnTo>
                  <a:pt x="93" y="0"/>
                </a:lnTo>
                <a:lnTo>
                  <a:pt x="96" y="0"/>
                </a:lnTo>
                <a:lnTo>
                  <a:pt x="98" y="3"/>
                </a:lnTo>
                <a:lnTo>
                  <a:pt x="96" y="7"/>
                </a:lnTo>
                <a:lnTo>
                  <a:pt x="8" y="106"/>
                </a:lnTo>
                <a:lnTo>
                  <a:pt x="4" y="108"/>
                </a:lnTo>
                <a:lnTo>
                  <a:pt x="1" y="106"/>
                </a:lnTo>
                <a:lnTo>
                  <a:pt x="0" y="103"/>
                </a:lnTo>
                <a:lnTo>
                  <a:pt x="1" y="100"/>
                </a:lnTo>
                <a:lnTo>
                  <a:pt x="9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2" name="Freeform 79"/>
          <p:cNvSpPr>
            <a:spLocks/>
          </p:cNvSpPr>
          <p:nvPr/>
        </p:nvSpPr>
        <p:spPr bwMode="auto">
          <a:xfrm>
            <a:off x="9937752" y="4884738"/>
            <a:ext cx="156633" cy="196850"/>
          </a:xfrm>
          <a:custGeom>
            <a:avLst/>
            <a:gdLst>
              <a:gd name="T0" fmla="*/ 2147483646 w 74"/>
              <a:gd name="T1" fmla="*/ 2147483646 h 124"/>
              <a:gd name="T2" fmla="*/ 2147483646 w 74"/>
              <a:gd name="T3" fmla="*/ 2147483646 h 124"/>
              <a:gd name="T4" fmla="*/ 2147483646 w 74"/>
              <a:gd name="T5" fmla="*/ 0 h 124"/>
              <a:gd name="T6" fmla="*/ 2147483646 w 74"/>
              <a:gd name="T7" fmla="*/ 0 h 124"/>
              <a:gd name="T8" fmla="*/ 2147483646 w 74"/>
              <a:gd name="T9" fmla="*/ 0 h 124"/>
              <a:gd name="T10" fmla="*/ 2147483646 w 74"/>
              <a:gd name="T11" fmla="*/ 0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2147483646 h 124"/>
              <a:gd name="T24" fmla="*/ 2147483646 w 74"/>
              <a:gd name="T25" fmla="*/ 2147483646 h 124"/>
              <a:gd name="T26" fmla="*/ 2147483646 w 74"/>
              <a:gd name="T27" fmla="*/ 2147483646 h 124"/>
              <a:gd name="T28" fmla="*/ 0 w 74"/>
              <a:gd name="T29" fmla="*/ 2147483646 h 124"/>
              <a:gd name="T30" fmla="*/ 0 w 74"/>
              <a:gd name="T31" fmla="*/ 2147483646 h 124"/>
              <a:gd name="T32" fmla="*/ 2147483646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66" y="2"/>
                </a:moveTo>
                <a:lnTo>
                  <a:pt x="66" y="2"/>
                </a:lnTo>
                <a:lnTo>
                  <a:pt x="70" y="0"/>
                </a:lnTo>
                <a:lnTo>
                  <a:pt x="73" y="0"/>
                </a:lnTo>
                <a:lnTo>
                  <a:pt x="74" y="3"/>
                </a:lnTo>
                <a:lnTo>
                  <a:pt x="74" y="7"/>
                </a:lnTo>
                <a:lnTo>
                  <a:pt x="9" y="122"/>
                </a:lnTo>
                <a:lnTo>
                  <a:pt x="5" y="124"/>
                </a:lnTo>
                <a:lnTo>
                  <a:pt x="2" y="124"/>
                </a:lnTo>
                <a:lnTo>
                  <a:pt x="0" y="121"/>
                </a:lnTo>
                <a:lnTo>
                  <a:pt x="0" y="118"/>
                </a:lnTo>
                <a:lnTo>
                  <a:pt x="6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3" name="Freeform 80"/>
          <p:cNvSpPr>
            <a:spLocks/>
          </p:cNvSpPr>
          <p:nvPr/>
        </p:nvSpPr>
        <p:spPr bwMode="auto">
          <a:xfrm>
            <a:off x="10043585" y="4879976"/>
            <a:ext cx="88900" cy="214313"/>
          </a:xfrm>
          <a:custGeom>
            <a:avLst/>
            <a:gdLst>
              <a:gd name="T0" fmla="*/ 2147483646 w 42"/>
              <a:gd name="T1" fmla="*/ 2147483646 h 135"/>
              <a:gd name="T2" fmla="*/ 2147483646 w 42"/>
              <a:gd name="T3" fmla="*/ 2147483646 h 135"/>
              <a:gd name="T4" fmla="*/ 2147483646 w 42"/>
              <a:gd name="T5" fmla="*/ 0 h 135"/>
              <a:gd name="T6" fmla="*/ 2147483646 w 42"/>
              <a:gd name="T7" fmla="*/ 0 h 135"/>
              <a:gd name="T8" fmla="*/ 2147483646 w 42"/>
              <a:gd name="T9" fmla="*/ 0 h 135"/>
              <a:gd name="T10" fmla="*/ 2147483646 w 42"/>
              <a:gd name="T11" fmla="*/ 0 h 135"/>
              <a:gd name="T12" fmla="*/ 2147483646 w 42"/>
              <a:gd name="T13" fmla="*/ 2147483646 h 135"/>
              <a:gd name="T14" fmla="*/ 2147483646 w 42"/>
              <a:gd name="T15" fmla="*/ 2147483646 h 135"/>
              <a:gd name="T16" fmla="*/ 2147483646 w 42"/>
              <a:gd name="T17" fmla="*/ 2147483646 h 135"/>
              <a:gd name="T18" fmla="*/ 2147483646 w 42"/>
              <a:gd name="T19" fmla="*/ 2147483646 h 135"/>
              <a:gd name="T20" fmla="*/ 2147483646 w 42"/>
              <a:gd name="T21" fmla="*/ 2147483646 h 135"/>
              <a:gd name="T22" fmla="*/ 2147483646 w 42"/>
              <a:gd name="T23" fmla="*/ 2147483646 h 135"/>
              <a:gd name="T24" fmla="*/ 2147483646 w 42"/>
              <a:gd name="T25" fmla="*/ 2147483646 h 135"/>
              <a:gd name="T26" fmla="*/ 2147483646 w 42"/>
              <a:gd name="T27" fmla="*/ 2147483646 h 135"/>
              <a:gd name="T28" fmla="*/ 2147483646 w 42"/>
              <a:gd name="T29" fmla="*/ 2147483646 h 135"/>
              <a:gd name="T30" fmla="*/ 0 w 42"/>
              <a:gd name="T31" fmla="*/ 2147483646 h 135"/>
              <a:gd name="T32" fmla="*/ 2147483646 w 42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" h="135">
                <a:moveTo>
                  <a:pt x="34" y="3"/>
                </a:moveTo>
                <a:lnTo>
                  <a:pt x="34" y="3"/>
                </a:lnTo>
                <a:lnTo>
                  <a:pt x="36" y="0"/>
                </a:lnTo>
                <a:lnTo>
                  <a:pt x="39" y="0"/>
                </a:lnTo>
                <a:lnTo>
                  <a:pt x="42" y="2"/>
                </a:lnTo>
                <a:lnTo>
                  <a:pt x="42" y="5"/>
                </a:lnTo>
                <a:lnTo>
                  <a:pt x="10" y="132"/>
                </a:lnTo>
                <a:lnTo>
                  <a:pt x="7" y="135"/>
                </a:lnTo>
                <a:lnTo>
                  <a:pt x="4" y="135"/>
                </a:lnTo>
                <a:lnTo>
                  <a:pt x="2" y="133"/>
                </a:lnTo>
                <a:lnTo>
                  <a:pt x="0" y="130"/>
                </a:lnTo>
                <a:lnTo>
                  <a:pt x="3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4" name="Freeform 81"/>
          <p:cNvSpPr>
            <a:spLocks/>
          </p:cNvSpPr>
          <p:nvPr/>
        </p:nvSpPr>
        <p:spPr bwMode="auto">
          <a:xfrm>
            <a:off x="9704918" y="4706938"/>
            <a:ext cx="285749" cy="76200"/>
          </a:xfrm>
          <a:custGeom>
            <a:avLst/>
            <a:gdLst>
              <a:gd name="T0" fmla="*/ 2147483646 w 135"/>
              <a:gd name="T1" fmla="*/ 2147483646 h 48"/>
              <a:gd name="T2" fmla="*/ 2147483646 w 135"/>
              <a:gd name="T3" fmla="*/ 2147483646 h 48"/>
              <a:gd name="T4" fmla="*/ 2147483646 w 135"/>
              <a:gd name="T5" fmla="*/ 2147483646 h 48"/>
              <a:gd name="T6" fmla="*/ 2147483646 w 135"/>
              <a:gd name="T7" fmla="*/ 2147483646 h 48"/>
              <a:gd name="T8" fmla="*/ 2147483646 w 135"/>
              <a:gd name="T9" fmla="*/ 2147483646 h 48"/>
              <a:gd name="T10" fmla="*/ 2147483646 w 135"/>
              <a:gd name="T11" fmla="*/ 2147483646 h 48"/>
              <a:gd name="T12" fmla="*/ 2147483646 w 135"/>
              <a:gd name="T13" fmla="*/ 2147483646 h 48"/>
              <a:gd name="T14" fmla="*/ 2147483646 w 135"/>
              <a:gd name="T15" fmla="*/ 2147483646 h 48"/>
              <a:gd name="T16" fmla="*/ 2147483646 w 135"/>
              <a:gd name="T17" fmla="*/ 2147483646 h 48"/>
              <a:gd name="T18" fmla="*/ 2147483646 w 135"/>
              <a:gd name="T19" fmla="*/ 2147483646 h 48"/>
              <a:gd name="T20" fmla="*/ 0 w 135"/>
              <a:gd name="T21" fmla="*/ 2147483646 h 48"/>
              <a:gd name="T22" fmla="*/ 0 w 135"/>
              <a:gd name="T23" fmla="*/ 2147483646 h 48"/>
              <a:gd name="T24" fmla="*/ 0 w 135"/>
              <a:gd name="T25" fmla="*/ 2147483646 h 48"/>
              <a:gd name="T26" fmla="*/ 0 w 135"/>
              <a:gd name="T27" fmla="*/ 2147483646 h 48"/>
              <a:gd name="T28" fmla="*/ 2147483646 w 135"/>
              <a:gd name="T29" fmla="*/ 2147483646 h 48"/>
              <a:gd name="T30" fmla="*/ 2147483646 w 135"/>
              <a:gd name="T31" fmla="*/ 0 h 48"/>
              <a:gd name="T32" fmla="*/ 2147483646 w 135"/>
              <a:gd name="T33" fmla="*/ 2147483646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48">
                <a:moveTo>
                  <a:pt x="131" y="40"/>
                </a:moveTo>
                <a:lnTo>
                  <a:pt x="131" y="40"/>
                </a:lnTo>
                <a:lnTo>
                  <a:pt x="135" y="42"/>
                </a:lnTo>
                <a:lnTo>
                  <a:pt x="135" y="45"/>
                </a:lnTo>
                <a:lnTo>
                  <a:pt x="133" y="48"/>
                </a:lnTo>
                <a:lnTo>
                  <a:pt x="130" y="48"/>
                </a:lnTo>
                <a:lnTo>
                  <a:pt x="3" y="9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1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" name="Freeform 82"/>
          <p:cNvSpPr>
            <a:spLocks/>
          </p:cNvSpPr>
          <p:nvPr/>
        </p:nvSpPr>
        <p:spPr bwMode="auto">
          <a:xfrm>
            <a:off x="9747251" y="4643439"/>
            <a:ext cx="268816" cy="109537"/>
          </a:xfrm>
          <a:custGeom>
            <a:avLst/>
            <a:gdLst>
              <a:gd name="T0" fmla="*/ 2147483646 w 127"/>
              <a:gd name="T1" fmla="*/ 2147483646 h 69"/>
              <a:gd name="T2" fmla="*/ 2147483646 w 127"/>
              <a:gd name="T3" fmla="*/ 2147483646 h 69"/>
              <a:gd name="T4" fmla="*/ 2147483646 w 127"/>
              <a:gd name="T5" fmla="*/ 2147483646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0 w 127"/>
              <a:gd name="T21" fmla="*/ 2147483646 h 69"/>
              <a:gd name="T22" fmla="*/ 2147483646 w 127"/>
              <a:gd name="T23" fmla="*/ 2147483646 h 69"/>
              <a:gd name="T24" fmla="*/ 2147483646 w 127"/>
              <a:gd name="T25" fmla="*/ 2147483646 h 69"/>
              <a:gd name="T26" fmla="*/ 2147483646 w 127"/>
              <a:gd name="T27" fmla="*/ 2147483646 h 69"/>
              <a:gd name="T28" fmla="*/ 2147483646 w 127"/>
              <a:gd name="T29" fmla="*/ 0 h 69"/>
              <a:gd name="T30" fmla="*/ 2147483646 w 127"/>
              <a:gd name="T31" fmla="*/ 0 h 69"/>
              <a:gd name="T32" fmla="*/ 2147483646 w 127"/>
              <a:gd name="T33" fmla="*/ 2147483646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6" y="61"/>
                </a:moveTo>
                <a:lnTo>
                  <a:pt x="126" y="61"/>
                </a:lnTo>
                <a:lnTo>
                  <a:pt x="127" y="64"/>
                </a:lnTo>
                <a:lnTo>
                  <a:pt x="127" y="67"/>
                </a:lnTo>
                <a:lnTo>
                  <a:pt x="124" y="69"/>
                </a:lnTo>
                <a:lnTo>
                  <a:pt x="121" y="69"/>
                </a:lnTo>
                <a:lnTo>
                  <a:pt x="4" y="8"/>
                </a:lnTo>
                <a:lnTo>
                  <a:pt x="0" y="6"/>
                </a:lnTo>
                <a:lnTo>
                  <a:pt x="2" y="3"/>
                </a:lnTo>
                <a:lnTo>
                  <a:pt x="4" y="0"/>
                </a:lnTo>
                <a:lnTo>
                  <a:pt x="7" y="0"/>
                </a:lnTo>
                <a:lnTo>
                  <a:pt x="126" y="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6" name="Freeform 83"/>
          <p:cNvSpPr>
            <a:spLocks/>
          </p:cNvSpPr>
          <p:nvPr/>
        </p:nvSpPr>
        <p:spPr bwMode="auto">
          <a:xfrm>
            <a:off x="9823451" y="4591051"/>
            <a:ext cx="230716" cy="150813"/>
          </a:xfrm>
          <a:custGeom>
            <a:avLst/>
            <a:gdLst>
              <a:gd name="T0" fmla="*/ 2147483646 w 109"/>
              <a:gd name="T1" fmla="*/ 2147483646 h 95"/>
              <a:gd name="T2" fmla="*/ 2147483646 w 109"/>
              <a:gd name="T3" fmla="*/ 2147483646 h 95"/>
              <a:gd name="T4" fmla="*/ 2147483646 w 109"/>
              <a:gd name="T5" fmla="*/ 2147483646 h 95"/>
              <a:gd name="T6" fmla="*/ 2147483646 w 109"/>
              <a:gd name="T7" fmla="*/ 2147483646 h 95"/>
              <a:gd name="T8" fmla="*/ 2147483646 w 109"/>
              <a:gd name="T9" fmla="*/ 2147483646 h 95"/>
              <a:gd name="T10" fmla="*/ 2147483646 w 109"/>
              <a:gd name="T11" fmla="*/ 2147483646 h 95"/>
              <a:gd name="T12" fmla="*/ 2147483646 w 109"/>
              <a:gd name="T13" fmla="*/ 2147483646 h 95"/>
              <a:gd name="T14" fmla="*/ 2147483646 w 109"/>
              <a:gd name="T15" fmla="*/ 2147483646 h 95"/>
              <a:gd name="T16" fmla="*/ 2147483646 w 109"/>
              <a:gd name="T17" fmla="*/ 2147483646 h 95"/>
              <a:gd name="T18" fmla="*/ 2147483646 w 109"/>
              <a:gd name="T19" fmla="*/ 2147483646 h 95"/>
              <a:gd name="T20" fmla="*/ 0 w 109"/>
              <a:gd name="T21" fmla="*/ 2147483646 h 95"/>
              <a:gd name="T22" fmla="*/ 2147483646 w 109"/>
              <a:gd name="T23" fmla="*/ 2147483646 h 95"/>
              <a:gd name="T24" fmla="*/ 2147483646 w 109"/>
              <a:gd name="T25" fmla="*/ 2147483646 h 95"/>
              <a:gd name="T26" fmla="*/ 2147483646 w 109"/>
              <a:gd name="T27" fmla="*/ 2147483646 h 95"/>
              <a:gd name="T28" fmla="*/ 2147483646 w 109"/>
              <a:gd name="T29" fmla="*/ 0 h 95"/>
              <a:gd name="T30" fmla="*/ 2147483646 w 109"/>
              <a:gd name="T31" fmla="*/ 2147483646 h 95"/>
              <a:gd name="T32" fmla="*/ 2147483646 w 109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5">
                <a:moveTo>
                  <a:pt x="108" y="87"/>
                </a:moveTo>
                <a:lnTo>
                  <a:pt x="108" y="87"/>
                </a:lnTo>
                <a:lnTo>
                  <a:pt x="109" y="90"/>
                </a:lnTo>
                <a:lnTo>
                  <a:pt x="108" y="94"/>
                </a:lnTo>
                <a:lnTo>
                  <a:pt x="106" y="95"/>
                </a:lnTo>
                <a:lnTo>
                  <a:pt x="101" y="95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0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7" name="Freeform 84"/>
          <p:cNvSpPr>
            <a:spLocks/>
          </p:cNvSpPr>
          <p:nvPr/>
        </p:nvSpPr>
        <p:spPr bwMode="auto">
          <a:xfrm>
            <a:off x="9901767" y="4557713"/>
            <a:ext cx="186267" cy="182562"/>
          </a:xfrm>
          <a:custGeom>
            <a:avLst/>
            <a:gdLst>
              <a:gd name="T0" fmla="*/ 2147483646 w 88"/>
              <a:gd name="T1" fmla="*/ 2147483646 h 115"/>
              <a:gd name="T2" fmla="*/ 2147483646 w 88"/>
              <a:gd name="T3" fmla="*/ 2147483646 h 115"/>
              <a:gd name="T4" fmla="*/ 2147483646 w 88"/>
              <a:gd name="T5" fmla="*/ 2147483646 h 115"/>
              <a:gd name="T6" fmla="*/ 2147483646 w 88"/>
              <a:gd name="T7" fmla="*/ 2147483646 h 115"/>
              <a:gd name="T8" fmla="*/ 2147483646 w 88"/>
              <a:gd name="T9" fmla="*/ 2147483646 h 115"/>
              <a:gd name="T10" fmla="*/ 2147483646 w 88"/>
              <a:gd name="T11" fmla="*/ 2147483646 h 115"/>
              <a:gd name="T12" fmla="*/ 2147483646 w 88"/>
              <a:gd name="T13" fmla="*/ 2147483646 h 115"/>
              <a:gd name="T14" fmla="*/ 2147483646 w 88"/>
              <a:gd name="T15" fmla="*/ 2147483646 h 115"/>
              <a:gd name="T16" fmla="*/ 2147483646 w 88"/>
              <a:gd name="T17" fmla="*/ 2147483646 h 115"/>
              <a:gd name="T18" fmla="*/ 2147483646 w 88"/>
              <a:gd name="T19" fmla="*/ 2147483646 h 115"/>
              <a:gd name="T20" fmla="*/ 0 w 88"/>
              <a:gd name="T21" fmla="*/ 2147483646 h 115"/>
              <a:gd name="T22" fmla="*/ 2147483646 w 88"/>
              <a:gd name="T23" fmla="*/ 0 h 115"/>
              <a:gd name="T24" fmla="*/ 2147483646 w 88"/>
              <a:gd name="T25" fmla="*/ 0 h 115"/>
              <a:gd name="T26" fmla="*/ 2147483646 w 88"/>
              <a:gd name="T27" fmla="*/ 0 h 115"/>
              <a:gd name="T28" fmla="*/ 2147483646 w 88"/>
              <a:gd name="T29" fmla="*/ 0 h 115"/>
              <a:gd name="T30" fmla="*/ 2147483646 w 88"/>
              <a:gd name="T31" fmla="*/ 2147483646 h 115"/>
              <a:gd name="T32" fmla="*/ 2147483646 w 88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8" h="115">
                <a:moveTo>
                  <a:pt x="88" y="108"/>
                </a:moveTo>
                <a:lnTo>
                  <a:pt x="88" y="108"/>
                </a:lnTo>
                <a:lnTo>
                  <a:pt x="88" y="111"/>
                </a:lnTo>
                <a:lnTo>
                  <a:pt x="87" y="115"/>
                </a:lnTo>
                <a:lnTo>
                  <a:pt x="83" y="115"/>
                </a:lnTo>
                <a:lnTo>
                  <a:pt x="80" y="113"/>
                </a:lnTo>
                <a:lnTo>
                  <a:pt x="1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88" y="10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8" name="Freeform 85"/>
          <p:cNvSpPr>
            <a:spLocks/>
          </p:cNvSpPr>
          <p:nvPr/>
        </p:nvSpPr>
        <p:spPr bwMode="auto">
          <a:xfrm>
            <a:off x="11262785" y="3943351"/>
            <a:ext cx="213783" cy="163513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2147483646 w 101"/>
              <a:gd name="T5" fmla="*/ 2147483646 h 103"/>
              <a:gd name="T6" fmla="*/ 0 w 101"/>
              <a:gd name="T7" fmla="*/ 2147483646 h 103"/>
              <a:gd name="T8" fmla="*/ 0 w 101"/>
              <a:gd name="T9" fmla="*/ 2147483646 h 103"/>
              <a:gd name="T10" fmla="*/ 0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2147483646 h 103"/>
              <a:gd name="T24" fmla="*/ 2147483646 w 101"/>
              <a:gd name="T25" fmla="*/ 2147483646 h 103"/>
              <a:gd name="T26" fmla="*/ 2147483646 w 101"/>
              <a:gd name="T27" fmla="*/ 2147483646 h 103"/>
              <a:gd name="T28" fmla="*/ 2147483646 w 101"/>
              <a:gd name="T29" fmla="*/ 2147483646 h 103"/>
              <a:gd name="T30" fmla="*/ 2147483646 w 101"/>
              <a:gd name="T31" fmla="*/ 2147483646 h 103"/>
              <a:gd name="T32" fmla="*/ 2147483646 w 101"/>
              <a:gd name="T33" fmla="*/ 2147483646 h 103"/>
              <a:gd name="T34" fmla="*/ 2147483646 w 101"/>
              <a:gd name="T35" fmla="*/ 2147483646 h 103"/>
              <a:gd name="T36" fmla="*/ 2147483646 w 101"/>
              <a:gd name="T37" fmla="*/ 2147483646 h 103"/>
              <a:gd name="T38" fmla="*/ 2147483646 w 101"/>
              <a:gd name="T39" fmla="*/ 2147483646 h 103"/>
              <a:gd name="T40" fmla="*/ 2147483646 w 101"/>
              <a:gd name="T41" fmla="*/ 2147483646 h 103"/>
              <a:gd name="T42" fmla="*/ 2147483646 w 101"/>
              <a:gd name="T43" fmla="*/ 2147483646 h 103"/>
              <a:gd name="T44" fmla="*/ 2147483646 w 101"/>
              <a:gd name="T45" fmla="*/ 2147483646 h 103"/>
              <a:gd name="T46" fmla="*/ 2147483646 w 101"/>
              <a:gd name="T47" fmla="*/ 2147483646 h 103"/>
              <a:gd name="T48" fmla="*/ 2147483646 w 101"/>
              <a:gd name="T49" fmla="*/ 2147483646 h 103"/>
              <a:gd name="T50" fmla="*/ 2147483646 w 101"/>
              <a:gd name="T51" fmla="*/ 2147483646 h 103"/>
              <a:gd name="T52" fmla="*/ 2147483646 w 101"/>
              <a:gd name="T53" fmla="*/ 2147483646 h 103"/>
              <a:gd name="T54" fmla="*/ 2147483646 w 101"/>
              <a:gd name="T55" fmla="*/ 2147483646 h 103"/>
              <a:gd name="T56" fmla="*/ 2147483646 w 101"/>
              <a:gd name="T57" fmla="*/ 2147483646 h 103"/>
              <a:gd name="T58" fmla="*/ 2147483646 w 101"/>
              <a:gd name="T59" fmla="*/ 2147483646 h 103"/>
              <a:gd name="T60" fmla="*/ 2147483646 w 101"/>
              <a:gd name="T61" fmla="*/ 2147483646 h 103"/>
              <a:gd name="T62" fmla="*/ 2147483646 w 101"/>
              <a:gd name="T63" fmla="*/ 0 h 103"/>
              <a:gd name="T64" fmla="*/ 2147483646 w 101"/>
              <a:gd name="T65" fmla="*/ 2147483646 h 103"/>
              <a:gd name="T66" fmla="*/ 2147483646 w 101"/>
              <a:gd name="T67" fmla="*/ 2147483646 h 103"/>
              <a:gd name="T68" fmla="*/ 2147483646 w 101"/>
              <a:gd name="T69" fmla="*/ 2147483646 h 103"/>
              <a:gd name="T70" fmla="*/ 2147483646 w 101"/>
              <a:gd name="T71" fmla="*/ 2147483646 h 103"/>
              <a:gd name="T72" fmla="*/ 2147483646 w 101"/>
              <a:gd name="T73" fmla="*/ 2147483646 h 103"/>
              <a:gd name="T74" fmla="*/ 2147483646 w 101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3">
                <a:moveTo>
                  <a:pt x="6" y="26"/>
                </a:moveTo>
                <a:lnTo>
                  <a:pt x="6" y="26"/>
                </a:lnTo>
                <a:lnTo>
                  <a:pt x="2" y="35"/>
                </a:lnTo>
                <a:lnTo>
                  <a:pt x="0" y="45"/>
                </a:lnTo>
                <a:lnTo>
                  <a:pt x="0" y="55"/>
                </a:lnTo>
                <a:lnTo>
                  <a:pt x="0" y="64"/>
                </a:lnTo>
                <a:lnTo>
                  <a:pt x="3" y="74"/>
                </a:lnTo>
                <a:lnTo>
                  <a:pt x="10" y="82"/>
                </a:lnTo>
                <a:lnTo>
                  <a:pt x="16" y="90"/>
                </a:lnTo>
                <a:lnTo>
                  <a:pt x="24" y="97"/>
                </a:lnTo>
                <a:lnTo>
                  <a:pt x="34" y="100"/>
                </a:lnTo>
                <a:lnTo>
                  <a:pt x="43" y="103"/>
                </a:lnTo>
                <a:lnTo>
                  <a:pt x="53" y="103"/>
                </a:lnTo>
                <a:lnTo>
                  <a:pt x="63" y="101"/>
                </a:lnTo>
                <a:lnTo>
                  <a:pt x="72" y="98"/>
                </a:lnTo>
                <a:lnTo>
                  <a:pt x="80" y="93"/>
                </a:lnTo>
                <a:lnTo>
                  <a:pt x="88" y="87"/>
                </a:lnTo>
                <a:lnTo>
                  <a:pt x="95" y="77"/>
                </a:lnTo>
                <a:lnTo>
                  <a:pt x="98" y="69"/>
                </a:lnTo>
                <a:lnTo>
                  <a:pt x="101" y="60"/>
                </a:lnTo>
                <a:lnTo>
                  <a:pt x="101" y="48"/>
                </a:lnTo>
                <a:lnTo>
                  <a:pt x="100" y="39"/>
                </a:lnTo>
                <a:lnTo>
                  <a:pt x="96" y="31"/>
                </a:lnTo>
                <a:lnTo>
                  <a:pt x="92" y="21"/>
                </a:lnTo>
                <a:lnTo>
                  <a:pt x="85" y="15"/>
                </a:lnTo>
                <a:lnTo>
                  <a:pt x="77" y="8"/>
                </a:lnTo>
                <a:lnTo>
                  <a:pt x="68" y="3"/>
                </a:lnTo>
                <a:lnTo>
                  <a:pt x="58" y="2"/>
                </a:lnTo>
                <a:lnTo>
                  <a:pt x="48" y="0"/>
                </a:lnTo>
                <a:lnTo>
                  <a:pt x="39" y="2"/>
                </a:lnTo>
                <a:lnTo>
                  <a:pt x="29" y="5"/>
                </a:lnTo>
                <a:lnTo>
                  <a:pt x="19" y="10"/>
                </a:lnTo>
                <a:lnTo>
                  <a:pt x="13" y="18"/>
                </a:lnTo>
                <a:lnTo>
                  <a:pt x="6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9" name="Freeform 86"/>
          <p:cNvSpPr>
            <a:spLocks/>
          </p:cNvSpPr>
          <p:nvPr/>
        </p:nvSpPr>
        <p:spPr bwMode="auto">
          <a:xfrm>
            <a:off x="11068051" y="42703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0 w 66"/>
              <a:gd name="T7" fmla="*/ 2147483646 h 64"/>
              <a:gd name="T8" fmla="*/ 0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0 h 64"/>
              <a:gd name="T62" fmla="*/ 2147483646 w 66"/>
              <a:gd name="T63" fmla="*/ 0 h 64"/>
              <a:gd name="T64" fmla="*/ 2147483646 w 66"/>
              <a:gd name="T65" fmla="*/ 0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5" y="14"/>
                </a:moveTo>
                <a:lnTo>
                  <a:pt x="5" y="14"/>
                </a:lnTo>
                <a:lnTo>
                  <a:pt x="2" y="21"/>
                </a:lnTo>
                <a:lnTo>
                  <a:pt x="0" y="27"/>
                </a:lnTo>
                <a:lnTo>
                  <a:pt x="0" y="34"/>
                </a:lnTo>
                <a:lnTo>
                  <a:pt x="2" y="40"/>
                </a:lnTo>
                <a:lnTo>
                  <a:pt x="4" y="45"/>
                </a:lnTo>
                <a:lnTo>
                  <a:pt x="7" y="51"/>
                </a:lnTo>
                <a:lnTo>
                  <a:pt x="12" y="56"/>
                </a:lnTo>
                <a:lnTo>
                  <a:pt x="16" y="59"/>
                </a:lnTo>
                <a:lnTo>
                  <a:pt x="23" y="63"/>
                </a:lnTo>
                <a:lnTo>
                  <a:pt x="29" y="64"/>
                </a:lnTo>
                <a:lnTo>
                  <a:pt x="36" y="64"/>
                </a:lnTo>
                <a:lnTo>
                  <a:pt x="41" y="63"/>
                </a:lnTo>
                <a:lnTo>
                  <a:pt x="47" y="61"/>
                </a:lnTo>
                <a:lnTo>
                  <a:pt x="52" y="58"/>
                </a:lnTo>
                <a:lnTo>
                  <a:pt x="57" y="53"/>
                </a:lnTo>
                <a:lnTo>
                  <a:pt x="61" y="48"/>
                </a:lnTo>
                <a:lnTo>
                  <a:pt x="65" y="42"/>
                </a:lnTo>
                <a:lnTo>
                  <a:pt x="65" y="37"/>
                </a:lnTo>
                <a:lnTo>
                  <a:pt x="66" y="30"/>
                </a:lnTo>
                <a:lnTo>
                  <a:pt x="65" y="24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3"/>
                </a:lnTo>
                <a:lnTo>
                  <a:pt x="44" y="1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20" y="1"/>
                </a:lnTo>
                <a:lnTo>
                  <a:pt x="15" y="5"/>
                </a:lnTo>
                <a:lnTo>
                  <a:pt x="10" y="9"/>
                </a:lnTo>
                <a:lnTo>
                  <a:pt x="5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0" name="Freeform 87"/>
          <p:cNvSpPr>
            <a:spLocks/>
          </p:cNvSpPr>
          <p:nvPr/>
        </p:nvSpPr>
        <p:spPr bwMode="auto">
          <a:xfrm>
            <a:off x="11156951" y="4073526"/>
            <a:ext cx="184149" cy="214313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4"/>
                </a:moveTo>
                <a:lnTo>
                  <a:pt x="2" y="124"/>
                </a:lnTo>
                <a:lnTo>
                  <a:pt x="0" y="127"/>
                </a:lnTo>
                <a:lnTo>
                  <a:pt x="0" y="129"/>
                </a:lnTo>
                <a:lnTo>
                  <a:pt x="2" y="132"/>
                </a:lnTo>
                <a:lnTo>
                  <a:pt x="3" y="133"/>
                </a:lnTo>
                <a:lnTo>
                  <a:pt x="7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2"/>
                </a:lnTo>
                <a:lnTo>
                  <a:pt x="85" y="11"/>
                </a:lnTo>
                <a:lnTo>
                  <a:pt x="87" y="8"/>
                </a:lnTo>
                <a:lnTo>
                  <a:pt x="87" y="5"/>
                </a:lnTo>
                <a:lnTo>
                  <a:pt x="85" y="3"/>
                </a:lnTo>
                <a:lnTo>
                  <a:pt x="84" y="2"/>
                </a:lnTo>
                <a:lnTo>
                  <a:pt x="81" y="0"/>
                </a:lnTo>
                <a:lnTo>
                  <a:pt x="77" y="0"/>
                </a:lnTo>
                <a:lnTo>
                  <a:pt x="76" y="2"/>
                </a:lnTo>
                <a:lnTo>
                  <a:pt x="73" y="3"/>
                </a:lnTo>
                <a:lnTo>
                  <a:pt x="2" y="1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1" name="Freeform 88"/>
          <p:cNvSpPr>
            <a:spLocks/>
          </p:cNvSpPr>
          <p:nvPr/>
        </p:nvSpPr>
        <p:spPr bwMode="auto">
          <a:xfrm>
            <a:off x="11432117" y="38227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5"/>
                </a:moveTo>
                <a:lnTo>
                  <a:pt x="2" y="95"/>
                </a:lnTo>
                <a:lnTo>
                  <a:pt x="0" y="99"/>
                </a:lnTo>
                <a:lnTo>
                  <a:pt x="2" y="102"/>
                </a:lnTo>
                <a:lnTo>
                  <a:pt x="5" y="103"/>
                </a:lnTo>
                <a:lnTo>
                  <a:pt x="8" y="102"/>
                </a:lnTo>
                <a:lnTo>
                  <a:pt x="102" y="9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2" name="Freeform 89"/>
          <p:cNvSpPr>
            <a:spLocks/>
          </p:cNvSpPr>
          <p:nvPr/>
        </p:nvSpPr>
        <p:spPr bwMode="auto">
          <a:xfrm>
            <a:off x="11415185" y="3767139"/>
            <a:ext cx="156633" cy="200025"/>
          </a:xfrm>
          <a:custGeom>
            <a:avLst/>
            <a:gdLst>
              <a:gd name="T0" fmla="*/ 0 w 74"/>
              <a:gd name="T1" fmla="*/ 2147483646 h 126"/>
              <a:gd name="T2" fmla="*/ 0 w 74"/>
              <a:gd name="T3" fmla="*/ 2147483646 h 126"/>
              <a:gd name="T4" fmla="*/ 0 w 74"/>
              <a:gd name="T5" fmla="*/ 2147483646 h 126"/>
              <a:gd name="T6" fmla="*/ 2147483646 w 74"/>
              <a:gd name="T7" fmla="*/ 2147483646 h 126"/>
              <a:gd name="T8" fmla="*/ 2147483646 w 74"/>
              <a:gd name="T9" fmla="*/ 2147483646 h 126"/>
              <a:gd name="T10" fmla="*/ 2147483646 w 74"/>
              <a:gd name="T11" fmla="*/ 2147483646 h 126"/>
              <a:gd name="T12" fmla="*/ 2147483646 w 74"/>
              <a:gd name="T13" fmla="*/ 2147483646 h 126"/>
              <a:gd name="T14" fmla="*/ 2147483646 w 74"/>
              <a:gd name="T15" fmla="*/ 2147483646 h 126"/>
              <a:gd name="T16" fmla="*/ 2147483646 w 74"/>
              <a:gd name="T17" fmla="*/ 2147483646 h 126"/>
              <a:gd name="T18" fmla="*/ 2147483646 w 74"/>
              <a:gd name="T19" fmla="*/ 2147483646 h 126"/>
              <a:gd name="T20" fmla="*/ 2147483646 w 74"/>
              <a:gd name="T21" fmla="*/ 2147483646 h 126"/>
              <a:gd name="T22" fmla="*/ 2147483646 w 74"/>
              <a:gd name="T23" fmla="*/ 2147483646 h 126"/>
              <a:gd name="T24" fmla="*/ 2147483646 w 74"/>
              <a:gd name="T25" fmla="*/ 2147483646 h 126"/>
              <a:gd name="T26" fmla="*/ 2147483646 w 74"/>
              <a:gd name="T27" fmla="*/ 2147483646 h 126"/>
              <a:gd name="T28" fmla="*/ 2147483646 w 74"/>
              <a:gd name="T29" fmla="*/ 0 h 126"/>
              <a:gd name="T30" fmla="*/ 2147483646 w 74"/>
              <a:gd name="T31" fmla="*/ 2147483646 h 126"/>
              <a:gd name="T32" fmla="*/ 0 w 74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6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4"/>
                </a:lnTo>
                <a:lnTo>
                  <a:pt x="5" y="126"/>
                </a:lnTo>
                <a:lnTo>
                  <a:pt x="8" y="122"/>
                </a:lnTo>
                <a:lnTo>
                  <a:pt x="73" y="7"/>
                </a:lnTo>
                <a:lnTo>
                  <a:pt x="74" y="3"/>
                </a:lnTo>
                <a:lnTo>
                  <a:pt x="71" y="2"/>
                </a:lnTo>
                <a:lnTo>
                  <a:pt x="68" y="0"/>
                </a:lnTo>
                <a:lnTo>
                  <a:pt x="66" y="3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3" name="Freeform 90"/>
          <p:cNvSpPr>
            <a:spLocks/>
          </p:cNvSpPr>
          <p:nvPr/>
        </p:nvSpPr>
        <p:spPr bwMode="auto">
          <a:xfrm>
            <a:off x="11459634" y="3879851"/>
            <a:ext cx="258233" cy="125413"/>
          </a:xfrm>
          <a:custGeom>
            <a:avLst/>
            <a:gdLst>
              <a:gd name="T0" fmla="*/ 2147483646 w 122"/>
              <a:gd name="T1" fmla="*/ 2147483646 h 79"/>
              <a:gd name="T2" fmla="*/ 2147483646 w 122"/>
              <a:gd name="T3" fmla="*/ 2147483646 h 79"/>
              <a:gd name="T4" fmla="*/ 0 w 122"/>
              <a:gd name="T5" fmla="*/ 2147483646 h 79"/>
              <a:gd name="T6" fmla="*/ 0 w 122"/>
              <a:gd name="T7" fmla="*/ 2147483646 h 79"/>
              <a:gd name="T8" fmla="*/ 0 w 122"/>
              <a:gd name="T9" fmla="*/ 2147483646 h 79"/>
              <a:gd name="T10" fmla="*/ 0 w 122"/>
              <a:gd name="T11" fmla="*/ 2147483646 h 79"/>
              <a:gd name="T12" fmla="*/ 2147483646 w 122"/>
              <a:gd name="T13" fmla="*/ 2147483646 h 79"/>
              <a:gd name="T14" fmla="*/ 2147483646 w 122"/>
              <a:gd name="T15" fmla="*/ 2147483646 h 79"/>
              <a:gd name="T16" fmla="*/ 2147483646 w 122"/>
              <a:gd name="T17" fmla="*/ 2147483646 h 79"/>
              <a:gd name="T18" fmla="*/ 2147483646 w 122"/>
              <a:gd name="T19" fmla="*/ 2147483646 h 79"/>
              <a:gd name="T20" fmla="*/ 2147483646 w 122"/>
              <a:gd name="T21" fmla="*/ 2147483646 h 79"/>
              <a:gd name="T22" fmla="*/ 2147483646 w 122"/>
              <a:gd name="T23" fmla="*/ 2147483646 h 79"/>
              <a:gd name="T24" fmla="*/ 2147483646 w 122"/>
              <a:gd name="T25" fmla="*/ 2147483646 h 79"/>
              <a:gd name="T26" fmla="*/ 2147483646 w 122"/>
              <a:gd name="T27" fmla="*/ 2147483646 h 79"/>
              <a:gd name="T28" fmla="*/ 2147483646 w 122"/>
              <a:gd name="T29" fmla="*/ 0 h 79"/>
              <a:gd name="T30" fmla="*/ 2147483646 w 122"/>
              <a:gd name="T31" fmla="*/ 2147483646 h 79"/>
              <a:gd name="T32" fmla="*/ 2147483646 w 122"/>
              <a:gd name="T33" fmla="*/ 2147483646 h 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9">
                <a:moveTo>
                  <a:pt x="2" y="71"/>
                </a:moveTo>
                <a:lnTo>
                  <a:pt x="2" y="71"/>
                </a:lnTo>
                <a:lnTo>
                  <a:pt x="0" y="74"/>
                </a:lnTo>
                <a:lnTo>
                  <a:pt x="0" y="77"/>
                </a:lnTo>
                <a:lnTo>
                  <a:pt x="3" y="79"/>
                </a:lnTo>
                <a:lnTo>
                  <a:pt x="7" y="79"/>
                </a:lnTo>
                <a:lnTo>
                  <a:pt x="119" y="8"/>
                </a:lnTo>
                <a:lnTo>
                  <a:pt x="122" y="6"/>
                </a:lnTo>
                <a:lnTo>
                  <a:pt x="121" y="3"/>
                </a:lnTo>
                <a:lnTo>
                  <a:pt x="119" y="0"/>
                </a:lnTo>
                <a:lnTo>
                  <a:pt x="114" y="1"/>
                </a:lnTo>
                <a:lnTo>
                  <a:pt x="2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4" name="Freeform 91"/>
          <p:cNvSpPr>
            <a:spLocks/>
          </p:cNvSpPr>
          <p:nvPr/>
        </p:nvSpPr>
        <p:spPr bwMode="auto">
          <a:xfrm>
            <a:off x="11379200" y="3741738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5"/>
                </a:lnTo>
                <a:lnTo>
                  <a:pt x="6" y="133"/>
                </a:lnTo>
                <a:lnTo>
                  <a:pt x="8" y="132"/>
                </a:lnTo>
                <a:lnTo>
                  <a:pt x="48" y="5"/>
                </a:lnTo>
                <a:lnTo>
                  <a:pt x="48" y="2"/>
                </a:lnTo>
                <a:lnTo>
                  <a:pt x="45" y="0"/>
                </a:lnTo>
                <a:lnTo>
                  <a:pt x="41" y="0"/>
                </a:lnTo>
                <a:lnTo>
                  <a:pt x="40" y="2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5" name="Freeform 92"/>
          <p:cNvSpPr>
            <a:spLocks/>
          </p:cNvSpPr>
          <p:nvPr/>
        </p:nvSpPr>
        <p:spPr bwMode="auto">
          <a:xfrm>
            <a:off x="11463867" y="3943350"/>
            <a:ext cx="275167" cy="96838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5"/>
                </a:lnTo>
                <a:lnTo>
                  <a:pt x="0" y="58"/>
                </a:lnTo>
                <a:lnTo>
                  <a:pt x="3" y="61"/>
                </a:lnTo>
                <a:lnTo>
                  <a:pt x="6" y="61"/>
                </a:lnTo>
                <a:lnTo>
                  <a:pt x="129" y="8"/>
                </a:lnTo>
                <a:lnTo>
                  <a:pt x="130" y="6"/>
                </a:lnTo>
                <a:lnTo>
                  <a:pt x="130" y="2"/>
                </a:lnTo>
                <a:lnTo>
                  <a:pt x="129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" name="Freeform 93"/>
          <p:cNvSpPr>
            <a:spLocks/>
          </p:cNvSpPr>
          <p:nvPr/>
        </p:nvSpPr>
        <p:spPr bwMode="auto">
          <a:xfrm>
            <a:off x="11453285" y="4011613"/>
            <a:ext cx="292100" cy="57150"/>
          </a:xfrm>
          <a:custGeom>
            <a:avLst/>
            <a:gdLst>
              <a:gd name="T0" fmla="*/ 2147483646 w 138"/>
              <a:gd name="T1" fmla="*/ 2147483646 h 36"/>
              <a:gd name="T2" fmla="*/ 2147483646 w 138"/>
              <a:gd name="T3" fmla="*/ 2147483646 h 36"/>
              <a:gd name="T4" fmla="*/ 0 w 138"/>
              <a:gd name="T5" fmla="*/ 2147483646 h 36"/>
              <a:gd name="T6" fmla="*/ 0 w 138"/>
              <a:gd name="T7" fmla="*/ 2147483646 h 36"/>
              <a:gd name="T8" fmla="*/ 0 w 138"/>
              <a:gd name="T9" fmla="*/ 2147483646 h 36"/>
              <a:gd name="T10" fmla="*/ 0 w 138"/>
              <a:gd name="T11" fmla="*/ 2147483646 h 36"/>
              <a:gd name="T12" fmla="*/ 2147483646 w 138"/>
              <a:gd name="T13" fmla="*/ 2147483646 h 36"/>
              <a:gd name="T14" fmla="*/ 2147483646 w 138"/>
              <a:gd name="T15" fmla="*/ 2147483646 h 36"/>
              <a:gd name="T16" fmla="*/ 2147483646 w 138"/>
              <a:gd name="T17" fmla="*/ 2147483646 h 36"/>
              <a:gd name="T18" fmla="*/ 2147483646 w 138"/>
              <a:gd name="T19" fmla="*/ 2147483646 h 36"/>
              <a:gd name="T20" fmla="*/ 2147483646 w 138"/>
              <a:gd name="T21" fmla="*/ 2147483646 h 36"/>
              <a:gd name="T22" fmla="*/ 2147483646 w 138"/>
              <a:gd name="T23" fmla="*/ 2147483646 h 36"/>
              <a:gd name="T24" fmla="*/ 2147483646 w 138"/>
              <a:gd name="T25" fmla="*/ 2147483646 h 36"/>
              <a:gd name="T26" fmla="*/ 2147483646 w 138"/>
              <a:gd name="T27" fmla="*/ 2147483646 h 36"/>
              <a:gd name="T28" fmla="*/ 2147483646 w 138"/>
              <a:gd name="T29" fmla="*/ 2147483646 h 36"/>
              <a:gd name="T30" fmla="*/ 2147483646 w 138"/>
              <a:gd name="T31" fmla="*/ 0 h 36"/>
              <a:gd name="T32" fmla="*/ 2147483646 w 138"/>
              <a:gd name="T33" fmla="*/ 2147483646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6">
                <a:moveTo>
                  <a:pt x="3" y="26"/>
                </a:moveTo>
                <a:lnTo>
                  <a:pt x="3" y="26"/>
                </a:lnTo>
                <a:lnTo>
                  <a:pt x="0" y="28"/>
                </a:lnTo>
                <a:lnTo>
                  <a:pt x="0" y="33"/>
                </a:lnTo>
                <a:lnTo>
                  <a:pt x="2" y="34"/>
                </a:lnTo>
                <a:lnTo>
                  <a:pt x="5" y="36"/>
                </a:lnTo>
                <a:lnTo>
                  <a:pt x="135" y="10"/>
                </a:lnTo>
                <a:lnTo>
                  <a:pt x="138" y="7"/>
                </a:lnTo>
                <a:lnTo>
                  <a:pt x="138" y="4"/>
                </a:lnTo>
                <a:lnTo>
                  <a:pt x="137" y="2"/>
                </a:lnTo>
                <a:lnTo>
                  <a:pt x="134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7" name="Freeform 94"/>
          <p:cNvSpPr>
            <a:spLocks/>
          </p:cNvSpPr>
          <p:nvPr/>
        </p:nvSpPr>
        <p:spPr bwMode="auto">
          <a:xfrm>
            <a:off x="11432118" y="4078289"/>
            <a:ext cx="296333" cy="28575"/>
          </a:xfrm>
          <a:custGeom>
            <a:avLst/>
            <a:gdLst>
              <a:gd name="T0" fmla="*/ 2147483646 w 140"/>
              <a:gd name="T1" fmla="*/ 0 h 18"/>
              <a:gd name="T2" fmla="*/ 2147483646 w 140"/>
              <a:gd name="T3" fmla="*/ 0 h 18"/>
              <a:gd name="T4" fmla="*/ 2147483646 w 140"/>
              <a:gd name="T5" fmla="*/ 2147483646 h 18"/>
              <a:gd name="T6" fmla="*/ 0 w 140"/>
              <a:gd name="T7" fmla="*/ 2147483646 h 18"/>
              <a:gd name="T8" fmla="*/ 0 w 140"/>
              <a:gd name="T9" fmla="*/ 2147483646 h 18"/>
              <a:gd name="T10" fmla="*/ 0 w 140"/>
              <a:gd name="T11" fmla="*/ 2147483646 h 18"/>
              <a:gd name="T12" fmla="*/ 2147483646 w 140"/>
              <a:gd name="T13" fmla="*/ 2147483646 h 18"/>
              <a:gd name="T14" fmla="*/ 2147483646 w 140"/>
              <a:gd name="T15" fmla="*/ 2147483646 h 18"/>
              <a:gd name="T16" fmla="*/ 2147483646 w 140"/>
              <a:gd name="T17" fmla="*/ 2147483646 h 18"/>
              <a:gd name="T18" fmla="*/ 2147483646 w 140"/>
              <a:gd name="T19" fmla="*/ 2147483646 h 18"/>
              <a:gd name="T20" fmla="*/ 2147483646 w 140"/>
              <a:gd name="T21" fmla="*/ 2147483646 h 18"/>
              <a:gd name="T22" fmla="*/ 2147483646 w 140"/>
              <a:gd name="T23" fmla="*/ 2147483646 h 18"/>
              <a:gd name="T24" fmla="*/ 2147483646 w 140"/>
              <a:gd name="T25" fmla="*/ 2147483646 h 18"/>
              <a:gd name="T26" fmla="*/ 2147483646 w 140"/>
              <a:gd name="T27" fmla="*/ 2147483646 h 18"/>
              <a:gd name="T28" fmla="*/ 2147483646 w 140"/>
              <a:gd name="T29" fmla="*/ 2147483646 h 18"/>
              <a:gd name="T30" fmla="*/ 2147483646 w 140"/>
              <a:gd name="T31" fmla="*/ 2147483646 h 18"/>
              <a:gd name="T32" fmla="*/ 2147483646 w 140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8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8"/>
                </a:lnTo>
                <a:lnTo>
                  <a:pt x="139" y="18"/>
                </a:lnTo>
                <a:lnTo>
                  <a:pt x="140" y="15"/>
                </a:lnTo>
                <a:lnTo>
                  <a:pt x="139" y="12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8" name="Freeform 95"/>
          <p:cNvSpPr>
            <a:spLocks/>
          </p:cNvSpPr>
          <p:nvPr/>
        </p:nvSpPr>
        <p:spPr bwMode="auto">
          <a:xfrm>
            <a:off x="11336867" y="3732214"/>
            <a:ext cx="27517" cy="223837"/>
          </a:xfrm>
          <a:custGeom>
            <a:avLst/>
            <a:gdLst>
              <a:gd name="T0" fmla="*/ 0 w 13"/>
              <a:gd name="T1" fmla="*/ 2147483646 h 141"/>
              <a:gd name="T2" fmla="*/ 0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2147483646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0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0" y="136"/>
                </a:moveTo>
                <a:lnTo>
                  <a:pt x="0" y="136"/>
                </a:lnTo>
                <a:lnTo>
                  <a:pt x="2" y="139"/>
                </a:lnTo>
                <a:lnTo>
                  <a:pt x="5" y="141"/>
                </a:lnTo>
                <a:lnTo>
                  <a:pt x="8" y="139"/>
                </a:lnTo>
                <a:lnTo>
                  <a:pt x="10" y="136"/>
                </a:lnTo>
                <a:lnTo>
                  <a:pt x="13" y="4"/>
                </a:lnTo>
                <a:lnTo>
                  <a:pt x="13" y="1"/>
                </a:lnTo>
                <a:lnTo>
                  <a:pt x="10" y="0"/>
                </a:lnTo>
                <a:lnTo>
                  <a:pt x="7" y="1"/>
                </a:lnTo>
                <a:lnTo>
                  <a:pt x="5" y="4"/>
                </a:lnTo>
                <a:lnTo>
                  <a:pt x="0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9" name="Freeform 96"/>
          <p:cNvSpPr>
            <a:spLocks/>
          </p:cNvSpPr>
          <p:nvPr/>
        </p:nvSpPr>
        <p:spPr bwMode="auto">
          <a:xfrm>
            <a:off x="11252200" y="3744913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6"/>
                </a:moveTo>
                <a:lnTo>
                  <a:pt x="19" y="136"/>
                </a:lnTo>
                <a:lnTo>
                  <a:pt x="21" y="138"/>
                </a:lnTo>
                <a:lnTo>
                  <a:pt x="24" y="140"/>
                </a:lnTo>
                <a:lnTo>
                  <a:pt x="28" y="138"/>
                </a:lnTo>
                <a:lnTo>
                  <a:pt x="29" y="135"/>
                </a:lnTo>
                <a:lnTo>
                  <a:pt x="8" y="3"/>
                </a:ln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19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0" name="Freeform 97"/>
          <p:cNvSpPr>
            <a:spLocks/>
          </p:cNvSpPr>
          <p:nvPr/>
        </p:nvSpPr>
        <p:spPr bwMode="auto">
          <a:xfrm>
            <a:off x="11163301" y="3779838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9"/>
                </a:moveTo>
                <a:lnTo>
                  <a:pt x="50" y="129"/>
                </a:lnTo>
                <a:lnTo>
                  <a:pt x="52" y="132"/>
                </a:lnTo>
                <a:lnTo>
                  <a:pt x="57" y="132"/>
                </a:lnTo>
                <a:lnTo>
                  <a:pt x="58" y="129"/>
                </a:lnTo>
                <a:lnTo>
                  <a:pt x="58" y="126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1" name="Freeform 98"/>
          <p:cNvSpPr>
            <a:spLocks/>
          </p:cNvSpPr>
          <p:nvPr/>
        </p:nvSpPr>
        <p:spPr bwMode="auto">
          <a:xfrm>
            <a:off x="11095567" y="3825875"/>
            <a:ext cx="177800" cy="185738"/>
          </a:xfrm>
          <a:custGeom>
            <a:avLst/>
            <a:gdLst>
              <a:gd name="T0" fmla="*/ 2147483646 w 84"/>
              <a:gd name="T1" fmla="*/ 2147483646 h 117"/>
              <a:gd name="T2" fmla="*/ 2147483646 w 84"/>
              <a:gd name="T3" fmla="*/ 2147483646 h 117"/>
              <a:gd name="T4" fmla="*/ 2147483646 w 84"/>
              <a:gd name="T5" fmla="*/ 2147483646 h 117"/>
              <a:gd name="T6" fmla="*/ 2147483646 w 84"/>
              <a:gd name="T7" fmla="*/ 2147483646 h 117"/>
              <a:gd name="T8" fmla="*/ 2147483646 w 84"/>
              <a:gd name="T9" fmla="*/ 2147483646 h 117"/>
              <a:gd name="T10" fmla="*/ 2147483646 w 84"/>
              <a:gd name="T11" fmla="*/ 2147483646 h 117"/>
              <a:gd name="T12" fmla="*/ 2147483646 w 84"/>
              <a:gd name="T13" fmla="*/ 2147483646 h 117"/>
              <a:gd name="T14" fmla="*/ 2147483646 w 84"/>
              <a:gd name="T15" fmla="*/ 2147483646 h 117"/>
              <a:gd name="T16" fmla="*/ 2147483646 w 84"/>
              <a:gd name="T17" fmla="*/ 2147483646 h 117"/>
              <a:gd name="T18" fmla="*/ 2147483646 w 84"/>
              <a:gd name="T19" fmla="*/ 2147483646 h 117"/>
              <a:gd name="T20" fmla="*/ 2147483646 w 84"/>
              <a:gd name="T21" fmla="*/ 0 h 117"/>
              <a:gd name="T22" fmla="*/ 2147483646 w 84"/>
              <a:gd name="T23" fmla="*/ 0 h 117"/>
              <a:gd name="T24" fmla="*/ 2147483646 w 84"/>
              <a:gd name="T25" fmla="*/ 0 h 117"/>
              <a:gd name="T26" fmla="*/ 2147483646 w 84"/>
              <a:gd name="T27" fmla="*/ 0 h 117"/>
              <a:gd name="T28" fmla="*/ 0 w 84"/>
              <a:gd name="T29" fmla="*/ 2147483646 h 117"/>
              <a:gd name="T30" fmla="*/ 0 w 84"/>
              <a:gd name="T31" fmla="*/ 2147483646 h 117"/>
              <a:gd name="T32" fmla="*/ 2147483646 w 84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7">
                <a:moveTo>
                  <a:pt x="76" y="116"/>
                </a:moveTo>
                <a:lnTo>
                  <a:pt x="76" y="116"/>
                </a:lnTo>
                <a:lnTo>
                  <a:pt x="79" y="117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2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76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2" name="Freeform 99"/>
          <p:cNvSpPr>
            <a:spLocks/>
          </p:cNvSpPr>
          <p:nvPr/>
        </p:nvSpPr>
        <p:spPr bwMode="auto">
          <a:xfrm>
            <a:off x="11565468" y="4154488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4" y="9"/>
                </a:moveTo>
                <a:lnTo>
                  <a:pt x="24" y="9"/>
                </a:lnTo>
                <a:lnTo>
                  <a:pt x="16" y="17"/>
                </a:lnTo>
                <a:lnTo>
                  <a:pt x="10" y="23"/>
                </a:lnTo>
                <a:lnTo>
                  <a:pt x="5" y="33"/>
                </a:lnTo>
                <a:lnTo>
                  <a:pt x="2" y="42"/>
                </a:lnTo>
                <a:lnTo>
                  <a:pt x="0" y="52"/>
                </a:lnTo>
                <a:lnTo>
                  <a:pt x="2" y="62"/>
                </a:lnTo>
                <a:lnTo>
                  <a:pt x="3" y="71"/>
                </a:lnTo>
                <a:lnTo>
                  <a:pt x="8" y="81"/>
                </a:lnTo>
                <a:lnTo>
                  <a:pt x="15" y="89"/>
                </a:lnTo>
                <a:lnTo>
                  <a:pt x="23" y="95"/>
                </a:lnTo>
                <a:lnTo>
                  <a:pt x="31" y="100"/>
                </a:lnTo>
                <a:lnTo>
                  <a:pt x="40" y="103"/>
                </a:lnTo>
                <a:lnTo>
                  <a:pt x="50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89"/>
                </a:lnTo>
                <a:lnTo>
                  <a:pt x="93" y="81"/>
                </a:lnTo>
                <a:lnTo>
                  <a:pt x="98" y="73"/>
                </a:lnTo>
                <a:lnTo>
                  <a:pt x="101" y="63"/>
                </a:lnTo>
                <a:lnTo>
                  <a:pt x="103" y="54"/>
                </a:lnTo>
                <a:lnTo>
                  <a:pt x="103" y="44"/>
                </a:lnTo>
                <a:lnTo>
                  <a:pt x="100" y="34"/>
                </a:lnTo>
                <a:lnTo>
                  <a:pt x="95" y="25"/>
                </a:lnTo>
                <a:lnTo>
                  <a:pt x="89" y="17"/>
                </a:lnTo>
                <a:lnTo>
                  <a:pt x="81" y="10"/>
                </a:ln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4" y="2"/>
                </a:lnTo>
                <a:lnTo>
                  <a:pt x="34" y="5"/>
                </a:lnTo>
                <a:lnTo>
                  <a:pt x="24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3" name="Freeform 100"/>
          <p:cNvSpPr>
            <a:spLocks/>
          </p:cNvSpPr>
          <p:nvPr/>
        </p:nvSpPr>
        <p:spPr bwMode="auto">
          <a:xfrm>
            <a:off x="11222567" y="4371976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0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0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16" y="5"/>
                </a:moveTo>
                <a:lnTo>
                  <a:pt x="16" y="5"/>
                </a:lnTo>
                <a:lnTo>
                  <a:pt x="11" y="10"/>
                </a:lnTo>
                <a:lnTo>
                  <a:pt x="6" y="15"/>
                </a:lnTo>
                <a:lnTo>
                  <a:pt x="3" y="19"/>
                </a:lnTo>
                <a:lnTo>
                  <a:pt x="1" y="26"/>
                </a:lnTo>
                <a:lnTo>
                  <a:pt x="0" y="32"/>
                </a:lnTo>
                <a:lnTo>
                  <a:pt x="1" y="39"/>
                </a:lnTo>
                <a:lnTo>
                  <a:pt x="3" y="45"/>
                </a:lnTo>
                <a:lnTo>
                  <a:pt x="6" y="50"/>
                </a:lnTo>
                <a:lnTo>
                  <a:pt x="9" y="55"/>
                </a:lnTo>
                <a:lnTo>
                  <a:pt x="14" y="60"/>
                </a:lnTo>
                <a:lnTo>
                  <a:pt x="21" y="63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3"/>
                </a:lnTo>
                <a:lnTo>
                  <a:pt x="51" y="60"/>
                </a:lnTo>
                <a:lnTo>
                  <a:pt x="56" y="56"/>
                </a:lnTo>
                <a:lnTo>
                  <a:pt x="59" y="52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6" y="27"/>
                </a:lnTo>
                <a:lnTo>
                  <a:pt x="64" y="21"/>
                </a:lnTo>
                <a:lnTo>
                  <a:pt x="61" y="15"/>
                </a:lnTo>
                <a:lnTo>
                  <a:pt x="56" y="10"/>
                </a:lnTo>
                <a:lnTo>
                  <a:pt x="51" y="7"/>
                </a:lnTo>
                <a:lnTo>
                  <a:pt x="46" y="3"/>
                </a:lnTo>
                <a:lnTo>
                  <a:pt x="40" y="2"/>
                </a:lnTo>
                <a:lnTo>
                  <a:pt x="33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4" name="Freeform 101"/>
          <p:cNvSpPr>
            <a:spLocks/>
          </p:cNvSpPr>
          <p:nvPr/>
        </p:nvSpPr>
        <p:spPr bwMode="auto">
          <a:xfrm>
            <a:off x="11334751" y="4265614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1" y="78"/>
                </a:lnTo>
                <a:lnTo>
                  <a:pt x="0" y="80"/>
                </a:lnTo>
                <a:lnTo>
                  <a:pt x="0" y="83"/>
                </a:lnTo>
                <a:lnTo>
                  <a:pt x="1" y="86"/>
                </a:lnTo>
                <a:lnTo>
                  <a:pt x="3" y="88"/>
                </a:lnTo>
                <a:lnTo>
                  <a:pt x="6" y="90"/>
                </a:lnTo>
                <a:lnTo>
                  <a:pt x="8" y="90"/>
                </a:lnTo>
                <a:lnTo>
                  <a:pt x="11" y="88"/>
                </a:lnTo>
                <a:lnTo>
                  <a:pt x="128" y="12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8" y="1"/>
                </a:lnTo>
                <a:lnTo>
                  <a:pt x="127" y="0"/>
                </a:lnTo>
                <a:lnTo>
                  <a:pt x="124" y="0"/>
                </a:lnTo>
                <a:lnTo>
                  <a:pt x="122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5" name="Freeform 102"/>
          <p:cNvSpPr>
            <a:spLocks/>
          </p:cNvSpPr>
          <p:nvPr/>
        </p:nvSpPr>
        <p:spPr bwMode="auto">
          <a:xfrm>
            <a:off x="11760200" y="4148138"/>
            <a:ext cx="281517" cy="80962"/>
          </a:xfrm>
          <a:custGeom>
            <a:avLst/>
            <a:gdLst>
              <a:gd name="T0" fmla="*/ 2147483646 w 133"/>
              <a:gd name="T1" fmla="*/ 2147483646 h 51"/>
              <a:gd name="T2" fmla="*/ 2147483646 w 133"/>
              <a:gd name="T3" fmla="*/ 2147483646 h 51"/>
              <a:gd name="T4" fmla="*/ 0 w 133"/>
              <a:gd name="T5" fmla="*/ 2147483646 h 51"/>
              <a:gd name="T6" fmla="*/ 0 w 133"/>
              <a:gd name="T7" fmla="*/ 2147483646 h 51"/>
              <a:gd name="T8" fmla="*/ 0 w 133"/>
              <a:gd name="T9" fmla="*/ 2147483646 h 51"/>
              <a:gd name="T10" fmla="*/ 0 w 133"/>
              <a:gd name="T11" fmla="*/ 2147483646 h 51"/>
              <a:gd name="T12" fmla="*/ 2147483646 w 133"/>
              <a:gd name="T13" fmla="*/ 2147483646 h 51"/>
              <a:gd name="T14" fmla="*/ 2147483646 w 133"/>
              <a:gd name="T15" fmla="*/ 2147483646 h 51"/>
              <a:gd name="T16" fmla="*/ 2147483646 w 133"/>
              <a:gd name="T17" fmla="*/ 2147483646 h 51"/>
              <a:gd name="T18" fmla="*/ 2147483646 w 133"/>
              <a:gd name="T19" fmla="*/ 2147483646 h 51"/>
              <a:gd name="T20" fmla="*/ 2147483646 w 133"/>
              <a:gd name="T21" fmla="*/ 2147483646 h 51"/>
              <a:gd name="T22" fmla="*/ 2147483646 w 133"/>
              <a:gd name="T23" fmla="*/ 2147483646 h 51"/>
              <a:gd name="T24" fmla="*/ 2147483646 w 133"/>
              <a:gd name="T25" fmla="*/ 2147483646 h 51"/>
              <a:gd name="T26" fmla="*/ 2147483646 w 133"/>
              <a:gd name="T27" fmla="*/ 2147483646 h 51"/>
              <a:gd name="T28" fmla="*/ 2147483646 w 133"/>
              <a:gd name="T29" fmla="*/ 0 h 51"/>
              <a:gd name="T30" fmla="*/ 2147483646 w 133"/>
              <a:gd name="T31" fmla="*/ 0 h 51"/>
              <a:gd name="T32" fmla="*/ 2147483646 w 133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3" h="51">
                <a:moveTo>
                  <a:pt x="3" y="43"/>
                </a:moveTo>
                <a:lnTo>
                  <a:pt x="3" y="43"/>
                </a:lnTo>
                <a:lnTo>
                  <a:pt x="0" y="45"/>
                </a:lnTo>
                <a:lnTo>
                  <a:pt x="0" y="48"/>
                </a:lnTo>
                <a:lnTo>
                  <a:pt x="1" y="51"/>
                </a:lnTo>
                <a:lnTo>
                  <a:pt x="5" y="51"/>
                </a:lnTo>
                <a:lnTo>
                  <a:pt x="132" y="9"/>
                </a:lnTo>
                <a:lnTo>
                  <a:pt x="133" y="6"/>
                </a:lnTo>
                <a:lnTo>
                  <a:pt x="133" y="3"/>
                </a:lnTo>
                <a:lnTo>
                  <a:pt x="132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" name="Freeform 103"/>
          <p:cNvSpPr>
            <a:spLocks/>
          </p:cNvSpPr>
          <p:nvPr/>
        </p:nvSpPr>
        <p:spPr bwMode="auto">
          <a:xfrm>
            <a:off x="11755967" y="4070350"/>
            <a:ext cx="251884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0 w 119"/>
              <a:gd name="T5" fmla="*/ 2147483646 h 84"/>
              <a:gd name="T6" fmla="*/ 0 w 119"/>
              <a:gd name="T7" fmla="*/ 2147483646 h 84"/>
              <a:gd name="T8" fmla="*/ 0 w 119"/>
              <a:gd name="T9" fmla="*/ 2147483646 h 84"/>
              <a:gd name="T10" fmla="*/ 0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2147483646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7" y="84"/>
                </a:lnTo>
                <a:lnTo>
                  <a:pt x="116" y="8"/>
                </a:lnTo>
                <a:lnTo>
                  <a:pt x="119" y="7"/>
                </a:lnTo>
                <a:lnTo>
                  <a:pt x="118" y="2"/>
                </a:lnTo>
                <a:lnTo>
                  <a:pt x="114" y="0"/>
                </a:lnTo>
                <a:lnTo>
                  <a:pt x="111" y="2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7" name="Freeform 104"/>
          <p:cNvSpPr>
            <a:spLocks/>
          </p:cNvSpPr>
          <p:nvPr/>
        </p:nvSpPr>
        <p:spPr bwMode="auto">
          <a:xfrm>
            <a:off x="11770785" y="422116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4" y="12"/>
                </a:moveTo>
                <a:lnTo>
                  <a:pt x="4" y="12"/>
                </a:lnTo>
                <a:lnTo>
                  <a:pt x="1" y="13"/>
                </a:lnTo>
                <a:lnTo>
                  <a:pt x="0" y="16"/>
                </a:lnTo>
                <a:lnTo>
                  <a:pt x="1" y="20"/>
                </a:lnTo>
                <a:lnTo>
                  <a:pt x="4" y="20"/>
                </a:lnTo>
                <a:lnTo>
                  <a:pt x="138" y="8"/>
                </a:lnTo>
                <a:lnTo>
                  <a:pt x="140" y="7"/>
                </a:lnTo>
                <a:lnTo>
                  <a:pt x="141" y="3"/>
                </a:lnTo>
                <a:lnTo>
                  <a:pt x="140" y="0"/>
                </a:lnTo>
                <a:lnTo>
                  <a:pt x="136" y="0"/>
                </a:lnTo>
                <a:lnTo>
                  <a:pt x="4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8" name="Freeform 105"/>
          <p:cNvSpPr>
            <a:spLocks/>
          </p:cNvSpPr>
          <p:nvPr/>
        </p:nvSpPr>
        <p:spPr bwMode="auto">
          <a:xfrm>
            <a:off x="11726333" y="4017963"/>
            <a:ext cx="213784" cy="163512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0 w 101"/>
              <a:gd name="T5" fmla="*/ 2147483646 h 103"/>
              <a:gd name="T6" fmla="*/ 2147483646 w 101"/>
              <a:gd name="T7" fmla="*/ 2147483646 h 103"/>
              <a:gd name="T8" fmla="*/ 2147483646 w 101"/>
              <a:gd name="T9" fmla="*/ 2147483646 h 103"/>
              <a:gd name="T10" fmla="*/ 2147483646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0 h 103"/>
              <a:gd name="T24" fmla="*/ 2147483646 w 101"/>
              <a:gd name="T25" fmla="*/ 0 h 103"/>
              <a:gd name="T26" fmla="*/ 2147483646 w 101"/>
              <a:gd name="T27" fmla="*/ 0 h 103"/>
              <a:gd name="T28" fmla="*/ 2147483646 w 101"/>
              <a:gd name="T29" fmla="*/ 0 h 103"/>
              <a:gd name="T30" fmla="*/ 2147483646 w 101"/>
              <a:gd name="T31" fmla="*/ 0 h 103"/>
              <a:gd name="T32" fmla="*/ 2147483646 w 101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3">
                <a:moveTo>
                  <a:pt x="1" y="96"/>
                </a:move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5" y="103"/>
                </a:lnTo>
                <a:lnTo>
                  <a:pt x="8" y="103"/>
                </a:lnTo>
                <a:lnTo>
                  <a:pt x="101" y="6"/>
                </a:lnTo>
                <a:lnTo>
                  <a:pt x="101" y="3"/>
                </a:lnTo>
                <a:lnTo>
                  <a:pt x="101" y="0"/>
                </a:lnTo>
                <a:lnTo>
                  <a:pt x="98" y="0"/>
                </a:lnTo>
                <a:lnTo>
                  <a:pt x="95" y="0"/>
                </a:lnTo>
                <a:lnTo>
                  <a:pt x="1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9" name="Freeform 106"/>
          <p:cNvSpPr>
            <a:spLocks/>
          </p:cNvSpPr>
          <p:nvPr/>
        </p:nvSpPr>
        <p:spPr bwMode="auto">
          <a:xfrm>
            <a:off x="11753852" y="427196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2147483646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6" y="17"/>
                </a:lnTo>
                <a:lnTo>
                  <a:pt x="139" y="17"/>
                </a:lnTo>
                <a:lnTo>
                  <a:pt x="141" y="13"/>
                </a:lnTo>
                <a:lnTo>
                  <a:pt x="141" y="10"/>
                </a:lnTo>
                <a:lnTo>
                  <a:pt x="138" y="8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0" name="Freeform 107"/>
          <p:cNvSpPr>
            <a:spLocks/>
          </p:cNvSpPr>
          <p:nvPr/>
        </p:nvSpPr>
        <p:spPr bwMode="auto">
          <a:xfrm>
            <a:off x="11726333" y="4292600"/>
            <a:ext cx="287867" cy="69850"/>
          </a:xfrm>
          <a:custGeom>
            <a:avLst/>
            <a:gdLst>
              <a:gd name="T0" fmla="*/ 2147483646 w 136"/>
              <a:gd name="T1" fmla="*/ 0 h 44"/>
              <a:gd name="T2" fmla="*/ 2147483646 w 136"/>
              <a:gd name="T3" fmla="*/ 0 h 44"/>
              <a:gd name="T4" fmla="*/ 2147483646 w 136"/>
              <a:gd name="T5" fmla="*/ 0 h 44"/>
              <a:gd name="T6" fmla="*/ 0 w 136"/>
              <a:gd name="T7" fmla="*/ 2147483646 h 44"/>
              <a:gd name="T8" fmla="*/ 0 w 136"/>
              <a:gd name="T9" fmla="*/ 2147483646 h 44"/>
              <a:gd name="T10" fmla="*/ 0 w 136"/>
              <a:gd name="T11" fmla="*/ 2147483646 h 44"/>
              <a:gd name="T12" fmla="*/ 2147483646 w 136"/>
              <a:gd name="T13" fmla="*/ 2147483646 h 44"/>
              <a:gd name="T14" fmla="*/ 2147483646 w 136"/>
              <a:gd name="T15" fmla="*/ 2147483646 h 44"/>
              <a:gd name="T16" fmla="*/ 2147483646 w 136"/>
              <a:gd name="T17" fmla="*/ 2147483646 h 44"/>
              <a:gd name="T18" fmla="*/ 2147483646 w 136"/>
              <a:gd name="T19" fmla="*/ 2147483646 h 44"/>
              <a:gd name="T20" fmla="*/ 2147483646 w 136"/>
              <a:gd name="T21" fmla="*/ 2147483646 h 44"/>
              <a:gd name="T22" fmla="*/ 2147483646 w 136"/>
              <a:gd name="T23" fmla="*/ 2147483646 h 44"/>
              <a:gd name="T24" fmla="*/ 2147483646 w 136"/>
              <a:gd name="T25" fmla="*/ 2147483646 h 44"/>
              <a:gd name="T26" fmla="*/ 2147483646 w 136"/>
              <a:gd name="T27" fmla="*/ 2147483646 h 44"/>
              <a:gd name="T28" fmla="*/ 2147483646 w 136"/>
              <a:gd name="T29" fmla="*/ 2147483646 h 44"/>
              <a:gd name="T30" fmla="*/ 2147483646 w 136"/>
              <a:gd name="T31" fmla="*/ 2147483646 h 44"/>
              <a:gd name="T32" fmla="*/ 2147483646 w 136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1" y="7"/>
                </a:lnTo>
                <a:lnTo>
                  <a:pt x="3" y="8"/>
                </a:lnTo>
                <a:lnTo>
                  <a:pt x="132" y="44"/>
                </a:lnTo>
                <a:lnTo>
                  <a:pt x="135" y="44"/>
                </a:lnTo>
                <a:lnTo>
                  <a:pt x="136" y="40"/>
                </a:lnTo>
                <a:lnTo>
                  <a:pt x="136" y="37"/>
                </a:lnTo>
                <a:lnTo>
                  <a:pt x="133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1" name="Freeform 108"/>
          <p:cNvSpPr>
            <a:spLocks/>
          </p:cNvSpPr>
          <p:nvPr/>
        </p:nvSpPr>
        <p:spPr bwMode="auto">
          <a:xfrm>
            <a:off x="11694585" y="4311651"/>
            <a:ext cx="258233" cy="119063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0 w 122"/>
              <a:gd name="T7" fmla="*/ 2147483646 h 75"/>
              <a:gd name="T8" fmla="*/ 0 w 122"/>
              <a:gd name="T9" fmla="*/ 2147483646 h 75"/>
              <a:gd name="T10" fmla="*/ 0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2" y="8"/>
                </a:lnTo>
                <a:lnTo>
                  <a:pt x="114" y="73"/>
                </a:lnTo>
                <a:lnTo>
                  <a:pt x="119" y="75"/>
                </a:lnTo>
                <a:lnTo>
                  <a:pt x="121" y="72"/>
                </a:lnTo>
                <a:lnTo>
                  <a:pt x="122" y="69"/>
                </a:lnTo>
                <a:lnTo>
                  <a:pt x="119" y="65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2" name="Freeform 109"/>
          <p:cNvSpPr>
            <a:spLocks/>
          </p:cNvSpPr>
          <p:nvPr/>
        </p:nvSpPr>
        <p:spPr bwMode="auto">
          <a:xfrm>
            <a:off x="11692467" y="3968751"/>
            <a:ext cx="152400" cy="201613"/>
          </a:xfrm>
          <a:custGeom>
            <a:avLst/>
            <a:gdLst>
              <a:gd name="T0" fmla="*/ 2147483646 w 72"/>
              <a:gd name="T1" fmla="*/ 2147483646 h 127"/>
              <a:gd name="T2" fmla="*/ 2147483646 w 72"/>
              <a:gd name="T3" fmla="*/ 2147483646 h 127"/>
              <a:gd name="T4" fmla="*/ 0 w 72"/>
              <a:gd name="T5" fmla="*/ 2147483646 h 127"/>
              <a:gd name="T6" fmla="*/ 2147483646 w 72"/>
              <a:gd name="T7" fmla="*/ 2147483646 h 127"/>
              <a:gd name="T8" fmla="*/ 2147483646 w 72"/>
              <a:gd name="T9" fmla="*/ 2147483646 h 127"/>
              <a:gd name="T10" fmla="*/ 2147483646 w 72"/>
              <a:gd name="T11" fmla="*/ 2147483646 h 127"/>
              <a:gd name="T12" fmla="*/ 2147483646 w 72"/>
              <a:gd name="T13" fmla="*/ 2147483646 h 127"/>
              <a:gd name="T14" fmla="*/ 2147483646 w 72"/>
              <a:gd name="T15" fmla="*/ 2147483646 h 127"/>
              <a:gd name="T16" fmla="*/ 2147483646 w 72"/>
              <a:gd name="T17" fmla="*/ 2147483646 h 127"/>
              <a:gd name="T18" fmla="*/ 2147483646 w 72"/>
              <a:gd name="T19" fmla="*/ 2147483646 h 127"/>
              <a:gd name="T20" fmla="*/ 2147483646 w 72"/>
              <a:gd name="T21" fmla="*/ 2147483646 h 127"/>
              <a:gd name="T22" fmla="*/ 2147483646 w 72"/>
              <a:gd name="T23" fmla="*/ 2147483646 h 127"/>
              <a:gd name="T24" fmla="*/ 2147483646 w 72"/>
              <a:gd name="T25" fmla="*/ 2147483646 h 127"/>
              <a:gd name="T26" fmla="*/ 2147483646 w 72"/>
              <a:gd name="T27" fmla="*/ 2147483646 h 127"/>
              <a:gd name="T28" fmla="*/ 2147483646 w 72"/>
              <a:gd name="T29" fmla="*/ 0 h 127"/>
              <a:gd name="T30" fmla="*/ 2147483646 w 72"/>
              <a:gd name="T31" fmla="*/ 2147483646 h 127"/>
              <a:gd name="T32" fmla="*/ 2147483646 w 72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7">
                <a:moveTo>
                  <a:pt x="1" y="121"/>
                </a:moveTo>
                <a:lnTo>
                  <a:pt x="1" y="121"/>
                </a:lnTo>
                <a:lnTo>
                  <a:pt x="0" y="124"/>
                </a:lnTo>
                <a:lnTo>
                  <a:pt x="3" y="126"/>
                </a:lnTo>
                <a:lnTo>
                  <a:pt x="6" y="127"/>
                </a:lnTo>
                <a:lnTo>
                  <a:pt x="9" y="124"/>
                </a:lnTo>
                <a:lnTo>
                  <a:pt x="72" y="7"/>
                </a:lnTo>
                <a:lnTo>
                  <a:pt x="72" y="3"/>
                </a:lnTo>
                <a:lnTo>
                  <a:pt x="69" y="2"/>
                </a:lnTo>
                <a:lnTo>
                  <a:pt x="66" y="0"/>
                </a:lnTo>
                <a:lnTo>
                  <a:pt x="64" y="3"/>
                </a:lnTo>
                <a:lnTo>
                  <a:pt x="1" y="1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3" name="Freeform 110"/>
          <p:cNvSpPr>
            <a:spLocks/>
          </p:cNvSpPr>
          <p:nvPr/>
        </p:nvSpPr>
        <p:spPr bwMode="auto">
          <a:xfrm>
            <a:off x="11648017" y="3948113"/>
            <a:ext cx="1016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30"/>
                </a:moveTo>
                <a:lnTo>
                  <a:pt x="0" y="130"/>
                </a:lnTo>
                <a:lnTo>
                  <a:pt x="0" y="134"/>
                </a:lnTo>
                <a:lnTo>
                  <a:pt x="1" y="135"/>
                </a:lnTo>
                <a:lnTo>
                  <a:pt x="6" y="135"/>
                </a:lnTo>
                <a:lnTo>
                  <a:pt x="8" y="132"/>
                </a:lnTo>
                <a:lnTo>
                  <a:pt x="48" y="7"/>
                </a:lnTo>
                <a:lnTo>
                  <a:pt x="48" y="3"/>
                </a:lnTo>
                <a:lnTo>
                  <a:pt x="46" y="0"/>
                </a:lnTo>
                <a:lnTo>
                  <a:pt x="42" y="0"/>
                </a:lnTo>
                <a:lnTo>
                  <a:pt x="40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4" name="Freeform 111"/>
          <p:cNvSpPr>
            <a:spLocks/>
          </p:cNvSpPr>
          <p:nvPr/>
        </p:nvSpPr>
        <p:spPr bwMode="auto">
          <a:xfrm>
            <a:off x="11609917" y="3951289"/>
            <a:ext cx="40216" cy="223837"/>
          </a:xfrm>
          <a:custGeom>
            <a:avLst/>
            <a:gdLst>
              <a:gd name="T0" fmla="*/ 0 w 19"/>
              <a:gd name="T1" fmla="*/ 2147483646 h 141"/>
              <a:gd name="T2" fmla="*/ 0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2147483646 h 141"/>
              <a:gd name="T8" fmla="*/ 2147483646 w 19"/>
              <a:gd name="T9" fmla="*/ 2147483646 h 141"/>
              <a:gd name="T10" fmla="*/ 2147483646 w 19"/>
              <a:gd name="T11" fmla="*/ 2147483646 h 141"/>
              <a:gd name="T12" fmla="*/ 2147483646 w 19"/>
              <a:gd name="T13" fmla="*/ 2147483646 h 141"/>
              <a:gd name="T14" fmla="*/ 2147483646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0 h 141"/>
              <a:gd name="T24" fmla="*/ 2147483646 w 19"/>
              <a:gd name="T25" fmla="*/ 0 h 141"/>
              <a:gd name="T26" fmla="*/ 2147483646 w 19"/>
              <a:gd name="T27" fmla="*/ 0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0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3" y="141"/>
                </a:lnTo>
                <a:lnTo>
                  <a:pt x="8" y="140"/>
                </a:lnTo>
                <a:lnTo>
                  <a:pt x="8" y="137"/>
                </a:ln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1"/>
                </a:lnTo>
                <a:lnTo>
                  <a:pt x="10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5" name="Freeform 112"/>
          <p:cNvSpPr>
            <a:spLocks/>
          </p:cNvSpPr>
          <p:nvPr/>
        </p:nvSpPr>
        <p:spPr bwMode="auto">
          <a:xfrm>
            <a:off x="11544301" y="3968750"/>
            <a:ext cx="55033" cy="222250"/>
          </a:xfrm>
          <a:custGeom>
            <a:avLst/>
            <a:gdLst>
              <a:gd name="T0" fmla="*/ 2147483646 w 26"/>
              <a:gd name="T1" fmla="*/ 2147483646 h 140"/>
              <a:gd name="T2" fmla="*/ 2147483646 w 26"/>
              <a:gd name="T3" fmla="*/ 2147483646 h 140"/>
              <a:gd name="T4" fmla="*/ 2147483646 w 26"/>
              <a:gd name="T5" fmla="*/ 2147483646 h 140"/>
              <a:gd name="T6" fmla="*/ 2147483646 w 26"/>
              <a:gd name="T7" fmla="*/ 2147483646 h 140"/>
              <a:gd name="T8" fmla="*/ 2147483646 w 26"/>
              <a:gd name="T9" fmla="*/ 2147483646 h 140"/>
              <a:gd name="T10" fmla="*/ 2147483646 w 26"/>
              <a:gd name="T11" fmla="*/ 2147483646 h 140"/>
              <a:gd name="T12" fmla="*/ 2147483646 w 26"/>
              <a:gd name="T13" fmla="*/ 2147483646 h 140"/>
              <a:gd name="T14" fmla="*/ 2147483646 w 26"/>
              <a:gd name="T15" fmla="*/ 2147483646 h 140"/>
              <a:gd name="T16" fmla="*/ 2147483646 w 26"/>
              <a:gd name="T17" fmla="*/ 2147483646 h 140"/>
              <a:gd name="T18" fmla="*/ 2147483646 w 26"/>
              <a:gd name="T19" fmla="*/ 2147483646 h 140"/>
              <a:gd name="T20" fmla="*/ 2147483646 w 26"/>
              <a:gd name="T21" fmla="*/ 2147483646 h 140"/>
              <a:gd name="T22" fmla="*/ 2147483646 w 26"/>
              <a:gd name="T23" fmla="*/ 0 h 140"/>
              <a:gd name="T24" fmla="*/ 2147483646 w 26"/>
              <a:gd name="T25" fmla="*/ 0 h 140"/>
              <a:gd name="T26" fmla="*/ 2147483646 w 26"/>
              <a:gd name="T27" fmla="*/ 0 h 140"/>
              <a:gd name="T28" fmla="*/ 0 w 26"/>
              <a:gd name="T29" fmla="*/ 2147483646 h 140"/>
              <a:gd name="T30" fmla="*/ 0 w 26"/>
              <a:gd name="T31" fmla="*/ 2147483646 h 140"/>
              <a:gd name="T32" fmla="*/ 2147483646 w 2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6" h="140">
                <a:moveTo>
                  <a:pt x="18" y="137"/>
                </a:moveTo>
                <a:lnTo>
                  <a:pt x="18" y="137"/>
                </a:lnTo>
                <a:lnTo>
                  <a:pt x="20" y="140"/>
                </a:lnTo>
                <a:lnTo>
                  <a:pt x="23" y="140"/>
                </a:lnTo>
                <a:lnTo>
                  <a:pt x="26" y="138"/>
                </a:lnTo>
                <a:lnTo>
                  <a:pt x="26" y="135"/>
                </a:lnTo>
                <a:lnTo>
                  <a:pt x="9" y="3"/>
                </a:lnTo>
                <a:lnTo>
                  <a:pt x="7" y="2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1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" name="Freeform 113"/>
          <p:cNvSpPr>
            <a:spLocks/>
          </p:cNvSpPr>
          <p:nvPr/>
        </p:nvSpPr>
        <p:spPr bwMode="auto">
          <a:xfrm>
            <a:off x="11692468" y="4464050"/>
            <a:ext cx="218017" cy="160338"/>
          </a:xfrm>
          <a:custGeom>
            <a:avLst/>
            <a:gdLst>
              <a:gd name="T0" fmla="*/ 2147483646 w 103"/>
              <a:gd name="T1" fmla="*/ 0 h 101"/>
              <a:gd name="T2" fmla="*/ 2147483646 w 103"/>
              <a:gd name="T3" fmla="*/ 0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0 w 103"/>
              <a:gd name="T17" fmla="*/ 2147483646 h 101"/>
              <a:gd name="T18" fmla="*/ 0 w 103"/>
              <a:gd name="T19" fmla="*/ 2147483646 h 101"/>
              <a:gd name="T20" fmla="*/ 0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0 h 101"/>
              <a:gd name="T72" fmla="*/ 2147483646 w 103"/>
              <a:gd name="T73" fmla="*/ 0 h 101"/>
              <a:gd name="T74" fmla="*/ 2147483646 w 103"/>
              <a:gd name="T75" fmla="*/ 0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46" y="0"/>
                </a:moveTo>
                <a:lnTo>
                  <a:pt x="46" y="0"/>
                </a:lnTo>
                <a:lnTo>
                  <a:pt x="35" y="2"/>
                </a:lnTo>
                <a:lnTo>
                  <a:pt x="27" y="5"/>
                </a:lnTo>
                <a:lnTo>
                  <a:pt x="19" y="11"/>
                </a:lnTo>
                <a:lnTo>
                  <a:pt x="11" y="18"/>
                </a:lnTo>
                <a:lnTo>
                  <a:pt x="6" y="26"/>
                </a:lnTo>
                <a:lnTo>
                  <a:pt x="1" y="35"/>
                </a:lnTo>
                <a:lnTo>
                  <a:pt x="0" y="45"/>
                </a:lnTo>
                <a:lnTo>
                  <a:pt x="0" y="55"/>
                </a:lnTo>
                <a:lnTo>
                  <a:pt x="1" y="66"/>
                </a:lnTo>
                <a:lnTo>
                  <a:pt x="6" y="74"/>
                </a:lnTo>
                <a:lnTo>
                  <a:pt x="11" y="84"/>
                </a:lnTo>
                <a:lnTo>
                  <a:pt x="19" y="90"/>
                </a:lnTo>
                <a:lnTo>
                  <a:pt x="27" y="95"/>
                </a:lnTo>
                <a:lnTo>
                  <a:pt x="35" y="100"/>
                </a:lnTo>
                <a:lnTo>
                  <a:pt x="45" y="101"/>
                </a:lnTo>
                <a:lnTo>
                  <a:pt x="56" y="101"/>
                </a:lnTo>
                <a:lnTo>
                  <a:pt x="66" y="100"/>
                </a:lnTo>
                <a:lnTo>
                  <a:pt x="75" y="95"/>
                </a:lnTo>
                <a:lnTo>
                  <a:pt x="83" y="90"/>
                </a:lnTo>
                <a:lnTo>
                  <a:pt x="90" y="84"/>
                </a:lnTo>
                <a:lnTo>
                  <a:pt x="96" y="74"/>
                </a:lnTo>
                <a:lnTo>
                  <a:pt x="99" y="66"/>
                </a:lnTo>
                <a:lnTo>
                  <a:pt x="103" y="56"/>
                </a:lnTo>
                <a:lnTo>
                  <a:pt x="103" y="45"/>
                </a:lnTo>
                <a:lnTo>
                  <a:pt x="99" y="35"/>
                </a:lnTo>
                <a:lnTo>
                  <a:pt x="96" y="26"/>
                </a:lnTo>
                <a:lnTo>
                  <a:pt x="90" y="18"/>
                </a:lnTo>
                <a:lnTo>
                  <a:pt x="83" y="11"/>
                </a:lnTo>
                <a:lnTo>
                  <a:pt x="75" y="5"/>
                </a:lnTo>
                <a:lnTo>
                  <a:pt x="66" y="2"/>
                </a:lnTo>
                <a:lnTo>
                  <a:pt x="56" y="0"/>
                </a:lnTo>
                <a:lnTo>
                  <a:pt x="4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" name="Freeform 114"/>
          <p:cNvSpPr>
            <a:spLocks/>
          </p:cNvSpPr>
          <p:nvPr/>
        </p:nvSpPr>
        <p:spPr bwMode="auto">
          <a:xfrm>
            <a:off x="11275485" y="4527550"/>
            <a:ext cx="139700" cy="101600"/>
          </a:xfrm>
          <a:custGeom>
            <a:avLst/>
            <a:gdLst>
              <a:gd name="T0" fmla="*/ 2147483646 w 66"/>
              <a:gd name="T1" fmla="*/ 0 h 64"/>
              <a:gd name="T2" fmla="*/ 2147483646 w 66"/>
              <a:gd name="T3" fmla="*/ 0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0 w 66"/>
              <a:gd name="T17" fmla="*/ 2147483646 h 64"/>
              <a:gd name="T18" fmla="*/ 0 w 66"/>
              <a:gd name="T19" fmla="*/ 2147483646 h 64"/>
              <a:gd name="T20" fmla="*/ 0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0 h 64"/>
              <a:gd name="T72" fmla="*/ 2147483646 w 66"/>
              <a:gd name="T73" fmla="*/ 0 h 64"/>
              <a:gd name="T74" fmla="*/ 2147483646 w 66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31" y="0"/>
                </a:moveTo>
                <a:lnTo>
                  <a:pt x="31" y="0"/>
                </a:lnTo>
                <a:lnTo>
                  <a:pt x="25" y="2"/>
                </a:lnTo>
                <a:lnTo>
                  <a:pt x="18" y="3"/>
                </a:lnTo>
                <a:lnTo>
                  <a:pt x="13" y="8"/>
                </a:lnTo>
                <a:lnTo>
                  <a:pt x="8" y="11"/>
                </a:lnTo>
                <a:lnTo>
                  <a:pt x="5" y="16"/>
                </a:lnTo>
                <a:lnTo>
                  <a:pt x="2" y="23"/>
                </a:lnTo>
                <a:lnTo>
                  <a:pt x="0" y="29"/>
                </a:lnTo>
                <a:lnTo>
                  <a:pt x="0" y="36"/>
                </a:lnTo>
                <a:lnTo>
                  <a:pt x="2" y="42"/>
                </a:lnTo>
                <a:lnTo>
                  <a:pt x="5" y="48"/>
                </a:lnTo>
                <a:lnTo>
                  <a:pt x="8" y="53"/>
                </a:lnTo>
                <a:lnTo>
                  <a:pt x="13" y="58"/>
                </a:lnTo>
                <a:lnTo>
                  <a:pt x="18" y="61"/>
                </a:lnTo>
                <a:lnTo>
                  <a:pt x="25" y="63"/>
                </a:lnTo>
                <a:lnTo>
                  <a:pt x="29" y="64"/>
                </a:lnTo>
                <a:lnTo>
                  <a:pt x="36" y="64"/>
                </a:lnTo>
                <a:lnTo>
                  <a:pt x="44" y="63"/>
                </a:lnTo>
                <a:lnTo>
                  <a:pt x="49" y="61"/>
                </a:lnTo>
                <a:lnTo>
                  <a:pt x="54" y="58"/>
                </a:lnTo>
                <a:lnTo>
                  <a:pt x="58" y="53"/>
                </a:lnTo>
                <a:lnTo>
                  <a:pt x="62" y="48"/>
                </a:lnTo>
                <a:lnTo>
                  <a:pt x="65" y="42"/>
                </a:lnTo>
                <a:lnTo>
                  <a:pt x="66" y="36"/>
                </a:lnTo>
                <a:lnTo>
                  <a:pt x="66" y="29"/>
                </a:lnTo>
                <a:lnTo>
                  <a:pt x="65" y="23"/>
                </a:lnTo>
                <a:lnTo>
                  <a:pt x="62" y="16"/>
                </a:lnTo>
                <a:lnTo>
                  <a:pt x="58" y="11"/>
                </a:lnTo>
                <a:lnTo>
                  <a:pt x="54" y="8"/>
                </a:lnTo>
                <a:lnTo>
                  <a:pt x="49" y="3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" name="Freeform 115"/>
          <p:cNvSpPr>
            <a:spLocks/>
          </p:cNvSpPr>
          <p:nvPr/>
        </p:nvSpPr>
        <p:spPr bwMode="auto">
          <a:xfrm>
            <a:off x="11398251" y="4540250"/>
            <a:ext cx="328083" cy="44450"/>
          </a:xfrm>
          <a:custGeom>
            <a:avLst/>
            <a:gdLst>
              <a:gd name="T0" fmla="*/ 2147483646 w 155"/>
              <a:gd name="T1" fmla="*/ 2147483646 h 28"/>
              <a:gd name="T2" fmla="*/ 2147483646 w 155"/>
              <a:gd name="T3" fmla="*/ 2147483646 h 28"/>
              <a:gd name="T4" fmla="*/ 2147483646 w 155"/>
              <a:gd name="T5" fmla="*/ 2147483646 h 28"/>
              <a:gd name="T6" fmla="*/ 2147483646 w 155"/>
              <a:gd name="T7" fmla="*/ 2147483646 h 28"/>
              <a:gd name="T8" fmla="*/ 0 w 155"/>
              <a:gd name="T9" fmla="*/ 2147483646 h 28"/>
              <a:gd name="T10" fmla="*/ 0 w 155"/>
              <a:gd name="T11" fmla="*/ 2147483646 h 28"/>
              <a:gd name="T12" fmla="*/ 0 w 155"/>
              <a:gd name="T13" fmla="*/ 2147483646 h 28"/>
              <a:gd name="T14" fmla="*/ 0 w 155"/>
              <a:gd name="T15" fmla="*/ 2147483646 h 28"/>
              <a:gd name="T16" fmla="*/ 2147483646 w 155"/>
              <a:gd name="T17" fmla="*/ 2147483646 h 28"/>
              <a:gd name="T18" fmla="*/ 2147483646 w 155"/>
              <a:gd name="T19" fmla="*/ 2147483646 h 28"/>
              <a:gd name="T20" fmla="*/ 2147483646 w 155"/>
              <a:gd name="T21" fmla="*/ 2147483646 h 28"/>
              <a:gd name="T22" fmla="*/ 2147483646 w 155"/>
              <a:gd name="T23" fmla="*/ 2147483646 h 28"/>
              <a:gd name="T24" fmla="*/ 2147483646 w 155"/>
              <a:gd name="T25" fmla="*/ 2147483646 h 28"/>
              <a:gd name="T26" fmla="*/ 2147483646 w 155"/>
              <a:gd name="T27" fmla="*/ 2147483646 h 28"/>
              <a:gd name="T28" fmla="*/ 2147483646 w 155"/>
              <a:gd name="T29" fmla="*/ 2147483646 h 28"/>
              <a:gd name="T30" fmla="*/ 2147483646 w 155"/>
              <a:gd name="T31" fmla="*/ 2147483646 h 28"/>
              <a:gd name="T32" fmla="*/ 2147483646 w 155"/>
              <a:gd name="T33" fmla="*/ 2147483646 h 28"/>
              <a:gd name="T34" fmla="*/ 2147483646 w 155"/>
              <a:gd name="T35" fmla="*/ 2147483646 h 28"/>
              <a:gd name="T36" fmla="*/ 2147483646 w 155"/>
              <a:gd name="T37" fmla="*/ 2147483646 h 28"/>
              <a:gd name="T38" fmla="*/ 2147483646 w 155"/>
              <a:gd name="T39" fmla="*/ 2147483646 h 28"/>
              <a:gd name="T40" fmla="*/ 2147483646 w 155"/>
              <a:gd name="T41" fmla="*/ 2147483646 h 28"/>
              <a:gd name="T42" fmla="*/ 2147483646 w 155"/>
              <a:gd name="T43" fmla="*/ 2147483646 h 28"/>
              <a:gd name="T44" fmla="*/ 2147483646 w 155"/>
              <a:gd name="T45" fmla="*/ 0 h 28"/>
              <a:gd name="T46" fmla="*/ 2147483646 w 155"/>
              <a:gd name="T47" fmla="*/ 0 h 28"/>
              <a:gd name="T48" fmla="*/ 2147483646 w 155"/>
              <a:gd name="T49" fmla="*/ 2147483646 h 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8">
                <a:moveTo>
                  <a:pt x="7" y="15"/>
                </a:moveTo>
                <a:lnTo>
                  <a:pt x="7" y="15"/>
                </a:lnTo>
                <a:lnTo>
                  <a:pt x="4" y="15"/>
                </a:lnTo>
                <a:lnTo>
                  <a:pt x="2" y="16"/>
                </a:lnTo>
                <a:lnTo>
                  <a:pt x="0" y="20"/>
                </a:lnTo>
                <a:lnTo>
                  <a:pt x="0" y="21"/>
                </a:lnTo>
                <a:lnTo>
                  <a:pt x="2" y="24"/>
                </a:lnTo>
                <a:lnTo>
                  <a:pt x="4" y="26"/>
                </a:lnTo>
                <a:lnTo>
                  <a:pt x="5" y="28"/>
                </a:lnTo>
                <a:lnTo>
                  <a:pt x="8" y="28"/>
                </a:lnTo>
                <a:lnTo>
                  <a:pt x="148" y="15"/>
                </a:lnTo>
                <a:lnTo>
                  <a:pt x="150" y="15"/>
                </a:lnTo>
                <a:lnTo>
                  <a:pt x="153" y="11"/>
                </a:lnTo>
                <a:lnTo>
                  <a:pt x="155" y="10"/>
                </a:lnTo>
                <a:lnTo>
                  <a:pt x="155" y="7"/>
                </a:lnTo>
                <a:lnTo>
                  <a:pt x="153" y="3"/>
                </a:lnTo>
                <a:lnTo>
                  <a:pt x="151" y="2"/>
                </a:lnTo>
                <a:lnTo>
                  <a:pt x="150" y="0"/>
                </a:lnTo>
                <a:lnTo>
                  <a:pt x="147" y="0"/>
                </a:lnTo>
                <a:lnTo>
                  <a:pt x="7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" name="Freeform 116"/>
          <p:cNvSpPr>
            <a:spLocks/>
          </p:cNvSpPr>
          <p:nvPr/>
        </p:nvSpPr>
        <p:spPr bwMode="auto">
          <a:xfrm>
            <a:off x="11882967" y="4552950"/>
            <a:ext cx="298451" cy="46038"/>
          </a:xfrm>
          <a:custGeom>
            <a:avLst/>
            <a:gdLst>
              <a:gd name="T0" fmla="*/ 2147483646 w 141"/>
              <a:gd name="T1" fmla="*/ 0 h 29"/>
              <a:gd name="T2" fmla="*/ 2147483646 w 141"/>
              <a:gd name="T3" fmla="*/ 0 h 29"/>
              <a:gd name="T4" fmla="*/ 2147483646 w 141"/>
              <a:gd name="T5" fmla="*/ 2147483646 h 29"/>
              <a:gd name="T6" fmla="*/ 0 w 141"/>
              <a:gd name="T7" fmla="*/ 2147483646 h 29"/>
              <a:gd name="T8" fmla="*/ 0 w 141"/>
              <a:gd name="T9" fmla="*/ 2147483646 h 29"/>
              <a:gd name="T10" fmla="*/ 0 w 141"/>
              <a:gd name="T11" fmla="*/ 2147483646 h 29"/>
              <a:gd name="T12" fmla="*/ 2147483646 w 141"/>
              <a:gd name="T13" fmla="*/ 2147483646 h 29"/>
              <a:gd name="T14" fmla="*/ 2147483646 w 141"/>
              <a:gd name="T15" fmla="*/ 2147483646 h 29"/>
              <a:gd name="T16" fmla="*/ 2147483646 w 141"/>
              <a:gd name="T17" fmla="*/ 2147483646 h 29"/>
              <a:gd name="T18" fmla="*/ 2147483646 w 141"/>
              <a:gd name="T19" fmla="*/ 2147483646 h 29"/>
              <a:gd name="T20" fmla="*/ 2147483646 w 141"/>
              <a:gd name="T21" fmla="*/ 2147483646 h 29"/>
              <a:gd name="T22" fmla="*/ 2147483646 w 141"/>
              <a:gd name="T23" fmla="*/ 2147483646 h 29"/>
              <a:gd name="T24" fmla="*/ 2147483646 w 141"/>
              <a:gd name="T25" fmla="*/ 2147483646 h 29"/>
              <a:gd name="T26" fmla="*/ 2147483646 w 141"/>
              <a:gd name="T27" fmla="*/ 2147483646 h 29"/>
              <a:gd name="T28" fmla="*/ 2147483646 w 141"/>
              <a:gd name="T29" fmla="*/ 2147483646 h 29"/>
              <a:gd name="T30" fmla="*/ 2147483646 w 141"/>
              <a:gd name="T31" fmla="*/ 2147483646 h 29"/>
              <a:gd name="T32" fmla="*/ 2147483646 w 141"/>
              <a:gd name="T33" fmla="*/ 0 h 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9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5" y="29"/>
                </a:lnTo>
                <a:lnTo>
                  <a:pt x="138" y="29"/>
                </a:lnTo>
                <a:lnTo>
                  <a:pt x="141" y="26"/>
                </a:lnTo>
                <a:lnTo>
                  <a:pt x="140" y="23"/>
                </a:lnTo>
                <a:lnTo>
                  <a:pt x="136" y="21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" name="Freeform 117"/>
          <p:cNvSpPr>
            <a:spLocks/>
          </p:cNvSpPr>
          <p:nvPr/>
        </p:nvSpPr>
        <p:spPr bwMode="auto">
          <a:xfrm>
            <a:off x="11895667" y="4505325"/>
            <a:ext cx="296333" cy="39688"/>
          </a:xfrm>
          <a:custGeom>
            <a:avLst/>
            <a:gdLst>
              <a:gd name="T0" fmla="*/ 2147483646 w 140"/>
              <a:gd name="T1" fmla="*/ 2147483646 h 25"/>
              <a:gd name="T2" fmla="*/ 2147483646 w 140"/>
              <a:gd name="T3" fmla="*/ 2147483646 h 25"/>
              <a:gd name="T4" fmla="*/ 0 w 140"/>
              <a:gd name="T5" fmla="*/ 2147483646 h 25"/>
              <a:gd name="T6" fmla="*/ 0 w 140"/>
              <a:gd name="T7" fmla="*/ 2147483646 h 25"/>
              <a:gd name="T8" fmla="*/ 0 w 140"/>
              <a:gd name="T9" fmla="*/ 2147483646 h 25"/>
              <a:gd name="T10" fmla="*/ 0 w 140"/>
              <a:gd name="T11" fmla="*/ 2147483646 h 25"/>
              <a:gd name="T12" fmla="*/ 2147483646 w 140"/>
              <a:gd name="T13" fmla="*/ 2147483646 h 25"/>
              <a:gd name="T14" fmla="*/ 2147483646 w 140"/>
              <a:gd name="T15" fmla="*/ 2147483646 h 25"/>
              <a:gd name="T16" fmla="*/ 2147483646 w 140"/>
              <a:gd name="T17" fmla="*/ 2147483646 h 25"/>
              <a:gd name="T18" fmla="*/ 2147483646 w 140"/>
              <a:gd name="T19" fmla="*/ 2147483646 h 25"/>
              <a:gd name="T20" fmla="*/ 2147483646 w 140"/>
              <a:gd name="T21" fmla="*/ 2147483646 h 25"/>
              <a:gd name="T22" fmla="*/ 2147483646 w 140"/>
              <a:gd name="T23" fmla="*/ 2147483646 h 25"/>
              <a:gd name="T24" fmla="*/ 2147483646 w 140"/>
              <a:gd name="T25" fmla="*/ 2147483646 h 25"/>
              <a:gd name="T26" fmla="*/ 2147483646 w 140"/>
              <a:gd name="T27" fmla="*/ 2147483646 h 25"/>
              <a:gd name="T28" fmla="*/ 2147483646 w 140"/>
              <a:gd name="T29" fmla="*/ 2147483646 h 25"/>
              <a:gd name="T30" fmla="*/ 2147483646 w 140"/>
              <a:gd name="T31" fmla="*/ 0 h 25"/>
              <a:gd name="T32" fmla="*/ 2147483646 w 140"/>
              <a:gd name="T33" fmla="*/ 2147483646 h 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5">
                <a:moveTo>
                  <a:pt x="3" y="16"/>
                </a:moveTo>
                <a:lnTo>
                  <a:pt x="3" y="16"/>
                </a:lnTo>
                <a:lnTo>
                  <a:pt x="0" y="17"/>
                </a:lnTo>
                <a:lnTo>
                  <a:pt x="0" y="21"/>
                </a:lnTo>
                <a:lnTo>
                  <a:pt x="2" y="24"/>
                </a:lnTo>
                <a:lnTo>
                  <a:pt x="5" y="25"/>
                </a:lnTo>
                <a:lnTo>
                  <a:pt x="137" y="8"/>
                </a:lnTo>
                <a:lnTo>
                  <a:pt x="140" y="6"/>
                </a:lnTo>
                <a:lnTo>
                  <a:pt x="140" y="3"/>
                </a:lnTo>
                <a:lnTo>
                  <a:pt x="138" y="1"/>
                </a:lnTo>
                <a:lnTo>
                  <a:pt x="135" y="0"/>
                </a:lnTo>
                <a:lnTo>
                  <a:pt x="3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" name="Freeform 118"/>
          <p:cNvSpPr>
            <a:spLocks/>
          </p:cNvSpPr>
          <p:nvPr/>
        </p:nvSpPr>
        <p:spPr bwMode="auto">
          <a:xfrm>
            <a:off x="11878733" y="4581526"/>
            <a:ext cx="279400" cy="92075"/>
          </a:xfrm>
          <a:custGeom>
            <a:avLst/>
            <a:gdLst>
              <a:gd name="T0" fmla="*/ 2147483646 w 132"/>
              <a:gd name="T1" fmla="*/ 0 h 58"/>
              <a:gd name="T2" fmla="*/ 2147483646 w 132"/>
              <a:gd name="T3" fmla="*/ 0 h 58"/>
              <a:gd name="T4" fmla="*/ 2147483646 w 132"/>
              <a:gd name="T5" fmla="*/ 0 h 58"/>
              <a:gd name="T6" fmla="*/ 0 w 132"/>
              <a:gd name="T7" fmla="*/ 2147483646 h 58"/>
              <a:gd name="T8" fmla="*/ 0 w 132"/>
              <a:gd name="T9" fmla="*/ 2147483646 h 58"/>
              <a:gd name="T10" fmla="*/ 0 w 132"/>
              <a:gd name="T11" fmla="*/ 2147483646 h 58"/>
              <a:gd name="T12" fmla="*/ 0 w 132"/>
              <a:gd name="T13" fmla="*/ 2147483646 h 58"/>
              <a:gd name="T14" fmla="*/ 2147483646 w 132"/>
              <a:gd name="T15" fmla="*/ 2147483646 h 58"/>
              <a:gd name="T16" fmla="*/ 2147483646 w 132"/>
              <a:gd name="T17" fmla="*/ 2147483646 h 58"/>
              <a:gd name="T18" fmla="*/ 2147483646 w 132"/>
              <a:gd name="T19" fmla="*/ 2147483646 h 58"/>
              <a:gd name="T20" fmla="*/ 2147483646 w 132"/>
              <a:gd name="T21" fmla="*/ 2147483646 h 58"/>
              <a:gd name="T22" fmla="*/ 2147483646 w 132"/>
              <a:gd name="T23" fmla="*/ 2147483646 h 58"/>
              <a:gd name="T24" fmla="*/ 2147483646 w 132"/>
              <a:gd name="T25" fmla="*/ 2147483646 h 58"/>
              <a:gd name="T26" fmla="*/ 2147483646 w 132"/>
              <a:gd name="T27" fmla="*/ 2147483646 h 58"/>
              <a:gd name="T28" fmla="*/ 2147483646 w 132"/>
              <a:gd name="T29" fmla="*/ 2147483646 h 58"/>
              <a:gd name="T30" fmla="*/ 2147483646 w 132"/>
              <a:gd name="T31" fmla="*/ 2147483646 h 58"/>
              <a:gd name="T32" fmla="*/ 2147483646 w 132"/>
              <a:gd name="T33" fmla="*/ 0 h 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8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8"/>
                </a:lnTo>
                <a:lnTo>
                  <a:pt x="125" y="58"/>
                </a:lnTo>
                <a:lnTo>
                  <a:pt x="129" y="58"/>
                </a:lnTo>
                <a:lnTo>
                  <a:pt x="132" y="55"/>
                </a:lnTo>
                <a:lnTo>
                  <a:pt x="132" y="51"/>
                </a:lnTo>
                <a:lnTo>
                  <a:pt x="129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2" name="Freeform 119"/>
          <p:cNvSpPr>
            <a:spLocks/>
          </p:cNvSpPr>
          <p:nvPr/>
        </p:nvSpPr>
        <p:spPr bwMode="auto">
          <a:xfrm>
            <a:off x="11882967" y="4433888"/>
            <a:ext cx="285751" cy="80962"/>
          </a:xfrm>
          <a:custGeom>
            <a:avLst/>
            <a:gdLst>
              <a:gd name="T0" fmla="*/ 2147483646 w 135"/>
              <a:gd name="T1" fmla="*/ 2147483646 h 51"/>
              <a:gd name="T2" fmla="*/ 2147483646 w 135"/>
              <a:gd name="T3" fmla="*/ 2147483646 h 51"/>
              <a:gd name="T4" fmla="*/ 2147483646 w 135"/>
              <a:gd name="T5" fmla="*/ 2147483646 h 51"/>
              <a:gd name="T6" fmla="*/ 0 w 135"/>
              <a:gd name="T7" fmla="*/ 2147483646 h 51"/>
              <a:gd name="T8" fmla="*/ 0 w 135"/>
              <a:gd name="T9" fmla="*/ 2147483646 h 51"/>
              <a:gd name="T10" fmla="*/ 0 w 135"/>
              <a:gd name="T11" fmla="*/ 2147483646 h 51"/>
              <a:gd name="T12" fmla="*/ 2147483646 w 135"/>
              <a:gd name="T13" fmla="*/ 2147483646 h 51"/>
              <a:gd name="T14" fmla="*/ 2147483646 w 135"/>
              <a:gd name="T15" fmla="*/ 2147483646 h 51"/>
              <a:gd name="T16" fmla="*/ 2147483646 w 135"/>
              <a:gd name="T17" fmla="*/ 2147483646 h 51"/>
              <a:gd name="T18" fmla="*/ 2147483646 w 135"/>
              <a:gd name="T19" fmla="*/ 2147483646 h 51"/>
              <a:gd name="T20" fmla="*/ 2147483646 w 135"/>
              <a:gd name="T21" fmla="*/ 2147483646 h 51"/>
              <a:gd name="T22" fmla="*/ 2147483646 w 135"/>
              <a:gd name="T23" fmla="*/ 2147483646 h 51"/>
              <a:gd name="T24" fmla="*/ 2147483646 w 135"/>
              <a:gd name="T25" fmla="*/ 2147483646 h 51"/>
              <a:gd name="T26" fmla="*/ 2147483646 w 135"/>
              <a:gd name="T27" fmla="*/ 2147483646 h 51"/>
              <a:gd name="T28" fmla="*/ 2147483646 w 135"/>
              <a:gd name="T29" fmla="*/ 0 h 51"/>
              <a:gd name="T30" fmla="*/ 2147483646 w 135"/>
              <a:gd name="T31" fmla="*/ 0 h 51"/>
              <a:gd name="T32" fmla="*/ 2147483646 w 135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51">
                <a:moveTo>
                  <a:pt x="3" y="43"/>
                </a:moveTo>
                <a:lnTo>
                  <a:pt x="3" y="43"/>
                </a:lnTo>
                <a:lnTo>
                  <a:pt x="1" y="45"/>
                </a:lnTo>
                <a:lnTo>
                  <a:pt x="0" y="48"/>
                </a:lnTo>
                <a:lnTo>
                  <a:pt x="3" y="51"/>
                </a:lnTo>
                <a:lnTo>
                  <a:pt x="6" y="51"/>
                </a:lnTo>
                <a:lnTo>
                  <a:pt x="132" y="8"/>
                </a:lnTo>
                <a:lnTo>
                  <a:pt x="135" y="6"/>
                </a:lnTo>
                <a:lnTo>
                  <a:pt x="135" y="3"/>
                </a:lnTo>
                <a:lnTo>
                  <a:pt x="133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3" name="Freeform 120"/>
          <p:cNvSpPr>
            <a:spLocks/>
          </p:cNvSpPr>
          <p:nvPr/>
        </p:nvSpPr>
        <p:spPr bwMode="auto">
          <a:xfrm>
            <a:off x="11844868" y="4603750"/>
            <a:ext cx="258233" cy="120650"/>
          </a:xfrm>
          <a:custGeom>
            <a:avLst/>
            <a:gdLst>
              <a:gd name="T0" fmla="*/ 2147483646 w 122"/>
              <a:gd name="T1" fmla="*/ 0 h 76"/>
              <a:gd name="T2" fmla="*/ 2147483646 w 122"/>
              <a:gd name="T3" fmla="*/ 0 h 76"/>
              <a:gd name="T4" fmla="*/ 2147483646 w 122"/>
              <a:gd name="T5" fmla="*/ 0 h 76"/>
              <a:gd name="T6" fmla="*/ 0 w 122"/>
              <a:gd name="T7" fmla="*/ 2147483646 h 76"/>
              <a:gd name="T8" fmla="*/ 0 w 122"/>
              <a:gd name="T9" fmla="*/ 2147483646 h 76"/>
              <a:gd name="T10" fmla="*/ 0 w 122"/>
              <a:gd name="T11" fmla="*/ 2147483646 h 76"/>
              <a:gd name="T12" fmla="*/ 0 w 122"/>
              <a:gd name="T13" fmla="*/ 2147483646 h 76"/>
              <a:gd name="T14" fmla="*/ 2147483646 w 122"/>
              <a:gd name="T15" fmla="*/ 2147483646 h 76"/>
              <a:gd name="T16" fmla="*/ 2147483646 w 122"/>
              <a:gd name="T17" fmla="*/ 2147483646 h 76"/>
              <a:gd name="T18" fmla="*/ 2147483646 w 122"/>
              <a:gd name="T19" fmla="*/ 2147483646 h 76"/>
              <a:gd name="T20" fmla="*/ 2147483646 w 122"/>
              <a:gd name="T21" fmla="*/ 2147483646 h 76"/>
              <a:gd name="T22" fmla="*/ 2147483646 w 122"/>
              <a:gd name="T23" fmla="*/ 2147483646 h 76"/>
              <a:gd name="T24" fmla="*/ 2147483646 w 122"/>
              <a:gd name="T25" fmla="*/ 2147483646 h 76"/>
              <a:gd name="T26" fmla="*/ 2147483646 w 122"/>
              <a:gd name="T27" fmla="*/ 2147483646 h 76"/>
              <a:gd name="T28" fmla="*/ 2147483646 w 122"/>
              <a:gd name="T29" fmla="*/ 2147483646 h 76"/>
              <a:gd name="T30" fmla="*/ 2147483646 w 122"/>
              <a:gd name="T31" fmla="*/ 2147483646 h 76"/>
              <a:gd name="T32" fmla="*/ 2147483646 w 122"/>
              <a:gd name="T33" fmla="*/ 0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6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16" y="76"/>
                </a:lnTo>
                <a:lnTo>
                  <a:pt x="119" y="76"/>
                </a:lnTo>
                <a:lnTo>
                  <a:pt x="122" y="74"/>
                </a:lnTo>
                <a:lnTo>
                  <a:pt x="122" y="71"/>
                </a:lnTo>
                <a:lnTo>
                  <a:pt x="121" y="68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4" name="Freeform 121"/>
          <p:cNvSpPr>
            <a:spLocks/>
          </p:cNvSpPr>
          <p:nvPr/>
        </p:nvSpPr>
        <p:spPr bwMode="auto">
          <a:xfrm>
            <a:off x="11806767" y="46116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0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8" y="2"/>
                </a:move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100" y="98"/>
                </a:lnTo>
                <a:lnTo>
                  <a:pt x="103" y="100"/>
                </a:lnTo>
                <a:lnTo>
                  <a:pt x="106" y="98"/>
                </a:lnTo>
                <a:lnTo>
                  <a:pt x="106" y="95"/>
                </a:lnTo>
                <a:lnTo>
                  <a:pt x="106" y="92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5" name="Freeform 122"/>
          <p:cNvSpPr>
            <a:spLocks/>
          </p:cNvSpPr>
          <p:nvPr/>
        </p:nvSpPr>
        <p:spPr bwMode="auto">
          <a:xfrm>
            <a:off x="11770785" y="4616451"/>
            <a:ext cx="165100" cy="188913"/>
          </a:xfrm>
          <a:custGeom>
            <a:avLst/>
            <a:gdLst>
              <a:gd name="T0" fmla="*/ 2147483646 w 78"/>
              <a:gd name="T1" fmla="*/ 2147483646 h 119"/>
              <a:gd name="T2" fmla="*/ 2147483646 w 78"/>
              <a:gd name="T3" fmla="*/ 2147483646 h 119"/>
              <a:gd name="T4" fmla="*/ 2147483646 w 78"/>
              <a:gd name="T5" fmla="*/ 0 h 119"/>
              <a:gd name="T6" fmla="*/ 2147483646 w 78"/>
              <a:gd name="T7" fmla="*/ 0 h 119"/>
              <a:gd name="T8" fmla="*/ 2147483646 w 78"/>
              <a:gd name="T9" fmla="*/ 0 h 119"/>
              <a:gd name="T10" fmla="*/ 2147483646 w 78"/>
              <a:gd name="T11" fmla="*/ 0 h 119"/>
              <a:gd name="T12" fmla="*/ 0 w 78"/>
              <a:gd name="T13" fmla="*/ 2147483646 h 119"/>
              <a:gd name="T14" fmla="*/ 0 w 78"/>
              <a:gd name="T15" fmla="*/ 2147483646 h 119"/>
              <a:gd name="T16" fmla="*/ 2147483646 w 78"/>
              <a:gd name="T17" fmla="*/ 2147483646 h 119"/>
              <a:gd name="T18" fmla="*/ 2147483646 w 78"/>
              <a:gd name="T19" fmla="*/ 2147483646 h 119"/>
              <a:gd name="T20" fmla="*/ 2147483646 w 78"/>
              <a:gd name="T21" fmla="*/ 2147483646 h 119"/>
              <a:gd name="T22" fmla="*/ 2147483646 w 78"/>
              <a:gd name="T23" fmla="*/ 2147483646 h 119"/>
              <a:gd name="T24" fmla="*/ 2147483646 w 78"/>
              <a:gd name="T25" fmla="*/ 2147483646 h 119"/>
              <a:gd name="T26" fmla="*/ 2147483646 w 78"/>
              <a:gd name="T27" fmla="*/ 2147483646 h 119"/>
              <a:gd name="T28" fmla="*/ 2147483646 w 78"/>
              <a:gd name="T29" fmla="*/ 2147483646 h 119"/>
              <a:gd name="T30" fmla="*/ 2147483646 w 78"/>
              <a:gd name="T31" fmla="*/ 2147483646 h 119"/>
              <a:gd name="T32" fmla="*/ 2147483646 w 78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8" h="119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0"/>
                </a:lnTo>
                <a:lnTo>
                  <a:pt x="0" y="4"/>
                </a:lnTo>
                <a:lnTo>
                  <a:pt x="0" y="7"/>
                </a:lnTo>
                <a:lnTo>
                  <a:pt x="70" y="118"/>
                </a:lnTo>
                <a:lnTo>
                  <a:pt x="72" y="119"/>
                </a:lnTo>
                <a:lnTo>
                  <a:pt x="77" y="119"/>
                </a:lnTo>
                <a:lnTo>
                  <a:pt x="78" y="116"/>
                </a:lnTo>
                <a:lnTo>
                  <a:pt x="77" y="113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" name="Freeform 123"/>
          <p:cNvSpPr>
            <a:spLocks/>
          </p:cNvSpPr>
          <p:nvPr/>
        </p:nvSpPr>
        <p:spPr bwMode="auto">
          <a:xfrm>
            <a:off x="11861800" y="435927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0 w 117"/>
              <a:gd name="T5" fmla="*/ 2147483646 h 84"/>
              <a:gd name="T6" fmla="*/ 0 w 117"/>
              <a:gd name="T7" fmla="*/ 2147483646 h 84"/>
              <a:gd name="T8" fmla="*/ 0 w 117"/>
              <a:gd name="T9" fmla="*/ 2147483646 h 84"/>
              <a:gd name="T10" fmla="*/ 0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2147483646 w 117"/>
              <a:gd name="T21" fmla="*/ 2147483646 h 84"/>
              <a:gd name="T22" fmla="*/ 2147483646 w 117"/>
              <a:gd name="T23" fmla="*/ 2147483646 h 84"/>
              <a:gd name="T24" fmla="*/ 2147483646 w 117"/>
              <a:gd name="T25" fmla="*/ 2147483646 h 84"/>
              <a:gd name="T26" fmla="*/ 2147483646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6" y="84"/>
                </a:lnTo>
                <a:lnTo>
                  <a:pt x="116" y="8"/>
                </a:lnTo>
                <a:lnTo>
                  <a:pt x="117" y="5"/>
                </a:lnTo>
                <a:lnTo>
                  <a:pt x="117" y="2"/>
                </a:lnTo>
                <a:lnTo>
                  <a:pt x="114" y="0"/>
                </a:lnTo>
                <a:lnTo>
                  <a:pt x="111" y="0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7" name="Freeform 124"/>
          <p:cNvSpPr>
            <a:spLocks/>
          </p:cNvSpPr>
          <p:nvPr/>
        </p:nvSpPr>
        <p:spPr bwMode="auto">
          <a:xfrm>
            <a:off x="11821584" y="4308476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1" y="95"/>
                </a:moveTo>
                <a:lnTo>
                  <a:pt x="1" y="95"/>
                </a:lnTo>
                <a:lnTo>
                  <a:pt x="0" y="98"/>
                </a:lnTo>
                <a:lnTo>
                  <a:pt x="1" y="101"/>
                </a:lnTo>
                <a:lnTo>
                  <a:pt x="5" y="103"/>
                </a:lnTo>
                <a:lnTo>
                  <a:pt x="8" y="101"/>
                </a:lnTo>
                <a:lnTo>
                  <a:pt x="103" y="8"/>
                </a:lnTo>
                <a:lnTo>
                  <a:pt x="103" y="5"/>
                </a:lnTo>
                <a:lnTo>
                  <a:pt x="103" y="2"/>
                </a:lnTo>
                <a:lnTo>
                  <a:pt x="99" y="0"/>
                </a:lnTo>
                <a:lnTo>
                  <a:pt x="96" y="2"/>
                </a:lnTo>
                <a:lnTo>
                  <a:pt x="1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8" name="Freeform 125"/>
          <p:cNvSpPr>
            <a:spLocks/>
          </p:cNvSpPr>
          <p:nvPr/>
        </p:nvSpPr>
        <p:spPr bwMode="auto">
          <a:xfrm>
            <a:off x="11783485" y="4275139"/>
            <a:ext cx="162983" cy="193675"/>
          </a:xfrm>
          <a:custGeom>
            <a:avLst/>
            <a:gdLst>
              <a:gd name="T0" fmla="*/ 0 w 77"/>
              <a:gd name="T1" fmla="*/ 2147483646 h 122"/>
              <a:gd name="T2" fmla="*/ 0 w 77"/>
              <a:gd name="T3" fmla="*/ 2147483646 h 122"/>
              <a:gd name="T4" fmla="*/ 0 w 77"/>
              <a:gd name="T5" fmla="*/ 2147483646 h 122"/>
              <a:gd name="T6" fmla="*/ 2147483646 w 77"/>
              <a:gd name="T7" fmla="*/ 2147483646 h 122"/>
              <a:gd name="T8" fmla="*/ 2147483646 w 77"/>
              <a:gd name="T9" fmla="*/ 2147483646 h 122"/>
              <a:gd name="T10" fmla="*/ 2147483646 w 77"/>
              <a:gd name="T11" fmla="*/ 2147483646 h 122"/>
              <a:gd name="T12" fmla="*/ 2147483646 w 77"/>
              <a:gd name="T13" fmla="*/ 2147483646 h 122"/>
              <a:gd name="T14" fmla="*/ 2147483646 w 77"/>
              <a:gd name="T15" fmla="*/ 2147483646 h 122"/>
              <a:gd name="T16" fmla="*/ 2147483646 w 77"/>
              <a:gd name="T17" fmla="*/ 2147483646 h 122"/>
              <a:gd name="T18" fmla="*/ 2147483646 w 77"/>
              <a:gd name="T19" fmla="*/ 2147483646 h 122"/>
              <a:gd name="T20" fmla="*/ 2147483646 w 77"/>
              <a:gd name="T21" fmla="*/ 2147483646 h 122"/>
              <a:gd name="T22" fmla="*/ 2147483646 w 77"/>
              <a:gd name="T23" fmla="*/ 2147483646 h 122"/>
              <a:gd name="T24" fmla="*/ 2147483646 w 77"/>
              <a:gd name="T25" fmla="*/ 2147483646 h 122"/>
              <a:gd name="T26" fmla="*/ 2147483646 w 77"/>
              <a:gd name="T27" fmla="*/ 2147483646 h 122"/>
              <a:gd name="T28" fmla="*/ 2147483646 w 77"/>
              <a:gd name="T29" fmla="*/ 0 h 122"/>
              <a:gd name="T30" fmla="*/ 2147483646 w 77"/>
              <a:gd name="T31" fmla="*/ 2147483646 h 122"/>
              <a:gd name="T32" fmla="*/ 0 w 77"/>
              <a:gd name="T33" fmla="*/ 2147483646 h 1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7" h="122">
                <a:moveTo>
                  <a:pt x="0" y="116"/>
                </a:moveTo>
                <a:lnTo>
                  <a:pt x="0" y="116"/>
                </a:lnTo>
                <a:lnTo>
                  <a:pt x="0" y="119"/>
                </a:lnTo>
                <a:lnTo>
                  <a:pt x="2" y="122"/>
                </a:lnTo>
                <a:lnTo>
                  <a:pt x="5" y="122"/>
                </a:lnTo>
                <a:lnTo>
                  <a:pt x="8" y="121"/>
                </a:lnTo>
                <a:lnTo>
                  <a:pt x="77" y="8"/>
                </a:lnTo>
                <a:lnTo>
                  <a:pt x="77" y="3"/>
                </a:lnTo>
                <a:lnTo>
                  <a:pt x="76" y="2"/>
                </a:lnTo>
                <a:lnTo>
                  <a:pt x="72" y="0"/>
                </a:lnTo>
                <a:lnTo>
                  <a:pt x="69" y="3"/>
                </a:lnTo>
                <a:lnTo>
                  <a:pt x="0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9" name="Freeform 126"/>
          <p:cNvSpPr>
            <a:spLocks/>
          </p:cNvSpPr>
          <p:nvPr/>
        </p:nvSpPr>
        <p:spPr bwMode="auto">
          <a:xfrm>
            <a:off x="11749618" y="4262439"/>
            <a:ext cx="107949" cy="211137"/>
          </a:xfrm>
          <a:custGeom>
            <a:avLst/>
            <a:gdLst>
              <a:gd name="T0" fmla="*/ 0 w 51"/>
              <a:gd name="T1" fmla="*/ 2147483646 h 133"/>
              <a:gd name="T2" fmla="*/ 0 w 51"/>
              <a:gd name="T3" fmla="*/ 2147483646 h 133"/>
              <a:gd name="T4" fmla="*/ 0 w 51"/>
              <a:gd name="T5" fmla="*/ 2147483646 h 133"/>
              <a:gd name="T6" fmla="*/ 2147483646 w 51"/>
              <a:gd name="T7" fmla="*/ 2147483646 h 133"/>
              <a:gd name="T8" fmla="*/ 2147483646 w 51"/>
              <a:gd name="T9" fmla="*/ 2147483646 h 133"/>
              <a:gd name="T10" fmla="*/ 2147483646 w 51"/>
              <a:gd name="T11" fmla="*/ 2147483646 h 133"/>
              <a:gd name="T12" fmla="*/ 2147483646 w 51"/>
              <a:gd name="T13" fmla="*/ 2147483646 h 133"/>
              <a:gd name="T14" fmla="*/ 2147483646 w 51"/>
              <a:gd name="T15" fmla="*/ 2147483646 h 133"/>
              <a:gd name="T16" fmla="*/ 2147483646 w 51"/>
              <a:gd name="T17" fmla="*/ 2147483646 h 133"/>
              <a:gd name="T18" fmla="*/ 2147483646 w 51"/>
              <a:gd name="T19" fmla="*/ 2147483646 h 133"/>
              <a:gd name="T20" fmla="*/ 2147483646 w 51"/>
              <a:gd name="T21" fmla="*/ 2147483646 h 133"/>
              <a:gd name="T22" fmla="*/ 2147483646 w 51"/>
              <a:gd name="T23" fmla="*/ 0 h 133"/>
              <a:gd name="T24" fmla="*/ 2147483646 w 51"/>
              <a:gd name="T25" fmla="*/ 0 h 133"/>
              <a:gd name="T26" fmla="*/ 2147483646 w 51"/>
              <a:gd name="T27" fmla="*/ 0 h 133"/>
              <a:gd name="T28" fmla="*/ 2147483646 w 51"/>
              <a:gd name="T29" fmla="*/ 0 h 133"/>
              <a:gd name="T30" fmla="*/ 2147483646 w 51"/>
              <a:gd name="T31" fmla="*/ 2147483646 h 133"/>
              <a:gd name="T32" fmla="*/ 0 w 51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3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3"/>
                </a:lnTo>
                <a:lnTo>
                  <a:pt x="6" y="133"/>
                </a:lnTo>
                <a:lnTo>
                  <a:pt x="8" y="132"/>
                </a:lnTo>
                <a:lnTo>
                  <a:pt x="51" y="6"/>
                </a:lnTo>
                <a:lnTo>
                  <a:pt x="51" y="2"/>
                </a:lnTo>
                <a:lnTo>
                  <a:pt x="50" y="0"/>
                </a:lnTo>
                <a:lnTo>
                  <a:pt x="45" y="0"/>
                </a:lnTo>
                <a:lnTo>
                  <a:pt x="43" y="3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0" name="Freeform 127"/>
          <p:cNvSpPr>
            <a:spLocks/>
          </p:cNvSpPr>
          <p:nvPr/>
        </p:nvSpPr>
        <p:spPr bwMode="auto">
          <a:xfrm>
            <a:off x="11620501" y="4792663"/>
            <a:ext cx="218017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0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0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72" y="5"/>
                </a:move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3" y="2"/>
                </a:lnTo>
                <a:lnTo>
                  <a:pt x="34" y="5"/>
                </a:lnTo>
                <a:lnTo>
                  <a:pt x="24" y="8"/>
                </a:lnTo>
                <a:lnTo>
                  <a:pt x="16" y="15"/>
                </a:lnTo>
                <a:lnTo>
                  <a:pt x="9" y="23"/>
                </a:lnTo>
                <a:lnTo>
                  <a:pt x="5" y="31"/>
                </a:lnTo>
                <a:lnTo>
                  <a:pt x="1" y="41"/>
                </a:lnTo>
                <a:lnTo>
                  <a:pt x="0" y="52"/>
                </a:lnTo>
                <a:lnTo>
                  <a:pt x="1" y="61"/>
                </a:lnTo>
                <a:lnTo>
                  <a:pt x="3" y="71"/>
                </a:lnTo>
                <a:lnTo>
                  <a:pt x="8" y="79"/>
                </a:lnTo>
                <a:lnTo>
                  <a:pt x="14" y="87"/>
                </a:lnTo>
                <a:lnTo>
                  <a:pt x="22" y="94"/>
                </a:lnTo>
                <a:lnTo>
                  <a:pt x="30" y="98"/>
                </a:lnTo>
                <a:lnTo>
                  <a:pt x="40" y="102"/>
                </a:lnTo>
                <a:lnTo>
                  <a:pt x="51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90"/>
                </a:lnTo>
                <a:lnTo>
                  <a:pt x="93" y="82"/>
                </a:lnTo>
                <a:lnTo>
                  <a:pt x="98" y="73"/>
                </a:lnTo>
                <a:lnTo>
                  <a:pt x="101" y="63"/>
                </a:lnTo>
                <a:lnTo>
                  <a:pt x="103" y="53"/>
                </a:lnTo>
                <a:lnTo>
                  <a:pt x="103" y="44"/>
                </a:lnTo>
                <a:lnTo>
                  <a:pt x="100" y="34"/>
                </a:lnTo>
                <a:lnTo>
                  <a:pt x="95" y="24"/>
                </a:lnTo>
                <a:lnTo>
                  <a:pt x="90" y="18"/>
                </a:lnTo>
                <a:lnTo>
                  <a:pt x="82" y="10"/>
                </a:lnTo>
                <a:lnTo>
                  <a:pt x="72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1" name="Freeform 128"/>
          <p:cNvSpPr>
            <a:spLocks/>
          </p:cNvSpPr>
          <p:nvPr/>
        </p:nvSpPr>
        <p:spPr bwMode="auto">
          <a:xfrm>
            <a:off x="11241618" y="46863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0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0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7" y="3"/>
                </a:moveTo>
                <a:lnTo>
                  <a:pt x="47" y="3"/>
                </a:lnTo>
                <a:lnTo>
                  <a:pt x="41" y="1"/>
                </a:lnTo>
                <a:lnTo>
                  <a:pt x="34" y="0"/>
                </a:lnTo>
                <a:lnTo>
                  <a:pt x="28" y="1"/>
                </a:lnTo>
                <a:lnTo>
                  <a:pt x="21" y="3"/>
                </a:lnTo>
                <a:lnTo>
                  <a:pt x="16" y="5"/>
                </a:lnTo>
                <a:lnTo>
                  <a:pt x="12" y="9"/>
                </a:lnTo>
                <a:lnTo>
                  <a:pt x="7" y="14"/>
                </a:lnTo>
                <a:lnTo>
                  <a:pt x="4" y="19"/>
                </a:lnTo>
                <a:lnTo>
                  <a:pt x="2" y="26"/>
                </a:lnTo>
                <a:lnTo>
                  <a:pt x="0" y="32"/>
                </a:lnTo>
                <a:lnTo>
                  <a:pt x="2" y="38"/>
                </a:lnTo>
                <a:lnTo>
                  <a:pt x="4" y="45"/>
                </a:lnTo>
                <a:lnTo>
                  <a:pt x="5" y="50"/>
                </a:lnTo>
                <a:lnTo>
                  <a:pt x="10" y="55"/>
                </a:lnTo>
                <a:lnTo>
                  <a:pt x="15" y="59"/>
                </a:lnTo>
                <a:lnTo>
                  <a:pt x="20" y="63"/>
                </a:lnTo>
                <a:lnTo>
                  <a:pt x="26" y="64"/>
                </a:lnTo>
                <a:lnTo>
                  <a:pt x="33" y="66"/>
                </a:lnTo>
                <a:lnTo>
                  <a:pt x="39" y="64"/>
                </a:lnTo>
                <a:lnTo>
                  <a:pt x="45" y="63"/>
                </a:lnTo>
                <a:lnTo>
                  <a:pt x="50" y="61"/>
                </a:lnTo>
                <a:lnTo>
                  <a:pt x="55" y="56"/>
                </a:lnTo>
                <a:lnTo>
                  <a:pt x="60" y="51"/>
                </a:lnTo>
                <a:lnTo>
                  <a:pt x="63" y="46"/>
                </a:lnTo>
                <a:lnTo>
                  <a:pt x="65" y="40"/>
                </a:lnTo>
                <a:lnTo>
                  <a:pt x="66" y="34"/>
                </a:lnTo>
                <a:lnTo>
                  <a:pt x="65" y="27"/>
                </a:lnTo>
                <a:lnTo>
                  <a:pt x="63" y="21"/>
                </a:lnTo>
                <a:lnTo>
                  <a:pt x="61" y="16"/>
                </a:lnTo>
                <a:lnTo>
                  <a:pt x="57" y="11"/>
                </a:lnTo>
                <a:lnTo>
                  <a:pt x="52" y="6"/>
                </a:lnTo>
                <a:lnTo>
                  <a:pt x="47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2" name="Freeform 129"/>
          <p:cNvSpPr>
            <a:spLocks/>
          </p:cNvSpPr>
          <p:nvPr/>
        </p:nvSpPr>
        <p:spPr bwMode="auto">
          <a:xfrm>
            <a:off x="11358034" y="4746625"/>
            <a:ext cx="302684" cy="115888"/>
          </a:xfrm>
          <a:custGeom>
            <a:avLst/>
            <a:gdLst>
              <a:gd name="T0" fmla="*/ 2147483646 w 143"/>
              <a:gd name="T1" fmla="*/ 0 h 73"/>
              <a:gd name="T2" fmla="*/ 2147483646 w 143"/>
              <a:gd name="T3" fmla="*/ 0 h 73"/>
              <a:gd name="T4" fmla="*/ 2147483646 w 143"/>
              <a:gd name="T5" fmla="*/ 0 h 73"/>
              <a:gd name="T6" fmla="*/ 2147483646 w 143"/>
              <a:gd name="T7" fmla="*/ 0 h 73"/>
              <a:gd name="T8" fmla="*/ 2147483646 w 143"/>
              <a:gd name="T9" fmla="*/ 2147483646 h 73"/>
              <a:gd name="T10" fmla="*/ 2147483646 w 143"/>
              <a:gd name="T11" fmla="*/ 2147483646 h 73"/>
              <a:gd name="T12" fmla="*/ 2147483646 w 143"/>
              <a:gd name="T13" fmla="*/ 2147483646 h 73"/>
              <a:gd name="T14" fmla="*/ 2147483646 w 143"/>
              <a:gd name="T15" fmla="*/ 2147483646 h 73"/>
              <a:gd name="T16" fmla="*/ 0 w 143"/>
              <a:gd name="T17" fmla="*/ 2147483646 h 73"/>
              <a:gd name="T18" fmla="*/ 2147483646 w 143"/>
              <a:gd name="T19" fmla="*/ 2147483646 h 73"/>
              <a:gd name="T20" fmla="*/ 2147483646 w 143"/>
              <a:gd name="T21" fmla="*/ 2147483646 h 73"/>
              <a:gd name="T22" fmla="*/ 2147483646 w 143"/>
              <a:gd name="T23" fmla="*/ 2147483646 h 73"/>
              <a:gd name="T24" fmla="*/ 2147483646 w 143"/>
              <a:gd name="T25" fmla="*/ 2147483646 h 73"/>
              <a:gd name="T26" fmla="*/ 2147483646 w 143"/>
              <a:gd name="T27" fmla="*/ 2147483646 h 73"/>
              <a:gd name="T28" fmla="*/ 2147483646 w 143"/>
              <a:gd name="T29" fmla="*/ 2147483646 h 73"/>
              <a:gd name="T30" fmla="*/ 2147483646 w 143"/>
              <a:gd name="T31" fmla="*/ 2147483646 h 73"/>
              <a:gd name="T32" fmla="*/ 2147483646 w 143"/>
              <a:gd name="T33" fmla="*/ 2147483646 h 73"/>
              <a:gd name="T34" fmla="*/ 2147483646 w 143"/>
              <a:gd name="T35" fmla="*/ 2147483646 h 73"/>
              <a:gd name="T36" fmla="*/ 2147483646 w 143"/>
              <a:gd name="T37" fmla="*/ 2147483646 h 73"/>
              <a:gd name="T38" fmla="*/ 2147483646 w 143"/>
              <a:gd name="T39" fmla="*/ 2147483646 h 73"/>
              <a:gd name="T40" fmla="*/ 2147483646 w 143"/>
              <a:gd name="T41" fmla="*/ 2147483646 h 73"/>
              <a:gd name="T42" fmla="*/ 2147483646 w 143"/>
              <a:gd name="T43" fmla="*/ 2147483646 h 73"/>
              <a:gd name="T44" fmla="*/ 2147483646 w 143"/>
              <a:gd name="T45" fmla="*/ 2147483646 h 73"/>
              <a:gd name="T46" fmla="*/ 2147483646 w 143"/>
              <a:gd name="T47" fmla="*/ 2147483646 h 73"/>
              <a:gd name="T48" fmla="*/ 2147483646 w 143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3" h="73">
                <a:moveTo>
                  <a:pt x="11" y="0"/>
                </a:move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2"/>
                </a:lnTo>
                <a:lnTo>
                  <a:pt x="2" y="5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5" y="15"/>
                </a:lnTo>
                <a:lnTo>
                  <a:pt x="133" y="71"/>
                </a:lnTo>
                <a:lnTo>
                  <a:pt x="135" y="73"/>
                </a:lnTo>
                <a:lnTo>
                  <a:pt x="138" y="71"/>
                </a:lnTo>
                <a:lnTo>
                  <a:pt x="140" y="70"/>
                </a:lnTo>
                <a:lnTo>
                  <a:pt x="142" y="68"/>
                </a:lnTo>
                <a:lnTo>
                  <a:pt x="143" y="65"/>
                </a:lnTo>
                <a:lnTo>
                  <a:pt x="143" y="62"/>
                </a:lnTo>
                <a:lnTo>
                  <a:pt x="142" y="60"/>
                </a:lnTo>
                <a:lnTo>
                  <a:pt x="138" y="58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3" name="Freeform 130"/>
          <p:cNvSpPr>
            <a:spLocks/>
          </p:cNvSpPr>
          <p:nvPr/>
        </p:nvSpPr>
        <p:spPr bwMode="auto">
          <a:xfrm>
            <a:off x="11789833" y="4918075"/>
            <a:ext cx="239184" cy="146050"/>
          </a:xfrm>
          <a:custGeom>
            <a:avLst/>
            <a:gdLst>
              <a:gd name="T0" fmla="*/ 2147483646 w 113"/>
              <a:gd name="T1" fmla="*/ 2147483646 h 92"/>
              <a:gd name="T2" fmla="*/ 2147483646 w 113"/>
              <a:gd name="T3" fmla="*/ 2147483646 h 92"/>
              <a:gd name="T4" fmla="*/ 2147483646 w 113"/>
              <a:gd name="T5" fmla="*/ 0 h 92"/>
              <a:gd name="T6" fmla="*/ 0 w 113"/>
              <a:gd name="T7" fmla="*/ 2147483646 h 92"/>
              <a:gd name="T8" fmla="*/ 0 w 113"/>
              <a:gd name="T9" fmla="*/ 2147483646 h 92"/>
              <a:gd name="T10" fmla="*/ 0 w 113"/>
              <a:gd name="T11" fmla="*/ 2147483646 h 92"/>
              <a:gd name="T12" fmla="*/ 0 w 113"/>
              <a:gd name="T13" fmla="*/ 2147483646 h 92"/>
              <a:gd name="T14" fmla="*/ 2147483646 w 113"/>
              <a:gd name="T15" fmla="*/ 2147483646 h 92"/>
              <a:gd name="T16" fmla="*/ 2147483646 w 113"/>
              <a:gd name="T17" fmla="*/ 2147483646 h 92"/>
              <a:gd name="T18" fmla="*/ 2147483646 w 113"/>
              <a:gd name="T19" fmla="*/ 2147483646 h 92"/>
              <a:gd name="T20" fmla="*/ 2147483646 w 113"/>
              <a:gd name="T21" fmla="*/ 2147483646 h 92"/>
              <a:gd name="T22" fmla="*/ 2147483646 w 113"/>
              <a:gd name="T23" fmla="*/ 2147483646 h 92"/>
              <a:gd name="T24" fmla="*/ 2147483646 w 113"/>
              <a:gd name="T25" fmla="*/ 2147483646 h 92"/>
              <a:gd name="T26" fmla="*/ 2147483646 w 113"/>
              <a:gd name="T27" fmla="*/ 2147483646 h 92"/>
              <a:gd name="T28" fmla="*/ 2147483646 w 113"/>
              <a:gd name="T29" fmla="*/ 2147483646 h 92"/>
              <a:gd name="T30" fmla="*/ 2147483646 w 113"/>
              <a:gd name="T31" fmla="*/ 2147483646 h 92"/>
              <a:gd name="T32" fmla="*/ 2147483646 w 113"/>
              <a:gd name="T33" fmla="*/ 2147483646 h 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92">
                <a:moveTo>
                  <a:pt x="7" y="2"/>
                </a:moveTo>
                <a:lnTo>
                  <a:pt x="7" y="2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06" y="90"/>
                </a:lnTo>
                <a:lnTo>
                  <a:pt x="110" y="92"/>
                </a:lnTo>
                <a:lnTo>
                  <a:pt x="113" y="89"/>
                </a:lnTo>
                <a:lnTo>
                  <a:pt x="113" y="85"/>
                </a:lnTo>
                <a:lnTo>
                  <a:pt x="111" y="84"/>
                </a:lnTo>
                <a:lnTo>
                  <a:pt x="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4" name="Freeform 131"/>
          <p:cNvSpPr>
            <a:spLocks/>
          </p:cNvSpPr>
          <p:nvPr/>
        </p:nvSpPr>
        <p:spPr bwMode="auto">
          <a:xfrm>
            <a:off x="11815234" y="4902200"/>
            <a:ext cx="277284" cy="95250"/>
          </a:xfrm>
          <a:custGeom>
            <a:avLst/>
            <a:gdLst>
              <a:gd name="T0" fmla="*/ 2147483646 w 131"/>
              <a:gd name="T1" fmla="*/ 0 h 60"/>
              <a:gd name="T2" fmla="*/ 2147483646 w 131"/>
              <a:gd name="T3" fmla="*/ 0 h 60"/>
              <a:gd name="T4" fmla="*/ 2147483646 w 131"/>
              <a:gd name="T5" fmla="*/ 0 h 60"/>
              <a:gd name="T6" fmla="*/ 0 w 131"/>
              <a:gd name="T7" fmla="*/ 2147483646 h 60"/>
              <a:gd name="T8" fmla="*/ 0 w 131"/>
              <a:gd name="T9" fmla="*/ 2147483646 h 60"/>
              <a:gd name="T10" fmla="*/ 0 w 131"/>
              <a:gd name="T11" fmla="*/ 2147483646 h 60"/>
              <a:gd name="T12" fmla="*/ 0 w 131"/>
              <a:gd name="T13" fmla="*/ 2147483646 h 60"/>
              <a:gd name="T14" fmla="*/ 2147483646 w 131"/>
              <a:gd name="T15" fmla="*/ 2147483646 h 60"/>
              <a:gd name="T16" fmla="*/ 2147483646 w 131"/>
              <a:gd name="T17" fmla="*/ 2147483646 h 60"/>
              <a:gd name="T18" fmla="*/ 2147483646 w 131"/>
              <a:gd name="T19" fmla="*/ 2147483646 h 60"/>
              <a:gd name="T20" fmla="*/ 2147483646 w 131"/>
              <a:gd name="T21" fmla="*/ 2147483646 h 60"/>
              <a:gd name="T22" fmla="*/ 2147483646 w 131"/>
              <a:gd name="T23" fmla="*/ 2147483646 h 60"/>
              <a:gd name="T24" fmla="*/ 2147483646 w 131"/>
              <a:gd name="T25" fmla="*/ 2147483646 h 60"/>
              <a:gd name="T26" fmla="*/ 2147483646 w 131"/>
              <a:gd name="T27" fmla="*/ 2147483646 h 60"/>
              <a:gd name="T28" fmla="*/ 2147483646 w 131"/>
              <a:gd name="T29" fmla="*/ 2147483646 h 60"/>
              <a:gd name="T30" fmla="*/ 2147483646 w 131"/>
              <a:gd name="T31" fmla="*/ 2147483646 h 60"/>
              <a:gd name="T32" fmla="*/ 2147483646 w 131"/>
              <a:gd name="T33" fmla="*/ 0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0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9"/>
                </a:lnTo>
                <a:lnTo>
                  <a:pt x="125" y="60"/>
                </a:lnTo>
                <a:lnTo>
                  <a:pt x="128" y="60"/>
                </a:lnTo>
                <a:lnTo>
                  <a:pt x="131" y="57"/>
                </a:lnTo>
                <a:lnTo>
                  <a:pt x="131" y="54"/>
                </a:lnTo>
                <a:lnTo>
                  <a:pt x="128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5" name="Freeform 132"/>
          <p:cNvSpPr>
            <a:spLocks/>
          </p:cNvSpPr>
          <p:nvPr/>
        </p:nvSpPr>
        <p:spPr bwMode="auto">
          <a:xfrm>
            <a:off x="11770785" y="493871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0 h 114"/>
              <a:gd name="T6" fmla="*/ 2147483646 w 90"/>
              <a:gd name="T7" fmla="*/ 2147483646 h 114"/>
              <a:gd name="T8" fmla="*/ 2147483646 w 90"/>
              <a:gd name="T9" fmla="*/ 2147483646 h 114"/>
              <a:gd name="T10" fmla="*/ 2147483646 w 90"/>
              <a:gd name="T11" fmla="*/ 2147483646 h 114"/>
              <a:gd name="T12" fmla="*/ 0 w 90"/>
              <a:gd name="T13" fmla="*/ 2147483646 h 114"/>
              <a:gd name="T14" fmla="*/ 0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2147483646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0" y="8"/>
                </a:lnTo>
                <a:lnTo>
                  <a:pt x="82" y="113"/>
                </a:lnTo>
                <a:lnTo>
                  <a:pt x="85" y="114"/>
                </a:lnTo>
                <a:lnTo>
                  <a:pt x="88" y="113"/>
                </a:lnTo>
                <a:lnTo>
                  <a:pt x="90" y="109"/>
                </a:lnTo>
                <a:lnTo>
                  <a:pt x="90" y="106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" name="Freeform 133"/>
          <p:cNvSpPr>
            <a:spLocks/>
          </p:cNvSpPr>
          <p:nvPr/>
        </p:nvSpPr>
        <p:spPr bwMode="auto">
          <a:xfrm>
            <a:off x="11823700" y="4872039"/>
            <a:ext cx="296333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0 w 140"/>
              <a:gd name="T7" fmla="*/ 2147483646 h 34"/>
              <a:gd name="T8" fmla="*/ 0 w 140"/>
              <a:gd name="T9" fmla="*/ 2147483646 h 34"/>
              <a:gd name="T10" fmla="*/ 0 w 140"/>
              <a:gd name="T11" fmla="*/ 2147483646 h 34"/>
              <a:gd name="T12" fmla="*/ 0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2147483646 w 140"/>
              <a:gd name="T23" fmla="*/ 2147483646 h 34"/>
              <a:gd name="T24" fmla="*/ 2147483646 w 140"/>
              <a:gd name="T25" fmla="*/ 2147483646 h 34"/>
              <a:gd name="T26" fmla="*/ 2147483646 w 140"/>
              <a:gd name="T27" fmla="*/ 2147483646 h 34"/>
              <a:gd name="T28" fmla="*/ 2147483646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4" y="8"/>
                </a:lnTo>
                <a:lnTo>
                  <a:pt x="134" y="34"/>
                </a:lnTo>
                <a:lnTo>
                  <a:pt x="137" y="34"/>
                </a:lnTo>
                <a:lnTo>
                  <a:pt x="140" y="31"/>
                </a:lnTo>
                <a:lnTo>
                  <a:pt x="139" y="28"/>
                </a:lnTo>
                <a:lnTo>
                  <a:pt x="135" y="24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" name="Freeform 134"/>
          <p:cNvSpPr>
            <a:spLocks/>
          </p:cNvSpPr>
          <p:nvPr/>
        </p:nvSpPr>
        <p:spPr bwMode="auto">
          <a:xfrm>
            <a:off x="11722100" y="4946650"/>
            <a:ext cx="160867" cy="196850"/>
          </a:xfrm>
          <a:custGeom>
            <a:avLst/>
            <a:gdLst>
              <a:gd name="T0" fmla="*/ 2147483646 w 76"/>
              <a:gd name="T1" fmla="*/ 2147483646 h 124"/>
              <a:gd name="T2" fmla="*/ 2147483646 w 76"/>
              <a:gd name="T3" fmla="*/ 2147483646 h 124"/>
              <a:gd name="T4" fmla="*/ 2147483646 w 76"/>
              <a:gd name="T5" fmla="*/ 0 h 124"/>
              <a:gd name="T6" fmla="*/ 2147483646 w 76"/>
              <a:gd name="T7" fmla="*/ 0 h 124"/>
              <a:gd name="T8" fmla="*/ 2147483646 w 76"/>
              <a:gd name="T9" fmla="*/ 0 h 124"/>
              <a:gd name="T10" fmla="*/ 2147483646 w 76"/>
              <a:gd name="T11" fmla="*/ 0 h 124"/>
              <a:gd name="T12" fmla="*/ 0 w 76"/>
              <a:gd name="T13" fmla="*/ 2147483646 h 124"/>
              <a:gd name="T14" fmla="*/ 0 w 76"/>
              <a:gd name="T15" fmla="*/ 2147483646 h 124"/>
              <a:gd name="T16" fmla="*/ 2147483646 w 76"/>
              <a:gd name="T17" fmla="*/ 2147483646 h 124"/>
              <a:gd name="T18" fmla="*/ 2147483646 w 76"/>
              <a:gd name="T19" fmla="*/ 2147483646 h 124"/>
              <a:gd name="T20" fmla="*/ 2147483646 w 76"/>
              <a:gd name="T21" fmla="*/ 2147483646 h 124"/>
              <a:gd name="T22" fmla="*/ 2147483646 w 76"/>
              <a:gd name="T23" fmla="*/ 2147483646 h 124"/>
              <a:gd name="T24" fmla="*/ 2147483646 w 76"/>
              <a:gd name="T25" fmla="*/ 2147483646 h 124"/>
              <a:gd name="T26" fmla="*/ 2147483646 w 76"/>
              <a:gd name="T27" fmla="*/ 2147483646 h 124"/>
              <a:gd name="T28" fmla="*/ 2147483646 w 76"/>
              <a:gd name="T29" fmla="*/ 2147483646 h 124"/>
              <a:gd name="T30" fmla="*/ 2147483646 w 76"/>
              <a:gd name="T31" fmla="*/ 2147483646 h 124"/>
              <a:gd name="T32" fmla="*/ 2147483646 w 76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" h="124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68" y="122"/>
                </a:lnTo>
                <a:lnTo>
                  <a:pt x="69" y="124"/>
                </a:lnTo>
                <a:lnTo>
                  <a:pt x="72" y="124"/>
                </a:lnTo>
                <a:lnTo>
                  <a:pt x="76" y="120"/>
                </a:lnTo>
                <a:lnTo>
                  <a:pt x="74" y="117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8" name="Freeform 135"/>
          <p:cNvSpPr>
            <a:spLocks/>
          </p:cNvSpPr>
          <p:nvPr/>
        </p:nvSpPr>
        <p:spPr bwMode="auto">
          <a:xfrm>
            <a:off x="11684001" y="4941888"/>
            <a:ext cx="105833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0 h 135"/>
              <a:gd name="T6" fmla="*/ 2147483646 w 50"/>
              <a:gd name="T7" fmla="*/ 0 h 135"/>
              <a:gd name="T8" fmla="*/ 2147483646 w 50"/>
              <a:gd name="T9" fmla="*/ 0 h 135"/>
              <a:gd name="T10" fmla="*/ 2147483646 w 50"/>
              <a:gd name="T11" fmla="*/ 0 h 135"/>
              <a:gd name="T12" fmla="*/ 0 w 50"/>
              <a:gd name="T13" fmla="*/ 2147483646 h 135"/>
              <a:gd name="T14" fmla="*/ 0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2147483646 h 135"/>
              <a:gd name="T24" fmla="*/ 2147483646 w 50"/>
              <a:gd name="T25" fmla="*/ 2147483646 h 135"/>
              <a:gd name="T26" fmla="*/ 2147483646 w 50"/>
              <a:gd name="T27" fmla="*/ 2147483646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8" y="3"/>
                </a:moveTo>
                <a:lnTo>
                  <a:pt x="8" y="3"/>
                </a:lnTo>
                <a:lnTo>
                  <a:pt x="7" y="0"/>
                </a:lnTo>
                <a:lnTo>
                  <a:pt x="4" y="0"/>
                </a:lnTo>
                <a:lnTo>
                  <a:pt x="0" y="1"/>
                </a:lnTo>
                <a:lnTo>
                  <a:pt x="0" y="6"/>
                </a:lnTo>
                <a:lnTo>
                  <a:pt x="41" y="131"/>
                </a:lnTo>
                <a:lnTo>
                  <a:pt x="44" y="135"/>
                </a:lnTo>
                <a:lnTo>
                  <a:pt x="47" y="135"/>
                </a:lnTo>
                <a:lnTo>
                  <a:pt x="50" y="133"/>
                </a:lnTo>
                <a:lnTo>
                  <a:pt x="50" y="128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9" name="Freeform 136"/>
          <p:cNvSpPr>
            <a:spLocks/>
          </p:cNvSpPr>
          <p:nvPr/>
        </p:nvSpPr>
        <p:spPr bwMode="auto">
          <a:xfrm>
            <a:off x="11648017" y="4930775"/>
            <a:ext cx="33867" cy="222250"/>
          </a:xfrm>
          <a:custGeom>
            <a:avLst/>
            <a:gdLst>
              <a:gd name="T0" fmla="*/ 2147483646 w 16"/>
              <a:gd name="T1" fmla="*/ 2147483646 h 140"/>
              <a:gd name="T2" fmla="*/ 2147483646 w 16"/>
              <a:gd name="T3" fmla="*/ 2147483646 h 140"/>
              <a:gd name="T4" fmla="*/ 2147483646 w 16"/>
              <a:gd name="T5" fmla="*/ 0 h 140"/>
              <a:gd name="T6" fmla="*/ 2147483646 w 16"/>
              <a:gd name="T7" fmla="*/ 0 h 140"/>
              <a:gd name="T8" fmla="*/ 2147483646 w 16"/>
              <a:gd name="T9" fmla="*/ 0 h 140"/>
              <a:gd name="T10" fmla="*/ 2147483646 w 16"/>
              <a:gd name="T11" fmla="*/ 0 h 140"/>
              <a:gd name="T12" fmla="*/ 2147483646 w 16"/>
              <a:gd name="T13" fmla="*/ 0 h 140"/>
              <a:gd name="T14" fmla="*/ 0 w 16"/>
              <a:gd name="T15" fmla="*/ 2147483646 h 140"/>
              <a:gd name="T16" fmla="*/ 2147483646 w 16"/>
              <a:gd name="T17" fmla="*/ 2147483646 h 140"/>
              <a:gd name="T18" fmla="*/ 2147483646 w 16"/>
              <a:gd name="T19" fmla="*/ 2147483646 h 140"/>
              <a:gd name="T20" fmla="*/ 2147483646 w 16"/>
              <a:gd name="T21" fmla="*/ 2147483646 h 140"/>
              <a:gd name="T22" fmla="*/ 2147483646 w 16"/>
              <a:gd name="T23" fmla="*/ 2147483646 h 140"/>
              <a:gd name="T24" fmla="*/ 2147483646 w 16"/>
              <a:gd name="T25" fmla="*/ 2147483646 h 140"/>
              <a:gd name="T26" fmla="*/ 2147483646 w 16"/>
              <a:gd name="T27" fmla="*/ 2147483646 h 140"/>
              <a:gd name="T28" fmla="*/ 2147483646 w 16"/>
              <a:gd name="T29" fmla="*/ 2147483646 h 140"/>
              <a:gd name="T30" fmla="*/ 2147483646 w 16"/>
              <a:gd name="T31" fmla="*/ 2147483646 h 140"/>
              <a:gd name="T32" fmla="*/ 2147483646 w 1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0">
                <a:moveTo>
                  <a:pt x="9" y="3"/>
                </a:moveTo>
                <a:lnTo>
                  <a:pt x="9" y="3"/>
                </a:lnTo>
                <a:lnTo>
                  <a:pt x="8" y="0"/>
                </a:lnTo>
                <a:lnTo>
                  <a:pt x="5" y="0"/>
                </a:lnTo>
                <a:lnTo>
                  <a:pt x="1" y="0"/>
                </a:lnTo>
                <a:lnTo>
                  <a:pt x="0" y="3"/>
                </a:lnTo>
                <a:lnTo>
                  <a:pt x="6" y="135"/>
                </a:lnTo>
                <a:lnTo>
                  <a:pt x="8" y="138"/>
                </a:lnTo>
                <a:lnTo>
                  <a:pt x="11" y="140"/>
                </a:lnTo>
                <a:lnTo>
                  <a:pt x="14" y="138"/>
                </a:lnTo>
                <a:lnTo>
                  <a:pt x="16" y="135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0" name="Freeform 137"/>
          <p:cNvSpPr>
            <a:spLocks/>
          </p:cNvSpPr>
          <p:nvPr/>
        </p:nvSpPr>
        <p:spPr bwMode="auto">
          <a:xfrm>
            <a:off x="11817351" y="4826000"/>
            <a:ext cx="300567" cy="33338"/>
          </a:xfrm>
          <a:custGeom>
            <a:avLst/>
            <a:gdLst>
              <a:gd name="T0" fmla="*/ 2147483646 w 142"/>
              <a:gd name="T1" fmla="*/ 2147483646 h 21"/>
              <a:gd name="T2" fmla="*/ 2147483646 w 142"/>
              <a:gd name="T3" fmla="*/ 2147483646 h 21"/>
              <a:gd name="T4" fmla="*/ 2147483646 w 142"/>
              <a:gd name="T5" fmla="*/ 2147483646 h 21"/>
              <a:gd name="T6" fmla="*/ 0 w 142"/>
              <a:gd name="T7" fmla="*/ 2147483646 h 21"/>
              <a:gd name="T8" fmla="*/ 0 w 142"/>
              <a:gd name="T9" fmla="*/ 2147483646 h 21"/>
              <a:gd name="T10" fmla="*/ 0 w 142"/>
              <a:gd name="T11" fmla="*/ 2147483646 h 21"/>
              <a:gd name="T12" fmla="*/ 2147483646 w 142"/>
              <a:gd name="T13" fmla="*/ 2147483646 h 21"/>
              <a:gd name="T14" fmla="*/ 2147483646 w 142"/>
              <a:gd name="T15" fmla="*/ 2147483646 h 21"/>
              <a:gd name="T16" fmla="*/ 2147483646 w 142"/>
              <a:gd name="T17" fmla="*/ 2147483646 h 21"/>
              <a:gd name="T18" fmla="*/ 2147483646 w 142"/>
              <a:gd name="T19" fmla="*/ 2147483646 h 21"/>
              <a:gd name="T20" fmla="*/ 2147483646 w 142"/>
              <a:gd name="T21" fmla="*/ 2147483646 h 21"/>
              <a:gd name="T22" fmla="*/ 2147483646 w 142"/>
              <a:gd name="T23" fmla="*/ 2147483646 h 21"/>
              <a:gd name="T24" fmla="*/ 2147483646 w 142"/>
              <a:gd name="T25" fmla="*/ 2147483646 h 21"/>
              <a:gd name="T26" fmla="*/ 2147483646 w 142"/>
              <a:gd name="T27" fmla="*/ 2147483646 h 21"/>
              <a:gd name="T28" fmla="*/ 2147483646 w 142"/>
              <a:gd name="T29" fmla="*/ 0 h 21"/>
              <a:gd name="T30" fmla="*/ 2147483646 w 142"/>
              <a:gd name="T31" fmla="*/ 0 h 21"/>
              <a:gd name="T32" fmla="*/ 2147483646 w 142"/>
              <a:gd name="T33" fmla="*/ 2147483646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21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6"/>
                </a:lnTo>
                <a:lnTo>
                  <a:pt x="2" y="20"/>
                </a:lnTo>
                <a:lnTo>
                  <a:pt x="5" y="21"/>
                </a:lnTo>
                <a:lnTo>
                  <a:pt x="138" y="8"/>
                </a:lnTo>
                <a:lnTo>
                  <a:pt x="142" y="7"/>
                </a:lnTo>
                <a:lnTo>
                  <a:pt x="142" y="3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1" name="Freeform 138"/>
          <p:cNvSpPr>
            <a:spLocks/>
          </p:cNvSpPr>
          <p:nvPr/>
        </p:nvSpPr>
        <p:spPr bwMode="auto">
          <a:xfrm>
            <a:off x="11800418" y="4754563"/>
            <a:ext cx="289983" cy="69850"/>
          </a:xfrm>
          <a:custGeom>
            <a:avLst/>
            <a:gdLst>
              <a:gd name="T0" fmla="*/ 2147483646 w 137"/>
              <a:gd name="T1" fmla="*/ 2147483646 h 44"/>
              <a:gd name="T2" fmla="*/ 2147483646 w 137"/>
              <a:gd name="T3" fmla="*/ 2147483646 h 44"/>
              <a:gd name="T4" fmla="*/ 0 w 137"/>
              <a:gd name="T5" fmla="*/ 2147483646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2147483646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0 h 44"/>
              <a:gd name="T30" fmla="*/ 2147483646 w 137"/>
              <a:gd name="T31" fmla="*/ 0 h 44"/>
              <a:gd name="T32" fmla="*/ 2147483646 w 137"/>
              <a:gd name="T33" fmla="*/ 2147483646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3" y="36"/>
                </a:moveTo>
                <a:lnTo>
                  <a:pt x="3" y="36"/>
                </a:lnTo>
                <a:lnTo>
                  <a:pt x="0" y="37"/>
                </a:lnTo>
                <a:lnTo>
                  <a:pt x="0" y="42"/>
                </a:lnTo>
                <a:lnTo>
                  <a:pt x="2" y="44"/>
                </a:lnTo>
                <a:lnTo>
                  <a:pt x="5" y="44"/>
                </a:lnTo>
                <a:lnTo>
                  <a:pt x="134" y="10"/>
                </a:lnTo>
                <a:lnTo>
                  <a:pt x="137" y="7"/>
                </a:lnTo>
                <a:lnTo>
                  <a:pt x="137" y="3"/>
                </a:lnTo>
                <a:lnTo>
                  <a:pt x="135" y="0"/>
                </a:lnTo>
                <a:lnTo>
                  <a:pt x="132" y="0"/>
                </a:lnTo>
                <a:lnTo>
                  <a:pt x="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2" name="Freeform 139"/>
          <p:cNvSpPr>
            <a:spLocks/>
          </p:cNvSpPr>
          <p:nvPr/>
        </p:nvSpPr>
        <p:spPr bwMode="auto">
          <a:xfrm>
            <a:off x="11766551" y="4694238"/>
            <a:ext cx="264583" cy="114300"/>
          </a:xfrm>
          <a:custGeom>
            <a:avLst/>
            <a:gdLst>
              <a:gd name="T0" fmla="*/ 2147483646 w 125"/>
              <a:gd name="T1" fmla="*/ 2147483646 h 72"/>
              <a:gd name="T2" fmla="*/ 2147483646 w 125"/>
              <a:gd name="T3" fmla="*/ 2147483646 h 72"/>
              <a:gd name="T4" fmla="*/ 0 w 125"/>
              <a:gd name="T5" fmla="*/ 2147483646 h 72"/>
              <a:gd name="T6" fmla="*/ 0 w 125"/>
              <a:gd name="T7" fmla="*/ 2147483646 h 72"/>
              <a:gd name="T8" fmla="*/ 0 w 125"/>
              <a:gd name="T9" fmla="*/ 2147483646 h 72"/>
              <a:gd name="T10" fmla="*/ 0 w 125"/>
              <a:gd name="T11" fmla="*/ 2147483646 h 72"/>
              <a:gd name="T12" fmla="*/ 2147483646 w 125"/>
              <a:gd name="T13" fmla="*/ 2147483646 h 72"/>
              <a:gd name="T14" fmla="*/ 2147483646 w 125"/>
              <a:gd name="T15" fmla="*/ 2147483646 h 72"/>
              <a:gd name="T16" fmla="*/ 2147483646 w 125"/>
              <a:gd name="T17" fmla="*/ 2147483646 h 72"/>
              <a:gd name="T18" fmla="*/ 2147483646 w 125"/>
              <a:gd name="T19" fmla="*/ 2147483646 h 72"/>
              <a:gd name="T20" fmla="*/ 2147483646 w 125"/>
              <a:gd name="T21" fmla="*/ 2147483646 h 72"/>
              <a:gd name="T22" fmla="*/ 2147483646 w 125"/>
              <a:gd name="T23" fmla="*/ 2147483646 h 72"/>
              <a:gd name="T24" fmla="*/ 2147483646 w 125"/>
              <a:gd name="T25" fmla="*/ 2147483646 h 72"/>
              <a:gd name="T26" fmla="*/ 2147483646 w 125"/>
              <a:gd name="T27" fmla="*/ 2147483646 h 72"/>
              <a:gd name="T28" fmla="*/ 2147483646 w 125"/>
              <a:gd name="T29" fmla="*/ 0 h 72"/>
              <a:gd name="T30" fmla="*/ 2147483646 w 125"/>
              <a:gd name="T31" fmla="*/ 0 h 72"/>
              <a:gd name="T32" fmla="*/ 2147483646 w 125"/>
              <a:gd name="T33" fmla="*/ 2147483646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72">
                <a:moveTo>
                  <a:pt x="3" y="64"/>
                </a:moveTo>
                <a:lnTo>
                  <a:pt x="3" y="64"/>
                </a:lnTo>
                <a:lnTo>
                  <a:pt x="0" y="67"/>
                </a:lnTo>
                <a:lnTo>
                  <a:pt x="0" y="70"/>
                </a:lnTo>
                <a:lnTo>
                  <a:pt x="3" y="72"/>
                </a:lnTo>
                <a:lnTo>
                  <a:pt x="6" y="72"/>
                </a:lnTo>
                <a:lnTo>
                  <a:pt x="124" y="8"/>
                </a:lnTo>
                <a:lnTo>
                  <a:pt x="125" y="4"/>
                </a:lnTo>
                <a:lnTo>
                  <a:pt x="125" y="1"/>
                </a:lnTo>
                <a:lnTo>
                  <a:pt x="122" y="0"/>
                </a:lnTo>
                <a:lnTo>
                  <a:pt x="119" y="0"/>
                </a:lnTo>
                <a:lnTo>
                  <a:pt x="3" y="6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3" name="Freeform 140"/>
          <p:cNvSpPr>
            <a:spLocks/>
          </p:cNvSpPr>
          <p:nvPr/>
        </p:nvSpPr>
        <p:spPr bwMode="auto">
          <a:xfrm>
            <a:off x="11732685" y="4648200"/>
            <a:ext cx="230716" cy="152400"/>
          </a:xfrm>
          <a:custGeom>
            <a:avLst/>
            <a:gdLst>
              <a:gd name="T0" fmla="*/ 2147483646 w 109"/>
              <a:gd name="T1" fmla="*/ 2147483646 h 96"/>
              <a:gd name="T2" fmla="*/ 2147483646 w 109"/>
              <a:gd name="T3" fmla="*/ 2147483646 h 96"/>
              <a:gd name="T4" fmla="*/ 0 w 109"/>
              <a:gd name="T5" fmla="*/ 2147483646 h 96"/>
              <a:gd name="T6" fmla="*/ 2147483646 w 109"/>
              <a:gd name="T7" fmla="*/ 2147483646 h 96"/>
              <a:gd name="T8" fmla="*/ 2147483646 w 109"/>
              <a:gd name="T9" fmla="*/ 2147483646 h 96"/>
              <a:gd name="T10" fmla="*/ 2147483646 w 109"/>
              <a:gd name="T11" fmla="*/ 2147483646 h 96"/>
              <a:gd name="T12" fmla="*/ 2147483646 w 109"/>
              <a:gd name="T13" fmla="*/ 2147483646 h 96"/>
              <a:gd name="T14" fmla="*/ 2147483646 w 109"/>
              <a:gd name="T15" fmla="*/ 2147483646 h 96"/>
              <a:gd name="T16" fmla="*/ 2147483646 w 109"/>
              <a:gd name="T17" fmla="*/ 2147483646 h 96"/>
              <a:gd name="T18" fmla="*/ 2147483646 w 109"/>
              <a:gd name="T19" fmla="*/ 2147483646 h 96"/>
              <a:gd name="T20" fmla="*/ 2147483646 w 109"/>
              <a:gd name="T21" fmla="*/ 2147483646 h 96"/>
              <a:gd name="T22" fmla="*/ 2147483646 w 109"/>
              <a:gd name="T23" fmla="*/ 2147483646 h 96"/>
              <a:gd name="T24" fmla="*/ 2147483646 w 109"/>
              <a:gd name="T25" fmla="*/ 2147483646 h 96"/>
              <a:gd name="T26" fmla="*/ 2147483646 w 109"/>
              <a:gd name="T27" fmla="*/ 2147483646 h 96"/>
              <a:gd name="T28" fmla="*/ 2147483646 w 109"/>
              <a:gd name="T29" fmla="*/ 0 h 96"/>
              <a:gd name="T30" fmla="*/ 2147483646 w 109"/>
              <a:gd name="T31" fmla="*/ 2147483646 h 96"/>
              <a:gd name="T32" fmla="*/ 2147483646 w 109"/>
              <a:gd name="T33" fmla="*/ 2147483646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6">
                <a:moveTo>
                  <a:pt x="2" y="88"/>
                </a:moveTo>
                <a:lnTo>
                  <a:pt x="2" y="88"/>
                </a:lnTo>
                <a:lnTo>
                  <a:pt x="0" y="91"/>
                </a:lnTo>
                <a:lnTo>
                  <a:pt x="2" y="95"/>
                </a:lnTo>
                <a:lnTo>
                  <a:pt x="5" y="96"/>
                </a:lnTo>
                <a:lnTo>
                  <a:pt x="8" y="96"/>
                </a:lnTo>
                <a:lnTo>
                  <a:pt x="108" y="8"/>
                </a:lnTo>
                <a:lnTo>
                  <a:pt x="109" y="5"/>
                </a:lnTo>
                <a:lnTo>
                  <a:pt x="108" y="1"/>
                </a:lnTo>
                <a:lnTo>
                  <a:pt x="104" y="0"/>
                </a:lnTo>
                <a:lnTo>
                  <a:pt x="101" y="1"/>
                </a:lnTo>
                <a:lnTo>
                  <a:pt x="2" y="8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4" name="Freeform 141"/>
          <p:cNvSpPr>
            <a:spLocks/>
          </p:cNvSpPr>
          <p:nvPr/>
        </p:nvSpPr>
        <p:spPr bwMode="auto">
          <a:xfrm>
            <a:off x="11370734" y="5043489"/>
            <a:ext cx="218017" cy="160337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0 h 101"/>
              <a:gd name="T12" fmla="*/ 2147483646 w 103"/>
              <a:gd name="T13" fmla="*/ 0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0 w 103"/>
              <a:gd name="T29" fmla="*/ 2147483646 h 101"/>
              <a:gd name="T30" fmla="*/ 0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91" y="18"/>
                </a:moveTo>
                <a:lnTo>
                  <a:pt x="91" y="18"/>
                </a:lnTo>
                <a:lnTo>
                  <a:pt x="84" y="10"/>
                </a:lnTo>
                <a:lnTo>
                  <a:pt x="74" y="5"/>
                </a:lnTo>
                <a:lnTo>
                  <a:pt x="66" y="2"/>
                </a:lnTo>
                <a:lnTo>
                  <a:pt x="57" y="0"/>
                </a:lnTo>
                <a:lnTo>
                  <a:pt x="47" y="0"/>
                </a:lnTo>
                <a:lnTo>
                  <a:pt x="37" y="2"/>
                </a:lnTo>
                <a:lnTo>
                  <a:pt x="28" y="5"/>
                </a:lnTo>
                <a:lnTo>
                  <a:pt x="18" y="11"/>
                </a:lnTo>
                <a:lnTo>
                  <a:pt x="12" y="19"/>
                </a:lnTo>
                <a:lnTo>
                  <a:pt x="7" y="27"/>
                </a:lnTo>
                <a:lnTo>
                  <a:pt x="2" y="37"/>
                </a:lnTo>
                <a:lnTo>
                  <a:pt x="0" y="47"/>
                </a:lnTo>
                <a:lnTo>
                  <a:pt x="0" y="56"/>
                </a:lnTo>
                <a:lnTo>
                  <a:pt x="4" y="66"/>
                </a:lnTo>
                <a:lnTo>
                  <a:pt x="7" y="75"/>
                </a:lnTo>
                <a:lnTo>
                  <a:pt x="13" y="84"/>
                </a:lnTo>
                <a:lnTo>
                  <a:pt x="20" y="90"/>
                </a:lnTo>
                <a:lnTo>
                  <a:pt x="28" y="96"/>
                </a:lnTo>
                <a:lnTo>
                  <a:pt x="37" y="100"/>
                </a:lnTo>
                <a:lnTo>
                  <a:pt x="47" y="101"/>
                </a:lnTo>
                <a:lnTo>
                  <a:pt x="57" y="101"/>
                </a:lnTo>
                <a:lnTo>
                  <a:pt x="66" y="100"/>
                </a:lnTo>
                <a:lnTo>
                  <a:pt x="76" y="95"/>
                </a:lnTo>
                <a:lnTo>
                  <a:pt x="86" y="90"/>
                </a:lnTo>
                <a:lnTo>
                  <a:pt x="92" y="82"/>
                </a:lnTo>
                <a:lnTo>
                  <a:pt x="97" y="74"/>
                </a:lnTo>
                <a:lnTo>
                  <a:pt x="102" y="64"/>
                </a:lnTo>
                <a:lnTo>
                  <a:pt x="103" y="55"/>
                </a:lnTo>
                <a:lnTo>
                  <a:pt x="103" y="45"/>
                </a:lnTo>
                <a:lnTo>
                  <a:pt x="100" y="35"/>
                </a:lnTo>
                <a:lnTo>
                  <a:pt x="97" y="26"/>
                </a:lnTo>
                <a:lnTo>
                  <a:pt x="91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5" name="Freeform 142"/>
          <p:cNvSpPr>
            <a:spLocks/>
          </p:cNvSpPr>
          <p:nvPr/>
        </p:nvSpPr>
        <p:spPr bwMode="auto">
          <a:xfrm>
            <a:off x="11116733" y="4811714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0 h 66"/>
              <a:gd name="T12" fmla="*/ 2147483646 w 64"/>
              <a:gd name="T13" fmla="*/ 0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0 w 64"/>
              <a:gd name="T29" fmla="*/ 2147483646 h 66"/>
              <a:gd name="T30" fmla="*/ 0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1"/>
                </a:moveTo>
                <a:lnTo>
                  <a:pt x="56" y="11"/>
                </a:lnTo>
                <a:lnTo>
                  <a:pt x="53" y="8"/>
                </a:lnTo>
                <a:lnTo>
                  <a:pt x="46" y="3"/>
                </a:lnTo>
                <a:lnTo>
                  <a:pt x="42" y="1"/>
                </a:lnTo>
                <a:lnTo>
                  <a:pt x="35" y="0"/>
                </a:lnTo>
                <a:lnTo>
                  <a:pt x="29" y="0"/>
                </a:lnTo>
                <a:lnTo>
                  <a:pt x="22" y="1"/>
                </a:lnTo>
                <a:lnTo>
                  <a:pt x="16" y="4"/>
                </a:lnTo>
                <a:lnTo>
                  <a:pt x="11" y="8"/>
                </a:lnTo>
                <a:lnTo>
                  <a:pt x="6" y="12"/>
                </a:lnTo>
                <a:lnTo>
                  <a:pt x="3" y="17"/>
                </a:lnTo>
                <a:lnTo>
                  <a:pt x="1" y="24"/>
                </a:lnTo>
                <a:lnTo>
                  <a:pt x="0" y="30"/>
                </a:lnTo>
                <a:lnTo>
                  <a:pt x="0" y="37"/>
                </a:lnTo>
                <a:lnTo>
                  <a:pt x="1" y="41"/>
                </a:lnTo>
                <a:lnTo>
                  <a:pt x="3" y="48"/>
                </a:lnTo>
                <a:lnTo>
                  <a:pt x="8" y="53"/>
                </a:lnTo>
                <a:lnTo>
                  <a:pt x="11" y="57"/>
                </a:lnTo>
                <a:lnTo>
                  <a:pt x="18" y="61"/>
                </a:lnTo>
                <a:lnTo>
                  <a:pt x="22" y="64"/>
                </a:lnTo>
                <a:lnTo>
                  <a:pt x="29" y="66"/>
                </a:lnTo>
                <a:lnTo>
                  <a:pt x="35" y="66"/>
                </a:lnTo>
                <a:lnTo>
                  <a:pt x="42" y="64"/>
                </a:lnTo>
                <a:lnTo>
                  <a:pt x="48" y="61"/>
                </a:lnTo>
                <a:lnTo>
                  <a:pt x="53" y="57"/>
                </a:lnTo>
                <a:lnTo>
                  <a:pt x="58" y="53"/>
                </a:lnTo>
                <a:lnTo>
                  <a:pt x="61" y="48"/>
                </a:lnTo>
                <a:lnTo>
                  <a:pt x="63" y="41"/>
                </a:lnTo>
                <a:lnTo>
                  <a:pt x="64" y="35"/>
                </a:lnTo>
                <a:lnTo>
                  <a:pt x="64" y="29"/>
                </a:lnTo>
                <a:lnTo>
                  <a:pt x="63" y="22"/>
                </a:lnTo>
                <a:lnTo>
                  <a:pt x="61" y="17"/>
                </a:lnTo>
                <a:lnTo>
                  <a:pt x="56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6" name="Freeform 143"/>
          <p:cNvSpPr>
            <a:spLocks/>
          </p:cNvSpPr>
          <p:nvPr/>
        </p:nvSpPr>
        <p:spPr bwMode="auto">
          <a:xfrm>
            <a:off x="11214100" y="4889501"/>
            <a:ext cx="222251" cy="195263"/>
          </a:xfrm>
          <a:custGeom>
            <a:avLst/>
            <a:gdLst>
              <a:gd name="T0" fmla="*/ 2147483646 w 105"/>
              <a:gd name="T1" fmla="*/ 2147483646 h 123"/>
              <a:gd name="T2" fmla="*/ 2147483646 w 105"/>
              <a:gd name="T3" fmla="*/ 2147483646 h 123"/>
              <a:gd name="T4" fmla="*/ 2147483646 w 105"/>
              <a:gd name="T5" fmla="*/ 2147483646 h 123"/>
              <a:gd name="T6" fmla="*/ 2147483646 w 105"/>
              <a:gd name="T7" fmla="*/ 0 h 123"/>
              <a:gd name="T8" fmla="*/ 2147483646 w 105"/>
              <a:gd name="T9" fmla="*/ 0 h 123"/>
              <a:gd name="T10" fmla="*/ 2147483646 w 105"/>
              <a:gd name="T11" fmla="*/ 2147483646 h 123"/>
              <a:gd name="T12" fmla="*/ 2147483646 w 105"/>
              <a:gd name="T13" fmla="*/ 2147483646 h 123"/>
              <a:gd name="T14" fmla="*/ 2147483646 w 105"/>
              <a:gd name="T15" fmla="*/ 2147483646 h 123"/>
              <a:gd name="T16" fmla="*/ 0 w 105"/>
              <a:gd name="T17" fmla="*/ 2147483646 h 123"/>
              <a:gd name="T18" fmla="*/ 0 w 105"/>
              <a:gd name="T19" fmla="*/ 2147483646 h 123"/>
              <a:gd name="T20" fmla="*/ 0 w 105"/>
              <a:gd name="T21" fmla="*/ 2147483646 h 123"/>
              <a:gd name="T22" fmla="*/ 2147483646 w 105"/>
              <a:gd name="T23" fmla="*/ 2147483646 h 123"/>
              <a:gd name="T24" fmla="*/ 2147483646 w 105"/>
              <a:gd name="T25" fmla="*/ 2147483646 h 123"/>
              <a:gd name="T26" fmla="*/ 2147483646 w 105"/>
              <a:gd name="T27" fmla="*/ 2147483646 h 123"/>
              <a:gd name="T28" fmla="*/ 2147483646 w 105"/>
              <a:gd name="T29" fmla="*/ 2147483646 h 123"/>
              <a:gd name="T30" fmla="*/ 2147483646 w 105"/>
              <a:gd name="T31" fmla="*/ 2147483646 h 123"/>
              <a:gd name="T32" fmla="*/ 2147483646 w 105"/>
              <a:gd name="T33" fmla="*/ 2147483646 h 123"/>
              <a:gd name="T34" fmla="*/ 2147483646 w 105"/>
              <a:gd name="T35" fmla="*/ 2147483646 h 123"/>
              <a:gd name="T36" fmla="*/ 2147483646 w 105"/>
              <a:gd name="T37" fmla="*/ 2147483646 h 123"/>
              <a:gd name="T38" fmla="*/ 2147483646 w 105"/>
              <a:gd name="T39" fmla="*/ 2147483646 h 123"/>
              <a:gd name="T40" fmla="*/ 2147483646 w 105"/>
              <a:gd name="T41" fmla="*/ 2147483646 h 123"/>
              <a:gd name="T42" fmla="*/ 2147483646 w 105"/>
              <a:gd name="T43" fmla="*/ 2147483646 h 123"/>
              <a:gd name="T44" fmla="*/ 2147483646 w 105"/>
              <a:gd name="T45" fmla="*/ 2147483646 h 123"/>
              <a:gd name="T46" fmla="*/ 2147483646 w 105"/>
              <a:gd name="T47" fmla="*/ 2147483646 h 123"/>
              <a:gd name="T48" fmla="*/ 2147483646 w 105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123">
                <a:moveTo>
                  <a:pt x="13" y="4"/>
                </a:moveTo>
                <a:lnTo>
                  <a:pt x="13" y="4"/>
                </a:lnTo>
                <a:lnTo>
                  <a:pt x="10" y="2"/>
                </a:lnTo>
                <a:lnTo>
                  <a:pt x="7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7"/>
                </a:lnTo>
                <a:lnTo>
                  <a:pt x="0" y="10"/>
                </a:lnTo>
                <a:lnTo>
                  <a:pt x="2" y="13"/>
                </a:lnTo>
                <a:lnTo>
                  <a:pt x="92" y="119"/>
                </a:lnTo>
                <a:lnTo>
                  <a:pt x="94" y="121"/>
                </a:lnTo>
                <a:lnTo>
                  <a:pt x="97" y="123"/>
                </a:lnTo>
                <a:lnTo>
                  <a:pt x="99" y="123"/>
                </a:lnTo>
                <a:lnTo>
                  <a:pt x="102" y="121"/>
                </a:lnTo>
                <a:lnTo>
                  <a:pt x="103" y="118"/>
                </a:lnTo>
                <a:lnTo>
                  <a:pt x="105" y="116"/>
                </a:lnTo>
                <a:lnTo>
                  <a:pt x="103" y="113"/>
                </a:lnTo>
                <a:lnTo>
                  <a:pt x="103" y="111"/>
                </a:lnTo>
                <a:lnTo>
                  <a:pt x="13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7" name="Freeform 144"/>
          <p:cNvSpPr>
            <a:spLocks/>
          </p:cNvSpPr>
          <p:nvPr/>
        </p:nvSpPr>
        <p:spPr bwMode="auto">
          <a:xfrm>
            <a:off x="11504084" y="5183189"/>
            <a:ext cx="143933" cy="204787"/>
          </a:xfrm>
          <a:custGeom>
            <a:avLst/>
            <a:gdLst>
              <a:gd name="T0" fmla="*/ 2147483646 w 68"/>
              <a:gd name="T1" fmla="*/ 2147483646 h 129"/>
              <a:gd name="T2" fmla="*/ 2147483646 w 68"/>
              <a:gd name="T3" fmla="*/ 2147483646 h 129"/>
              <a:gd name="T4" fmla="*/ 2147483646 w 68"/>
              <a:gd name="T5" fmla="*/ 0 h 129"/>
              <a:gd name="T6" fmla="*/ 2147483646 w 68"/>
              <a:gd name="T7" fmla="*/ 0 h 129"/>
              <a:gd name="T8" fmla="*/ 2147483646 w 68"/>
              <a:gd name="T9" fmla="*/ 0 h 129"/>
              <a:gd name="T10" fmla="*/ 2147483646 w 68"/>
              <a:gd name="T11" fmla="*/ 0 h 129"/>
              <a:gd name="T12" fmla="*/ 0 w 68"/>
              <a:gd name="T13" fmla="*/ 2147483646 h 129"/>
              <a:gd name="T14" fmla="*/ 0 w 68"/>
              <a:gd name="T15" fmla="*/ 2147483646 h 129"/>
              <a:gd name="T16" fmla="*/ 2147483646 w 68"/>
              <a:gd name="T17" fmla="*/ 2147483646 h 129"/>
              <a:gd name="T18" fmla="*/ 2147483646 w 68"/>
              <a:gd name="T19" fmla="*/ 2147483646 h 129"/>
              <a:gd name="T20" fmla="*/ 2147483646 w 68"/>
              <a:gd name="T21" fmla="*/ 2147483646 h 129"/>
              <a:gd name="T22" fmla="*/ 2147483646 w 68"/>
              <a:gd name="T23" fmla="*/ 2147483646 h 129"/>
              <a:gd name="T24" fmla="*/ 2147483646 w 68"/>
              <a:gd name="T25" fmla="*/ 2147483646 h 129"/>
              <a:gd name="T26" fmla="*/ 2147483646 w 68"/>
              <a:gd name="T27" fmla="*/ 2147483646 h 129"/>
              <a:gd name="T28" fmla="*/ 2147483646 w 68"/>
              <a:gd name="T29" fmla="*/ 2147483646 h 129"/>
              <a:gd name="T30" fmla="*/ 2147483646 w 68"/>
              <a:gd name="T31" fmla="*/ 2147483646 h 129"/>
              <a:gd name="T32" fmla="*/ 2147483646 w 68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" h="129">
                <a:moveTo>
                  <a:pt x="8" y="4"/>
                </a:moveTo>
                <a:lnTo>
                  <a:pt x="8" y="4"/>
                </a:lnTo>
                <a:lnTo>
                  <a:pt x="7" y="0"/>
                </a:lnTo>
                <a:lnTo>
                  <a:pt x="2" y="0"/>
                </a:lnTo>
                <a:lnTo>
                  <a:pt x="0" y="4"/>
                </a:lnTo>
                <a:lnTo>
                  <a:pt x="0" y="7"/>
                </a:lnTo>
                <a:lnTo>
                  <a:pt x="58" y="126"/>
                </a:lnTo>
                <a:lnTo>
                  <a:pt x="61" y="129"/>
                </a:lnTo>
                <a:lnTo>
                  <a:pt x="64" y="127"/>
                </a:lnTo>
                <a:lnTo>
                  <a:pt x="68" y="126"/>
                </a:lnTo>
                <a:lnTo>
                  <a:pt x="66" y="123"/>
                </a:lnTo>
                <a:lnTo>
                  <a:pt x="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8" name="Freeform 145"/>
          <p:cNvSpPr>
            <a:spLocks/>
          </p:cNvSpPr>
          <p:nvPr/>
        </p:nvSpPr>
        <p:spPr bwMode="auto">
          <a:xfrm>
            <a:off x="11537951" y="5176839"/>
            <a:ext cx="205316" cy="173037"/>
          </a:xfrm>
          <a:custGeom>
            <a:avLst/>
            <a:gdLst>
              <a:gd name="T0" fmla="*/ 2147483646 w 97"/>
              <a:gd name="T1" fmla="*/ 2147483646 h 109"/>
              <a:gd name="T2" fmla="*/ 2147483646 w 97"/>
              <a:gd name="T3" fmla="*/ 2147483646 h 109"/>
              <a:gd name="T4" fmla="*/ 2147483646 w 97"/>
              <a:gd name="T5" fmla="*/ 0 h 109"/>
              <a:gd name="T6" fmla="*/ 2147483646 w 97"/>
              <a:gd name="T7" fmla="*/ 2147483646 h 109"/>
              <a:gd name="T8" fmla="*/ 2147483646 w 97"/>
              <a:gd name="T9" fmla="*/ 2147483646 h 109"/>
              <a:gd name="T10" fmla="*/ 2147483646 w 97"/>
              <a:gd name="T11" fmla="*/ 2147483646 h 109"/>
              <a:gd name="T12" fmla="*/ 0 w 97"/>
              <a:gd name="T13" fmla="*/ 2147483646 h 109"/>
              <a:gd name="T14" fmla="*/ 0 w 97"/>
              <a:gd name="T15" fmla="*/ 2147483646 h 109"/>
              <a:gd name="T16" fmla="*/ 2147483646 w 97"/>
              <a:gd name="T17" fmla="*/ 2147483646 h 109"/>
              <a:gd name="T18" fmla="*/ 2147483646 w 97"/>
              <a:gd name="T19" fmla="*/ 2147483646 h 109"/>
              <a:gd name="T20" fmla="*/ 2147483646 w 97"/>
              <a:gd name="T21" fmla="*/ 2147483646 h 109"/>
              <a:gd name="T22" fmla="*/ 2147483646 w 97"/>
              <a:gd name="T23" fmla="*/ 2147483646 h 109"/>
              <a:gd name="T24" fmla="*/ 2147483646 w 97"/>
              <a:gd name="T25" fmla="*/ 2147483646 h 109"/>
              <a:gd name="T26" fmla="*/ 2147483646 w 97"/>
              <a:gd name="T27" fmla="*/ 2147483646 h 109"/>
              <a:gd name="T28" fmla="*/ 2147483646 w 97"/>
              <a:gd name="T29" fmla="*/ 2147483646 h 109"/>
              <a:gd name="T30" fmla="*/ 2147483646 w 97"/>
              <a:gd name="T31" fmla="*/ 2147483646 h 109"/>
              <a:gd name="T32" fmla="*/ 2147483646 w 97"/>
              <a:gd name="T33" fmla="*/ 2147483646 h 1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109">
                <a:moveTo>
                  <a:pt x="7" y="1"/>
                </a:moveTo>
                <a:lnTo>
                  <a:pt x="7" y="1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0" y="8"/>
                </a:lnTo>
                <a:lnTo>
                  <a:pt x="89" y="107"/>
                </a:lnTo>
                <a:lnTo>
                  <a:pt x="92" y="109"/>
                </a:lnTo>
                <a:lnTo>
                  <a:pt x="95" y="107"/>
                </a:lnTo>
                <a:lnTo>
                  <a:pt x="97" y="104"/>
                </a:lnTo>
                <a:lnTo>
                  <a:pt x="95" y="101"/>
                </a:lnTo>
                <a:lnTo>
                  <a:pt x="7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9" name="Freeform 146"/>
          <p:cNvSpPr>
            <a:spLocks/>
          </p:cNvSpPr>
          <p:nvPr/>
        </p:nvSpPr>
        <p:spPr bwMode="auto">
          <a:xfrm>
            <a:off x="11474451" y="5195888"/>
            <a:ext cx="78316" cy="220662"/>
          </a:xfrm>
          <a:custGeom>
            <a:avLst/>
            <a:gdLst>
              <a:gd name="T0" fmla="*/ 2147483646 w 37"/>
              <a:gd name="T1" fmla="*/ 2147483646 h 139"/>
              <a:gd name="T2" fmla="*/ 2147483646 w 37"/>
              <a:gd name="T3" fmla="*/ 2147483646 h 139"/>
              <a:gd name="T4" fmla="*/ 2147483646 w 37"/>
              <a:gd name="T5" fmla="*/ 0 h 139"/>
              <a:gd name="T6" fmla="*/ 2147483646 w 37"/>
              <a:gd name="T7" fmla="*/ 0 h 139"/>
              <a:gd name="T8" fmla="*/ 2147483646 w 37"/>
              <a:gd name="T9" fmla="*/ 0 h 139"/>
              <a:gd name="T10" fmla="*/ 2147483646 w 37"/>
              <a:gd name="T11" fmla="*/ 0 h 139"/>
              <a:gd name="T12" fmla="*/ 2147483646 w 37"/>
              <a:gd name="T13" fmla="*/ 2147483646 h 139"/>
              <a:gd name="T14" fmla="*/ 0 w 37"/>
              <a:gd name="T15" fmla="*/ 2147483646 h 139"/>
              <a:gd name="T16" fmla="*/ 2147483646 w 37"/>
              <a:gd name="T17" fmla="*/ 2147483646 h 139"/>
              <a:gd name="T18" fmla="*/ 2147483646 w 37"/>
              <a:gd name="T19" fmla="*/ 2147483646 h 139"/>
              <a:gd name="T20" fmla="*/ 2147483646 w 37"/>
              <a:gd name="T21" fmla="*/ 2147483646 h 139"/>
              <a:gd name="T22" fmla="*/ 2147483646 w 37"/>
              <a:gd name="T23" fmla="*/ 2147483646 h 139"/>
              <a:gd name="T24" fmla="*/ 2147483646 w 37"/>
              <a:gd name="T25" fmla="*/ 2147483646 h 139"/>
              <a:gd name="T26" fmla="*/ 2147483646 w 37"/>
              <a:gd name="T27" fmla="*/ 2147483646 h 139"/>
              <a:gd name="T28" fmla="*/ 2147483646 w 37"/>
              <a:gd name="T29" fmla="*/ 2147483646 h 139"/>
              <a:gd name="T30" fmla="*/ 2147483646 w 37"/>
              <a:gd name="T31" fmla="*/ 2147483646 h 139"/>
              <a:gd name="T32" fmla="*/ 2147483646 w 37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7" h="139">
                <a:moveTo>
                  <a:pt x="9" y="4"/>
                </a:moveTo>
                <a:lnTo>
                  <a:pt x="9" y="4"/>
                </a:lnTo>
                <a:lnTo>
                  <a:pt x="6" y="0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29" y="135"/>
                </a:lnTo>
                <a:lnTo>
                  <a:pt x="30" y="139"/>
                </a:lnTo>
                <a:lnTo>
                  <a:pt x="33" y="139"/>
                </a:lnTo>
                <a:lnTo>
                  <a:pt x="37" y="137"/>
                </a:lnTo>
                <a:lnTo>
                  <a:pt x="37" y="134"/>
                </a:lnTo>
                <a:lnTo>
                  <a:pt x="9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0" name="Freeform 147"/>
          <p:cNvSpPr>
            <a:spLocks/>
          </p:cNvSpPr>
          <p:nvPr/>
        </p:nvSpPr>
        <p:spPr bwMode="auto">
          <a:xfrm>
            <a:off x="11563351" y="5153025"/>
            <a:ext cx="243416" cy="139700"/>
          </a:xfrm>
          <a:custGeom>
            <a:avLst/>
            <a:gdLst>
              <a:gd name="T0" fmla="*/ 2147483646 w 115"/>
              <a:gd name="T1" fmla="*/ 2147483646 h 88"/>
              <a:gd name="T2" fmla="*/ 2147483646 w 115"/>
              <a:gd name="T3" fmla="*/ 2147483646 h 88"/>
              <a:gd name="T4" fmla="*/ 2147483646 w 115"/>
              <a:gd name="T5" fmla="*/ 0 h 88"/>
              <a:gd name="T6" fmla="*/ 2147483646 w 115"/>
              <a:gd name="T7" fmla="*/ 2147483646 h 88"/>
              <a:gd name="T8" fmla="*/ 2147483646 w 115"/>
              <a:gd name="T9" fmla="*/ 2147483646 h 88"/>
              <a:gd name="T10" fmla="*/ 2147483646 w 115"/>
              <a:gd name="T11" fmla="*/ 2147483646 h 88"/>
              <a:gd name="T12" fmla="*/ 0 w 115"/>
              <a:gd name="T13" fmla="*/ 2147483646 h 88"/>
              <a:gd name="T14" fmla="*/ 2147483646 w 115"/>
              <a:gd name="T15" fmla="*/ 2147483646 h 88"/>
              <a:gd name="T16" fmla="*/ 2147483646 w 115"/>
              <a:gd name="T17" fmla="*/ 2147483646 h 88"/>
              <a:gd name="T18" fmla="*/ 2147483646 w 115"/>
              <a:gd name="T19" fmla="*/ 2147483646 h 88"/>
              <a:gd name="T20" fmla="*/ 2147483646 w 115"/>
              <a:gd name="T21" fmla="*/ 2147483646 h 88"/>
              <a:gd name="T22" fmla="*/ 2147483646 w 115"/>
              <a:gd name="T23" fmla="*/ 2147483646 h 88"/>
              <a:gd name="T24" fmla="*/ 2147483646 w 115"/>
              <a:gd name="T25" fmla="*/ 2147483646 h 88"/>
              <a:gd name="T26" fmla="*/ 2147483646 w 115"/>
              <a:gd name="T27" fmla="*/ 2147483646 h 88"/>
              <a:gd name="T28" fmla="*/ 2147483646 w 115"/>
              <a:gd name="T29" fmla="*/ 2147483646 h 88"/>
              <a:gd name="T30" fmla="*/ 2147483646 w 115"/>
              <a:gd name="T31" fmla="*/ 2147483646 h 88"/>
              <a:gd name="T32" fmla="*/ 2147483646 w 115"/>
              <a:gd name="T33" fmla="*/ 2147483646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5" h="88">
                <a:moveTo>
                  <a:pt x="8" y="2"/>
                </a:moveTo>
                <a:lnTo>
                  <a:pt x="8" y="2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109" y="88"/>
                </a:lnTo>
                <a:lnTo>
                  <a:pt x="112" y="88"/>
                </a:lnTo>
                <a:lnTo>
                  <a:pt x="114" y="87"/>
                </a:lnTo>
                <a:lnTo>
                  <a:pt x="115" y="84"/>
                </a:lnTo>
                <a:lnTo>
                  <a:pt x="114" y="80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1" name="Freeform 148"/>
          <p:cNvSpPr>
            <a:spLocks/>
          </p:cNvSpPr>
          <p:nvPr/>
        </p:nvSpPr>
        <p:spPr bwMode="auto">
          <a:xfrm>
            <a:off x="11425768" y="5186364"/>
            <a:ext cx="40217" cy="223837"/>
          </a:xfrm>
          <a:custGeom>
            <a:avLst/>
            <a:gdLst>
              <a:gd name="T0" fmla="*/ 2147483646 w 19"/>
              <a:gd name="T1" fmla="*/ 2147483646 h 141"/>
              <a:gd name="T2" fmla="*/ 2147483646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0 h 141"/>
              <a:gd name="T8" fmla="*/ 2147483646 w 19"/>
              <a:gd name="T9" fmla="*/ 0 h 141"/>
              <a:gd name="T10" fmla="*/ 2147483646 w 19"/>
              <a:gd name="T11" fmla="*/ 0 h 141"/>
              <a:gd name="T12" fmla="*/ 2147483646 w 19"/>
              <a:gd name="T13" fmla="*/ 2147483646 h 141"/>
              <a:gd name="T14" fmla="*/ 0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2147483646 h 141"/>
              <a:gd name="T24" fmla="*/ 2147483646 w 19"/>
              <a:gd name="T25" fmla="*/ 2147483646 h 141"/>
              <a:gd name="T26" fmla="*/ 2147483646 w 19"/>
              <a:gd name="T27" fmla="*/ 2147483646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2147483646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10" y="5"/>
                </a:move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0" y="138"/>
                </a:lnTo>
                <a:lnTo>
                  <a:pt x="11" y="141"/>
                </a:lnTo>
                <a:lnTo>
                  <a:pt x="15" y="141"/>
                </a:lnTo>
                <a:lnTo>
                  <a:pt x="18" y="140"/>
                </a:lnTo>
                <a:lnTo>
                  <a:pt x="19" y="137"/>
                </a:lnTo>
                <a:lnTo>
                  <a:pt x="1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2" name="Freeform 149"/>
          <p:cNvSpPr>
            <a:spLocks/>
          </p:cNvSpPr>
          <p:nvPr/>
        </p:nvSpPr>
        <p:spPr bwMode="auto">
          <a:xfrm>
            <a:off x="11358034" y="5170488"/>
            <a:ext cx="57151" cy="222250"/>
          </a:xfrm>
          <a:custGeom>
            <a:avLst/>
            <a:gdLst>
              <a:gd name="T0" fmla="*/ 2147483646 w 27"/>
              <a:gd name="T1" fmla="*/ 2147483646 h 140"/>
              <a:gd name="T2" fmla="*/ 2147483646 w 27"/>
              <a:gd name="T3" fmla="*/ 2147483646 h 140"/>
              <a:gd name="T4" fmla="*/ 2147483646 w 27"/>
              <a:gd name="T5" fmla="*/ 2147483646 h 140"/>
              <a:gd name="T6" fmla="*/ 2147483646 w 27"/>
              <a:gd name="T7" fmla="*/ 0 h 140"/>
              <a:gd name="T8" fmla="*/ 2147483646 w 27"/>
              <a:gd name="T9" fmla="*/ 0 h 140"/>
              <a:gd name="T10" fmla="*/ 2147483646 w 27"/>
              <a:gd name="T11" fmla="*/ 0 h 140"/>
              <a:gd name="T12" fmla="*/ 2147483646 w 27"/>
              <a:gd name="T13" fmla="*/ 0 h 140"/>
              <a:gd name="T14" fmla="*/ 2147483646 w 27"/>
              <a:gd name="T15" fmla="*/ 2147483646 h 140"/>
              <a:gd name="T16" fmla="*/ 0 w 27"/>
              <a:gd name="T17" fmla="*/ 2147483646 h 140"/>
              <a:gd name="T18" fmla="*/ 0 w 27"/>
              <a:gd name="T19" fmla="*/ 2147483646 h 140"/>
              <a:gd name="T20" fmla="*/ 2147483646 w 27"/>
              <a:gd name="T21" fmla="*/ 2147483646 h 140"/>
              <a:gd name="T22" fmla="*/ 2147483646 w 27"/>
              <a:gd name="T23" fmla="*/ 2147483646 h 140"/>
              <a:gd name="T24" fmla="*/ 2147483646 w 27"/>
              <a:gd name="T25" fmla="*/ 2147483646 h 140"/>
              <a:gd name="T26" fmla="*/ 2147483646 w 27"/>
              <a:gd name="T27" fmla="*/ 2147483646 h 140"/>
              <a:gd name="T28" fmla="*/ 2147483646 w 27"/>
              <a:gd name="T29" fmla="*/ 2147483646 h 140"/>
              <a:gd name="T30" fmla="*/ 2147483646 w 27"/>
              <a:gd name="T31" fmla="*/ 2147483646 h 140"/>
              <a:gd name="T32" fmla="*/ 2147483646 w 27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0">
                <a:moveTo>
                  <a:pt x="27" y="5"/>
                </a:moveTo>
                <a:lnTo>
                  <a:pt x="27" y="5"/>
                </a:lnTo>
                <a:lnTo>
                  <a:pt x="26" y="2"/>
                </a:lnTo>
                <a:lnTo>
                  <a:pt x="24" y="0"/>
                </a:lnTo>
                <a:lnTo>
                  <a:pt x="19" y="0"/>
                </a:lnTo>
                <a:lnTo>
                  <a:pt x="18" y="4"/>
                </a:lnTo>
                <a:lnTo>
                  <a:pt x="0" y="135"/>
                </a:lnTo>
                <a:lnTo>
                  <a:pt x="2" y="139"/>
                </a:lnTo>
                <a:lnTo>
                  <a:pt x="3" y="140"/>
                </a:lnTo>
                <a:lnTo>
                  <a:pt x="6" y="139"/>
                </a:lnTo>
                <a:lnTo>
                  <a:pt x="10" y="1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3" name="Freeform 150"/>
          <p:cNvSpPr>
            <a:spLocks/>
          </p:cNvSpPr>
          <p:nvPr/>
        </p:nvSpPr>
        <p:spPr bwMode="auto">
          <a:xfrm>
            <a:off x="11262784" y="5148264"/>
            <a:ext cx="127000" cy="206375"/>
          </a:xfrm>
          <a:custGeom>
            <a:avLst/>
            <a:gdLst>
              <a:gd name="T0" fmla="*/ 2147483646 w 60"/>
              <a:gd name="T1" fmla="*/ 2147483646 h 130"/>
              <a:gd name="T2" fmla="*/ 2147483646 w 60"/>
              <a:gd name="T3" fmla="*/ 2147483646 h 130"/>
              <a:gd name="T4" fmla="*/ 2147483646 w 60"/>
              <a:gd name="T5" fmla="*/ 2147483646 h 130"/>
              <a:gd name="T6" fmla="*/ 2147483646 w 60"/>
              <a:gd name="T7" fmla="*/ 0 h 130"/>
              <a:gd name="T8" fmla="*/ 2147483646 w 60"/>
              <a:gd name="T9" fmla="*/ 0 h 130"/>
              <a:gd name="T10" fmla="*/ 2147483646 w 60"/>
              <a:gd name="T11" fmla="*/ 0 h 130"/>
              <a:gd name="T12" fmla="*/ 2147483646 w 60"/>
              <a:gd name="T13" fmla="*/ 0 h 130"/>
              <a:gd name="T14" fmla="*/ 2147483646 w 60"/>
              <a:gd name="T15" fmla="*/ 2147483646 h 130"/>
              <a:gd name="T16" fmla="*/ 0 w 60"/>
              <a:gd name="T17" fmla="*/ 2147483646 h 130"/>
              <a:gd name="T18" fmla="*/ 0 w 60"/>
              <a:gd name="T19" fmla="*/ 2147483646 h 130"/>
              <a:gd name="T20" fmla="*/ 0 w 60"/>
              <a:gd name="T21" fmla="*/ 2147483646 h 130"/>
              <a:gd name="T22" fmla="*/ 2147483646 w 60"/>
              <a:gd name="T23" fmla="*/ 2147483646 h 130"/>
              <a:gd name="T24" fmla="*/ 2147483646 w 60"/>
              <a:gd name="T25" fmla="*/ 2147483646 h 130"/>
              <a:gd name="T26" fmla="*/ 2147483646 w 60"/>
              <a:gd name="T27" fmla="*/ 2147483646 h 130"/>
              <a:gd name="T28" fmla="*/ 2147483646 w 60"/>
              <a:gd name="T29" fmla="*/ 2147483646 h 130"/>
              <a:gd name="T30" fmla="*/ 2147483646 w 60"/>
              <a:gd name="T31" fmla="*/ 2147483646 h 130"/>
              <a:gd name="T32" fmla="*/ 2147483646 w 60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0" h="130">
                <a:moveTo>
                  <a:pt x="60" y="6"/>
                </a:moveTo>
                <a:lnTo>
                  <a:pt x="60" y="6"/>
                </a:lnTo>
                <a:lnTo>
                  <a:pt x="60" y="3"/>
                </a:lnTo>
                <a:lnTo>
                  <a:pt x="58" y="0"/>
                </a:lnTo>
                <a:lnTo>
                  <a:pt x="53" y="0"/>
                </a:lnTo>
                <a:lnTo>
                  <a:pt x="51" y="3"/>
                </a:lnTo>
                <a:lnTo>
                  <a:pt x="0" y="124"/>
                </a:lnTo>
                <a:lnTo>
                  <a:pt x="0" y="127"/>
                </a:lnTo>
                <a:lnTo>
                  <a:pt x="2" y="130"/>
                </a:lnTo>
                <a:lnTo>
                  <a:pt x="6" y="130"/>
                </a:lnTo>
                <a:lnTo>
                  <a:pt x="8" y="127"/>
                </a:lnTo>
                <a:lnTo>
                  <a:pt x="6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4" name="Freeform 151"/>
          <p:cNvSpPr>
            <a:spLocks/>
          </p:cNvSpPr>
          <p:nvPr/>
        </p:nvSpPr>
        <p:spPr bwMode="auto">
          <a:xfrm>
            <a:off x="11576051" y="5127626"/>
            <a:ext cx="279400" cy="87313"/>
          </a:xfrm>
          <a:custGeom>
            <a:avLst/>
            <a:gdLst>
              <a:gd name="T0" fmla="*/ 2147483646 w 132"/>
              <a:gd name="T1" fmla="*/ 0 h 55"/>
              <a:gd name="T2" fmla="*/ 2147483646 w 132"/>
              <a:gd name="T3" fmla="*/ 0 h 55"/>
              <a:gd name="T4" fmla="*/ 2147483646 w 132"/>
              <a:gd name="T5" fmla="*/ 0 h 55"/>
              <a:gd name="T6" fmla="*/ 0 w 132"/>
              <a:gd name="T7" fmla="*/ 2147483646 h 55"/>
              <a:gd name="T8" fmla="*/ 0 w 132"/>
              <a:gd name="T9" fmla="*/ 2147483646 h 55"/>
              <a:gd name="T10" fmla="*/ 0 w 132"/>
              <a:gd name="T11" fmla="*/ 2147483646 h 55"/>
              <a:gd name="T12" fmla="*/ 0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2147483646 w 132"/>
              <a:gd name="T21" fmla="*/ 2147483646 h 55"/>
              <a:gd name="T22" fmla="*/ 2147483646 w 132"/>
              <a:gd name="T23" fmla="*/ 2147483646 h 55"/>
              <a:gd name="T24" fmla="*/ 2147483646 w 132"/>
              <a:gd name="T25" fmla="*/ 2147483646 h 55"/>
              <a:gd name="T26" fmla="*/ 2147483646 w 132"/>
              <a:gd name="T27" fmla="*/ 2147483646 h 55"/>
              <a:gd name="T28" fmla="*/ 2147483646 w 132"/>
              <a:gd name="T29" fmla="*/ 2147483646 h 55"/>
              <a:gd name="T30" fmla="*/ 2147483646 w 132"/>
              <a:gd name="T31" fmla="*/ 2147483646 h 55"/>
              <a:gd name="T32" fmla="*/ 2147483646 w 132"/>
              <a:gd name="T33" fmla="*/ 0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2"/>
                </a:lnTo>
                <a:lnTo>
                  <a:pt x="0" y="6"/>
                </a:lnTo>
                <a:lnTo>
                  <a:pt x="2" y="8"/>
                </a:lnTo>
                <a:lnTo>
                  <a:pt x="127" y="55"/>
                </a:lnTo>
                <a:lnTo>
                  <a:pt x="130" y="55"/>
                </a:lnTo>
                <a:lnTo>
                  <a:pt x="132" y="53"/>
                </a:lnTo>
                <a:lnTo>
                  <a:pt x="132" y="50"/>
                </a:lnTo>
                <a:lnTo>
                  <a:pt x="130" y="47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5" name="Freeform 152"/>
          <p:cNvSpPr>
            <a:spLocks/>
          </p:cNvSpPr>
          <p:nvPr/>
        </p:nvSpPr>
        <p:spPr bwMode="auto">
          <a:xfrm>
            <a:off x="11576051" y="5091114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0 w 140"/>
              <a:gd name="T7" fmla="*/ 2147483646 h 33"/>
              <a:gd name="T8" fmla="*/ 0 w 140"/>
              <a:gd name="T9" fmla="*/ 2147483646 h 33"/>
              <a:gd name="T10" fmla="*/ 0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2147483646 w 140"/>
              <a:gd name="T23" fmla="*/ 2147483646 h 33"/>
              <a:gd name="T24" fmla="*/ 2147483646 w 140"/>
              <a:gd name="T25" fmla="*/ 2147483646 h 33"/>
              <a:gd name="T26" fmla="*/ 2147483646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4"/>
                </a:lnTo>
                <a:lnTo>
                  <a:pt x="2" y="7"/>
                </a:lnTo>
                <a:lnTo>
                  <a:pt x="3" y="8"/>
                </a:lnTo>
                <a:lnTo>
                  <a:pt x="135" y="33"/>
                </a:lnTo>
                <a:lnTo>
                  <a:pt x="138" y="33"/>
                </a:lnTo>
                <a:lnTo>
                  <a:pt x="140" y="29"/>
                </a:lnTo>
                <a:lnTo>
                  <a:pt x="138" y="26"/>
                </a:lnTo>
                <a:lnTo>
                  <a:pt x="137" y="2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6" name="Freeform 153"/>
          <p:cNvSpPr>
            <a:spLocks/>
          </p:cNvSpPr>
          <p:nvPr/>
        </p:nvSpPr>
        <p:spPr bwMode="auto">
          <a:xfrm>
            <a:off x="11554885" y="5053013"/>
            <a:ext cx="300567" cy="25400"/>
          </a:xfrm>
          <a:custGeom>
            <a:avLst/>
            <a:gdLst>
              <a:gd name="T0" fmla="*/ 2147483646 w 142"/>
              <a:gd name="T1" fmla="*/ 2147483646 h 16"/>
              <a:gd name="T2" fmla="*/ 2147483646 w 142"/>
              <a:gd name="T3" fmla="*/ 2147483646 h 16"/>
              <a:gd name="T4" fmla="*/ 2147483646 w 142"/>
              <a:gd name="T5" fmla="*/ 2147483646 h 16"/>
              <a:gd name="T6" fmla="*/ 0 w 142"/>
              <a:gd name="T7" fmla="*/ 2147483646 h 16"/>
              <a:gd name="T8" fmla="*/ 0 w 142"/>
              <a:gd name="T9" fmla="*/ 2147483646 h 16"/>
              <a:gd name="T10" fmla="*/ 0 w 142"/>
              <a:gd name="T11" fmla="*/ 2147483646 h 16"/>
              <a:gd name="T12" fmla="*/ 2147483646 w 142"/>
              <a:gd name="T13" fmla="*/ 2147483646 h 16"/>
              <a:gd name="T14" fmla="*/ 2147483646 w 142"/>
              <a:gd name="T15" fmla="*/ 2147483646 h 16"/>
              <a:gd name="T16" fmla="*/ 2147483646 w 142"/>
              <a:gd name="T17" fmla="*/ 2147483646 h 16"/>
              <a:gd name="T18" fmla="*/ 2147483646 w 142"/>
              <a:gd name="T19" fmla="*/ 2147483646 h 16"/>
              <a:gd name="T20" fmla="*/ 2147483646 w 142"/>
              <a:gd name="T21" fmla="*/ 2147483646 h 16"/>
              <a:gd name="T22" fmla="*/ 2147483646 w 142"/>
              <a:gd name="T23" fmla="*/ 2147483646 h 16"/>
              <a:gd name="T24" fmla="*/ 2147483646 w 142"/>
              <a:gd name="T25" fmla="*/ 2147483646 h 16"/>
              <a:gd name="T26" fmla="*/ 2147483646 w 142"/>
              <a:gd name="T27" fmla="*/ 2147483646 h 16"/>
              <a:gd name="T28" fmla="*/ 2147483646 w 142"/>
              <a:gd name="T29" fmla="*/ 2147483646 h 16"/>
              <a:gd name="T30" fmla="*/ 2147483646 w 142"/>
              <a:gd name="T31" fmla="*/ 0 h 16"/>
              <a:gd name="T32" fmla="*/ 2147483646 w 142"/>
              <a:gd name="T33" fmla="*/ 2147483646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16">
                <a:moveTo>
                  <a:pt x="5" y="8"/>
                </a:moveTo>
                <a:lnTo>
                  <a:pt x="5" y="8"/>
                </a:lnTo>
                <a:lnTo>
                  <a:pt x="2" y="10"/>
                </a:lnTo>
                <a:lnTo>
                  <a:pt x="0" y="13"/>
                </a:lnTo>
                <a:lnTo>
                  <a:pt x="2" y="16"/>
                </a:lnTo>
                <a:lnTo>
                  <a:pt x="5" y="16"/>
                </a:lnTo>
                <a:lnTo>
                  <a:pt x="139" y="10"/>
                </a:lnTo>
                <a:lnTo>
                  <a:pt x="140" y="8"/>
                </a:lnTo>
                <a:lnTo>
                  <a:pt x="142" y="5"/>
                </a:lnTo>
                <a:lnTo>
                  <a:pt x="140" y="2"/>
                </a:lnTo>
                <a:lnTo>
                  <a:pt x="137" y="0"/>
                </a:lnTo>
                <a:lnTo>
                  <a:pt x="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" name="Freeform 154"/>
          <p:cNvSpPr>
            <a:spLocks/>
          </p:cNvSpPr>
          <p:nvPr/>
        </p:nvSpPr>
        <p:spPr bwMode="auto">
          <a:xfrm>
            <a:off x="11531600" y="4992688"/>
            <a:ext cx="289984" cy="68262"/>
          </a:xfrm>
          <a:custGeom>
            <a:avLst/>
            <a:gdLst>
              <a:gd name="T0" fmla="*/ 2147483646 w 137"/>
              <a:gd name="T1" fmla="*/ 2147483646 h 43"/>
              <a:gd name="T2" fmla="*/ 2147483646 w 137"/>
              <a:gd name="T3" fmla="*/ 2147483646 h 43"/>
              <a:gd name="T4" fmla="*/ 0 w 137"/>
              <a:gd name="T5" fmla="*/ 2147483646 h 43"/>
              <a:gd name="T6" fmla="*/ 0 w 137"/>
              <a:gd name="T7" fmla="*/ 2147483646 h 43"/>
              <a:gd name="T8" fmla="*/ 0 w 137"/>
              <a:gd name="T9" fmla="*/ 2147483646 h 43"/>
              <a:gd name="T10" fmla="*/ 0 w 137"/>
              <a:gd name="T11" fmla="*/ 2147483646 h 43"/>
              <a:gd name="T12" fmla="*/ 2147483646 w 137"/>
              <a:gd name="T13" fmla="*/ 2147483646 h 43"/>
              <a:gd name="T14" fmla="*/ 2147483646 w 137"/>
              <a:gd name="T15" fmla="*/ 2147483646 h 43"/>
              <a:gd name="T16" fmla="*/ 2147483646 w 137"/>
              <a:gd name="T17" fmla="*/ 2147483646 h 43"/>
              <a:gd name="T18" fmla="*/ 2147483646 w 137"/>
              <a:gd name="T19" fmla="*/ 2147483646 h 43"/>
              <a:gd name="T20" fmla="*/ 2147483646 w 137"/>
              <a:gd name="T21" fmla="*/ 2147483646 h 43"/>
              <a:gd name="T22" fmla="*/ 2147483646 w 137"/>
              <a:gd name="T23" fmla="*/ 2147483646 h 43"/>
              <a:gd name="T24" fmla="*/ 2147483646 w 137"/>
              <a:gd name="T25" fmla="*/ 2147483646 h 43"/>
              <a:gd name="T26" fmla="*/ 2147483646 w 137"/>
              <a:gd name="T27" fmla="*/ 2147483646 h 43"/>
              <a:gd name="T28" fmla="*/ 2147483646 w 137"/>
              <a:gd name="T29" fmla="*/ 0 h 43"/>
              <a:gd name="T30" fmla="*/ 2147483646 w 137"/>
              <a:gd name="T31" fmla="*/ 0 h 43"/>
              <a:gd name="T32" fmla="*/ 2147483646 w 137"/>
              <a:gd name="T33" fmla="*/ 2147483646 h 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3">
                <a:moveTo>
                  <a:pt x="3" y="35"/>
                </a:moveTo>
                <a:lnTo>
                  <a:pt x="3" y="35"/>
                </a:lnTo>
                <a:lnTo>
                  <a:pt x="0" y="37"/>
                </a:lnTo>
                <a:lnTo>
                  <a:pt x="0" y="40"/>
                </a:lnTo>
                <a:lnTo>
                  <a:pt x="2" y="43"/>
                </a:lnTo>
                <a:lnTo>
                  <a:pt x="5" y="43"/>
                </a:lnTo>
                <a:lnTo>
                  <a:pt x="134" y="8"/>
                </a:lnTo>
                <a:lnTo>
                  <a:pt x="135" y="6"/>
                </a:lnTo>
                <a:lnTo>
                  <a:pt x="137" y="3"/>
                </a:lnTo>
                <a:lnTo>
                  <a:pt x="134" y="0"/>
                </a:lnTo>
                <a:lnTo>
                  <a:pt x="130" y="0"/>
                </a:lnTo>
                <a:lnTo>
                  <a:pt x="3" y="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8" name="Freeform 155"/>
          <p:cNvSpPr>
            <a:spLocks/>
          </p:cNvSpPr>
          <p:nvPr/>
        </p:nvSpPr>
        <p:spPr bwMode="auto">
          <a:xfrm>
            <a:off x="10210801" y="50228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0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0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6" y="15"/>
                </a:moveTo>
                <a:lnTo>
                  <a:pt x="16" y="15"/>
                </a:lnTo>
                <a:lnTo>
                  <a:pt x="24" y="8"/>
                </a:lnTo>
                <a:lnTo>
                  <a:pt x="34" y="5"/>
                </a:lnTo>
                <a:lnTo>
                  <a:pt x="44" y="2"/>
                </a:lnTo>
                <a:lnTo>
                  <a:pt x="53" y="0"/>
                </a:lnTo>
                <a:lnTo>
                  <a:pt x="63" y="2"/>
                </a:lnTo>
                <a:lnTo>
                  <a:pt x="72" y="5"/>
                </a:lnTo>
                <a:lnTo>
                  <a:pt x="81" y="10"/>
                </a:lnTo>
                <a:lnTo>
                  <a:pt x="89" y="16"/>
                </a:lnTo>
                <a:lnTo>
                  <a:pt x="95" y="24"/>
                </a:lnTo>
                <a:lnTo>
                  <a:pt x="100" y="34"/>
                </a:lnTo>
                <a:lnTo>
                  <a:pt x="103" y="43"/>
                </a:lnTo>
                <a:lnTo>
                  <a:pt x="103" y="53"/>
                </a:lnTo>
                <a:lnTo>
                  <a:pt x="101" y="63"/>
                </a:lnTo>
                <a:lnTo>
                  <a:pt x="100" y="72"/>
                </a:lnTo>
                <a:lnTo>
                  <a:pt x="95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2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5" y="87"/>
                </a:lnTo>
                <a:lnTo>
                  <a:pt x="8" y="79"/>
                </a:lnTo>
                <a:lnTo>
                  <a:pt x="3" y="71"/>
                </a:lnTo>
                <a:lnTo>
                  <a:pt x="2" y="61"/>
                </a:lnTo>
                <a:lnTo>
                  <a:pt x="0" y="51"/>
                </a:lnTo>
                <a:lnTo>
                  <a:pt x="2" y="42"/>
                </a:lnTo>
                <a:lnTo>
                  <a:pt x="5" y="32"/>
                </a:lnTo>
                <a:lnTo>
                  <a:pt x="10" y="23"/>
                </a:lnTo>
                <a:lnTo>
                  <a:pt x="16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9" name="Freeform 156"/>
          <p:cNvSpPr>
            <a:spLocks/>
          </p:cNvSpPr>
          <p:nvPr/>
        </p:nvSpPr>
        <p:spPr bwMode="auto">
          <a:xfrm>
            <a:off x="10581218" y="4818064"/>
            <a:ext cx="139700" cy="103187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0 h 65"/>
              <a:gd name="T10" fmla="*/ 2147483646 w 66"/>
              <a:gd name="T11" fmla="*/ 0 h 65"/>
              <a:gd name="T12" fmla="*/ 2147483646 w 66"/>
              <a:gd name="T13" fmla="*/ 0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0 w 66"/>
              <a:gd name="T65" fmla="*/ 2147483646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0" y="10"/>
                </a:moveTo>
                <a:lnTo>
                  <a:pt x="10" y="10"/>
                </a:lnTo>
                <a:lnTo>
                  <a:pt x="16" y="5"/>
                </a:lnTo>
                <a:lnTo>
                  <a:pt x="21" y="2"/>
                </a:lnTo>
                <a:lnTo>
                  <a:pt x="28" y="0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52" y="5"/>
                </a:lnTo>
                <a:lnTo>
                  <a:pt x="57" y="10"/>
                </a:lnTo>
                <a:lnTo>
                  <a:pt x="62" y="15"/>
                </a:lnTo>
                <a:lnTo>
                  <a:pt x="63" y="21"/>
                </a:lnTo>
                <a:lnTo>
                  <a:pt x="65" y="28"/>
                </a:lnTo>
                <a:lnTo>
                  <a:pt x="66" y="33"/>
                </a:lnTo>
                <a:lnTo>
                  <a:pt x="65" y="39"/>
                </a:lnTo>
                <a:lnTo>
                  <a:pt x="63" y="45"/>
                </a:lnTo>
                <a:lnTo>
                  <a:pt x="60" y="50"/>
                </a:lnTo>
                <a:lnTo>
                  <a:pt x="55" y="57"/>
                </a:lnTo>
                <a:lnTo>
                  <a:pt x="50" y="60"/>
                </a:lnTo>
                <a:lnTo>
                  <a:pt x="45" y="63"/>
                </a:lnTo>
                <a:lnTo>
                  <a:pt x="39" y="65"/>
                </a:lnTo>
                <a:lnTo>
                  <a:pt x="33" y="65"/>
                </a:lnTo>
                <a:lnTo>
                  <a:pt x="26" y="65"/>
                </a:lnTo>
                <a:lnTo>
                  <a:pt x="20" y="63"/>
                </a:lnTo>
                <a:lnTo>
                  <a:pt x="15" y="60"/>
                </a:lnTo>
                <a:lnTo>
                  <a:pt x="10" y="55"/>
                </a:lnTo>
                <a:lnTo>
                  <a:pt x="5" y="50"/>
                </a:lnTo>
                <a:lnTo>
                  <a:pt x="4" y="44"/>
                </a:lnTo>
                <a:lnTo>
                  <a:pt x="2" y="39"/>
                </a:lnTo>
                <a:lnTo>
                  <a:pt x="0" y="33"/>
                </a:lnTo>
                <a:lnTo>
                  <a:pt x="2" y="26"/>
                </a:lnTo>
                <a:lnTo>
                  <a:pt x="4" y="20"/>
                </a:lnTo>
                <a:lnTo>
                  <a:pt x="7" y="15"/>
                </a:lnTo>
                <a:lnTo>
                  <a:pt x="1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0" name="Freeform 157"/>
          <p:cNvSpPr>
            <a:spLocks/>
          </p:cNvSpPr>
          <p:nvPr/>
        </p:nvSpPr>
        <p:spPr bwMode="auto">
          <a:xfrm>
            <a:off x="10373785" y="4892675"/>
            <a:ext cx="241300" cy="179388"/>
          </a:xfrm>
          <a:custGeom>
            <a:avLst/>
            <a:gdLst>
              <a:gd name="T0" fmla="*/ 2147483646 w 114"/>
              <a:gd name="T1" fmla="*/ 2147483646 h 113"/>
              <a:gd name="T2" fmla="*/ 2147483646 w 114"/>
              <a:gd name="T3" fmla="*/ 2147483646 h 113"/>
              <a:gd name="T4" fmla="*/ 2147483646 w 114"/>
              <a:gd name="T5" fmla="*/ 2147483646 h 113"/>
              <a:gd name="T6" fmla="*/ 2147483646 w 114"/>
              <a:gd name="T7" fmla="*/ 0 h 113"/>
              <a:gd name="T8" fmla="*/ 2147483646 w 114"/>
              <a:gd name="T9" fmla="*/ 2147483646 h 113"/>
              <a:gd name="T10" fmla="*/ 2147483646 w 114"/>
              <a:gd name="T11" fmla="*/ 2147483646 h 113"/>
              <a:gd name="T12" fmla="*/ 2147483646 w 114"/>
              <a:gd name="T13" fmla="*/ 2147483646 h 113"/>
              <a:gd name="T14" fmla="*/ 2147483646 w 114"/>
              <a:gd name="T15" fmla="*/ 2147483646 h 113"/>
              <a:gd name="T16" fmla="*/ 2147483646 w 114"/>
              <a:gd name="T17" fmla="*/ 2147483646 h 113"/>
              <a:gd name="T18" fmla="*/ 2147483646 w 114"/>
              <a:gd name="T19" fmla="*/ 2147483646 h 113"/>
              <a:gd name="T20" fmla="*/ 2147483646 w 114"/>
              <a:gd name="T21" fmla="*/ 2147483646 h 113"/>
              <a:gd name="T22" fmla="*/ 2147483646 w 114"/>
              <a:gd name="T23" fmla="*/ 2147483646 h 113"/>
              <a:gd name="T24" fmla="*/ 2147483646 w 114"/>
              <a:gd name="T25" fmla="*/ 2147483646 h 113"/>
              <a:gd name="T26" fmla="*/ 2147483646 w 114"/>
              <a:gd name="T27" fmla="*/ 2147483646 h 113"/>
              <a:gd name="T28" fmla="*/ 2147483646 w 114"/>
              <a:gd name="T29" fmla="*/ 2147483646 h 113"/>
              <a:gd name="T30" fmla="*/ 2147483646 w 114"/>
              <a:gd name="T31" fmla="*/ 2147483646 h 113"/>
              <a:gd name="T32" fmla="*/ 2147483646 w 114"/>
              <a:gd name="T33" fmla="*/ 2147483646 h 113"/>
              <a:gd name="T34" fmla="*/ 2147483646 w 114"/>
              <a:gd name="T35" fmla="*/ 2147483646 h 113"/>
              <a:gd name="T36" fmla="*/ 2147483646 w 114"/>
              <a:gd name="T37" fmla="*/ 2147483646 h 113"/>
              <a:gd name="T38" fmla="*/ 2147483646 w 114"/>
              <a:gd name="T39" fmla="*/ 2147483646 h 113"/>
              <a:gd name="T40" fmla="*/ 0 w 114"/>
              <a:gd name="T41" fmla="*/ 2147483646 h 113"/>
              <a:gd name="T42" fmla="*/ 0 w 114"/>
              <a:gd name="T43" fmla="*/ 2147483646 h 113"/>
              <a:gd name="T44" fmla="*/ 0 w 114"/>
              <a:gd name="T45" fmla="*/ 2147483646 h 113"/>
              <a:gd name="T46" fmla="*/ 2147483646 w 114"/>
              <a:gd name="T47" fmla="*/ 2147483646 h 113"/>
              <a:gd name="T48" fmla="*/ 2147483646 w 114"/>
              <a:gd name="T49" fmla="*/ 2147483646 h 1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113">
                <a:moveTo>
                  <a:pt x="103" y="3"/>
                </a:moveTo>
                <a:lnTo>
                  <a:pt x="103" y="3"/>
                </a:lnTo>
                <a:lnTo>
                  <a:pt x="105" y="2"/>
                </a:lnTo>
                <a:lnTo>
                  <a:pt x="108" y="0"/>
                </a:lnTo>
                <a:lnTo>
                  <a:pt x="111" y="2"/>
                </a:lnTo>
                <a:lnTo>
                  <a:pt x="113" y="3"/>
                </a:lnTo>
                <a:lnTo>
                  <a:pt x="114" y="5"/>
                </a:lnTo>
                <a:lnTo>
                  <a:pt x="114" y="8"/>
                </a:lnTo>
                <a:lnTo>
                  <a:pt x="114" y="11"/>
                </a:lnTo>
                <a:lnTo>
                  <a:pt x="113" y="13"/>
                </a:lnTo>
                <a:lnTo>
                  <a:pt x="12" y="111"/>
                </a:lnTo>
                <a:lnTo>
                  <a:pt x="10" y="111"/>
                </a:lnTo>
                <a:lnTo>
                  <a:pt x="7" y="113"/>
                </a:lnTo>
                <a:lnTo>
                  <a:pt x="4" y="111"/>
                </a:lnTo>
                <a:lnTo>
                  <a:pt x="2" y="109"/>
                </a:lnTo>
                <a:lnTo>
                  <a:pt x="0" y="108"/>
                </a:lnTo>
                <a:lnTo>
                  <a:pt x="0" y="105"/>
                </a:lnTo>
                <a:lnTo>
                  <a:pt x="0" y="103"/>
                </a:lnTo>
                <a:lnTo>
                  <a:pt x="2" y="100"/>
                </a:lnTo>
                <a:lnTo>
                  <a:pt x="103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1" name="Freeform 158"/>
          <p:cNvSpPr>
            <a:spLocks/>
          </p:cNvSpPr>
          <p:nvPr/>
        </p:nvSpPr>
        <p:spPr bwMode="auto">
          <a:xfrm>
            <a:off x="10119784" y="5162550"/>
            <a:ext cx="169333" cy="192088"/>
          </a:xfrm>
          <a:custGeom>
            <a:avLst/>
            <a:gdLst>
              <a:gd name="T0" fmla="*/ 2147483646 w 80"/>
              <a:gd name="T1" fmla="*/ 2147483646 h 121"/>
              <a:gd name="T2" fmla="*/ 2147483646 w 80"/>
              <a:gd name="T3" fmla="*/ 2147483646 h 121"/>
              <a:gd name="T4" fmla="*/ 2147483646 w 80"/>
              <a:gd name="T5" fmla="*/ 0 h 121"/>
              <a:gd name="T6" fmla="*/ 2147483646 w 80"/>
              <a:gd name="T7" fmla="*/ 0 h 121"/>
              <a:gd name="T8" fmla="*/ 2147483646 w 80"/>
              <a:gd name="T9" fmla="*/ 0 h 121"/>
              <a:gd name="T10" fmla="*/ 2147483646 w 80"/>
              <a:gd name="T11" fmla="*/ 0 h 121"/>
              <a:gd name="T12" fmla="*/ 2147483646 w 80"/>
              <a:gd name="T13" fmla="*/ 2147483646 h 121"/>
              <a:gd name="T14" fmla="*/ 2147483646 w 80"/>
              <a:gd name="T15" fmla="*/ 2147483646 h 121"/>
              <a:gd name="T16" fmla="*/ 2147483646 w 80"/>
              <a:gd name="T17" fmla="*/ 2147483646 h 121"/>
              <a:gd name="T18" fmla="*/ 2147483646 w 80"/>
              <a:gd name="T19" fmla="*/ 2147483646 h 121"/>
              <a:gd name="T20" fmla="*/ 2147483646 w 80"/>
              <a:gd name="T21" fmla="*/ 2147483646 h 121"/>
              <a:gd name="T22" fmla="*/ 2147483646 w 80"/>
              <a:gd name="T23" fmla="*/ 2147483646 h 121"/>
              <a:gd name="T24" fmla="*/ 2147483646 w 80"/>
              <a:gd name="T25" fmla="*/ 2147483646 h 121"/>
              <a:gd name="T26" fmla="*/ 2147483646 w 80"/>
              <a:gd name="T27" fmla="*/ 2147483646 h 121"/>
              <a:gd name="T28" fmla="*/ 0 w 80"/>
              <a:gd name="T29" fmla="*/ 2147483646 h 121"/>
              <a:gd name="T30" fmla="*/ 2147483646 w 80"/>
              <a:gd name="T31" fmla="*/ 2147483646 h 121"/>
              <a:gd name="T32" fmla="*/ 2147483646 w 80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0" h="121">
                <a:moveTo>
                  <a:pt x="72" y="2"/>
                </a:moveTo>
                <a:lnTo>
                  <a:pt x="72" y="2"/>
                </a:lnTo>
                <a:lnTo>
                  <a:pt x="74" y="0"/>
                </a:lnTo>
                <a:lnTo>
                  <a:pt x="77" y="0"/>
                </a:lnTo>
                <a:lnTo>
                  <a:pt x="80" y="4"/>
                </a:lnTo>
                <a:lnTo>
                  <a:pt x="78" y="7"/>
                </a:lnTo>
                <a:lnTo>
                  <a:pt x="8" y="119"/>
                </a:lnTo>
                <a:lnTo>
                  <a:pt x="6" y="121"/>
                </a:lnTo>
                <a:lnTo>
                  <a:pt x="3" y="121"/>
                </a:lnTo>
                <a:lnTo>
                  <a:pt x="0" y="118"/>
                </a:lnTo>
                <a:lnTo>
                  <a:pt x="1" y="115"/>
                </a:lnTo>
                <a:lnTo>
                  <a:pt x="72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2" name="Freeform 159"/>
          <p:cNvSpPr>
            <a:spLocks/>
          </p:cNvSpPr>
          <p:nvPr/>
        </p:nvSpPr>
        <p:spPr bwMode="auto">
          <a:xfrm>
            <a:off x="10030885" y="5153025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0 w 106"/>
              <a:gd name="T23" fmla="*/ 2147483646 h 100"/>
              <a:gd name="T24" fmla="*/ 0 w 106"/>
              <a:gd name="T25" fmla="*/ 2147483646 h 100"/>
              <a:gd name="T26" fmla="*/ 0 w 106"/>
              <a:gd name="T27" fmla="*/ 2147483646 h 100"/>
              <a:gd name="T28" fmla="*/ 0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0" y="2"/>
                </a:moveTo>
                <a:lnTo>
                  <a:pt x="100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6" y="98"/>
                </a:lnTo>
                <a:lnTo>
                  <a:pt x="3" y="100"/>
                </a:lnTo>
                <a:lnTo>
                  <a:pt x="0" y="98"/>
                </a:lnTo>
                <a:lnTo>
                  <a:pt x="0" y="95"/>
                </a:lnTo>
                <a:lnTo>
                  <a:pt x="2" y="92"/>
                </a:lnTo>
                <a:lnTo>
                  <a:pt x="10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3" name="Freeform 160"/>
          <p:cNvSpPr>
            <a:spLocks/>
          </p:cNvSpPr>
          <p:nvPr/>
        </p:nvSpPr>
        <p:spPr bwMode="auto">
          <a:xfrm>
            <a:off x="10208684" y="5176838"/>
            <a:ext cx="107949" cy="214312"/>
          </a:xfrm>
          <a:custGeom>
            <a:avLst/>
            <a:gdLst>
              <a:gd name="T0" fmla="*/ 2147483646 w 51"/>
              <a:gd name="T1" fmla="*/ 2147483646 h 135"/>
              <a:gd name="T2" fmla="*/ 2147483646 w 51"/>
              <a:gd name="T3" fmla="*/ 2147483646 h 135"/>
              <a:gd name="T4" fmla="*/ 2147483646 w 51"/>
              <a:gd name="T5" fmla="*/ 2147483646 h 135"/>
              <a:gd name="T6" fmla="*/ 2147483646 w 51"/>
              <a:gd name="T7" fmla="*/ 0 h 135"/>
              <a:gd name="T8" fmla="*/ 2147483646 w 51"/>
              <a:gd name="T9" fmla="*/ 0 h 135"/>
              <a:gd name="T10" fmla="*/ 2147483646 w 51"/>
              <a:gd name="T11" fmla="*/ 0 h 135"/>
              <a:gd name="T12" fmla="*/ 2147483646 w 51"/>
              <a:gd name="T13" fmla="*/ 2147483646 h 135"/>
              <a:gd name="T14" fmla="*/ 2147483646 w 51"/>
              <a:gd name="T15" fmla="*/ 2147483646 h 135"/>
              <a:gd name="T16" fmla="*/ 2147483646 w 51"/>
              <a:gd name="T17" fmla="*/ 2147483646 h 135"/>
              <a:gd name="T18" fmla="*/ 2147483646 w 51"/>
              <a:gd name="T19" fmla="*/ 2147483646 h 135"/>
              <a:gd name="T20" fmla="*/ 2147483646 w 51"/>
              <a:gd name="T21" fmla="*/ 2147483646 h 135"/>
              <a:gd name="T22" fmla="*/ 2147483646 w 51"/>
              <a:gd name="T23" fmla="*/ 2147483646 h 135"/>
              <a:gd name="T24" fmla="*/ 2147483646 w 51"/>
              <a:gd name="T25" fmla="*/ 2147483646 h 135"/>
              <a:gd name="T26" fmla="*/ 2147483646 w 51"/>
              <a:gd name="T27" fmla="*/ 2147483646 h 135"/>
              <a:gd name="T28" fmla="*/ 2147483646 w 51"/>
              <a:gd name="T29" fmla="*/ 2147483646 h 135"/>
              <a:gd name="T30" fmla="*/ 0 w 51"/>
              <a:gd name="T31" fmla="*/ 2147483646 h 135"/>
              <a:gd name="T32" fmla="*/ 2147483646 w 51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5">
                <a:moveTo>
                  <a:pt x="41" y="3"/>
                </a:moveTo>
                <a:lnTo>
                  <a:pt x="41" y="3"/>
                </a:lnTo>
                <a:lnTo>
                  <a:pt x="45" y="1"/>
                </a:lnTo>
                <a:lnTo>
                  <a:pt x="48" y="0"/>
                </a:lnTo>
                <a:lnTo>
                  <a:pt x="51" y="3"/>
                </a:lnTo>
                <a:lnTo>
                  <a:pt x="51" y="6"/>
                </a:lnTo>
                <a:lnTo>
                  <a:pt x="9" y="131"/>
                </a:lnTo>
                <a:lnTo>
                  <a:pt x="6" y="135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41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4" name="Freeform 161"/>
          <p:cNvSpPr>
            <a:spLocks/>
          </p:cNvSpPr>
          <p:nvPr/>
        </p:nvSpPr>
        <p:spPr bwMode="auto">
          <a:xfrm>
            <a:off x="9973734" y="5127625"/>
            <a:ext cx="260351" cy="122238"/>
          </a:xfrm>
          <a:custGeom>
            <a:avLst/>
            <a:gdLst>
              <a:gd name="T0" fmla="*/ 2147483646 w 123"/>
              <a:gd name="T1" fmla="*/ 2147483646 h 77"/>
              <a:gd name="T2" fmla="*/ 2147483646 w 123"/>
              <a:gd name="T3" fmla="*/ 2147483646 h 77"/>
              <a:gd name="T4" fmla="*/ 2147483646 w 123"/>
              <a:gd name="T5" fmla="*/ 0 h 77"/>
              <a:gd name="T6" fmla="*/ 2147483646 w 123"/>
              <a:gd name="T7" fmla="*/ 2147483646 h 77"/>
              <a:gd name="T8" fmla="*/ 2147483646 w 123"/>
              <a:gd name="T9" fmla="*/ 2147483646 h 77"/>
              <a:gd name="T10" fmla="*/ 2147483646 w 123"/>
              <a:gd name="T11" fmla="*/ 2147483646 h 77"/>
              <a:gd name="T12" fmla="*/ 2147483646 w 123"/>
              <a:gd name="T13" fmla="*/ 2147483646 h 77"/>
              <a:gd name="T14" fmla="*/ 2147483646 w 123"/>
              <a:gd name="T15" fmla="*/ 2147483646 h 77"/>
              <a:gd name="T16" fmla="*/ 2147483646 w 123"/>
              <a:gd name="T17" fmla="*/ 2147483646 h 77"/>
              <a:gd name="T18" fmla="*/ 2147483646 w 123"/>
              <a:gd name="T19" fmla="*/ 2147483646 h 77"/>
              <a:gd name="T20" fmla="*/ 2147483646 w 123"/>
              <a:gd name="T21" fmla="*/ 2147483646 h 77"/>
              <a:gd name="T22" fmla="*/ 0 w 123"/>
              <a:gd name="T23" fmla="*/ 2147483646 h 77"/>
              <a:gd name="T24" fmla="*/ 0 w 123"/>
              <a:gd name="T25" fmla="*/ 2147483646 h 77"/>
              <a:gd name="T26" fmla="*/ 0 w 123"/>
              <a:gd name="T27" fmla="*/ 2147483646 h 77"/>
              <a:gd name="T28" fmla="*/ 0 w 123"/>
              <a:gd name="T29" fmla="*/ 2147483646 h 77"/>
              <a:gd name="T30" fmla="*/ 2147483646 w 123"/>
              <a:gd name="T31" fmla="*/ 2147483646 h 77"/>
              <a:gd name="T32" fmla="*/ 2147483646 w 123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3" h="77">
                <a:moveTo>
                  <a:pt x="117" y="2"/>
                </a:moveTo>
                <a:lnTo>
                  <a:pt x="117" y="2"/>
                </a:lnTo>
                <a:lnTo>
                  <a:pt x="120" y="0"/>
                </a:lnTo>
                <a:lnTo>
                  <a:pt x="122" y="3"/>
                </a:lnTo>
                <a:lnTo>
                  <a:pt x="123" y="6"/>
                </a:lnTo>
                <a:lnTo>
                  <a:pt x="120" y="8"/>
                </a:lnTo>
                <a:lnTo>
                  <a:pt x="6" y="77"/>
                </a:lnTo>
                <a:lnTo>
                  <a:pt x="3" y="77"/>
                </a:lnTo>
                <a:lnTo>
                  <a:pt x="0" y="76"/>
                </a:lnTo>
                <a:lnTo>
                  <a:pt x="0" y="72"/>
                </a:lnTo>
                <a:lnTo>
                  <a:pt x="1" y="69"/>
                </a:lnTo>
                <a:lnTo>
                  <a:pt x="11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5" name="Freeform 162"/>
          <p:cNvSpPr>
            <a:spLocks/>
          </p:cNvSpPr>
          <p:nvPr/>
        </p:nvSpPr>
        <p:spPr bwMode="auto">
          <a:xfrm>
            <a:off x="10295467" y="5173664"/>
            <a:ext cx="67733" cy="219075"/>
          </a:xfrm>
          <a:custGeom>
            <a:avLst/>
            <a:gdLst>
              <a:gd name="T0" fmla="*/ 2147483646 w 32"/>
              <a:gd name="T1" fmla="*/ 2147483646 h 138"/>
              <a:gd name="T2" fmla="*/ 2147483646 w 32"/>
              <a:gd name="T3" fmla="*/ 2147483646 h 138"/>
              <a:gd name="T4" fmla="*/ 2147483646 w 32"/>
              <a:gd name="T5" fmla="*/ 0 h 138"/>
              <a:gd name="T6" fmla="*/ 2147483646 w 32"/>
              <a:gd name="T7" fmla="*/ 0 h 138"/>
              <a:gd name="T8" fmla="*/ 2147483646 w 32"/>
              <a:gd name="T9" fmla="*/ 0 h 138"/>
              <a:gd name="T10" fmla="*/ 2147483646 w 32"/>
              <a:gd name="T11" fmla="*/ 0 h 138"/>
              <a:gd name="T12" fmla="*/ 2147483646 w 32"/>
              <a:gd name="T13" fmla="*/ 2147483646 h 138"/>
              <a:gd name="T14" fmla="*/ 2147483646 w 32"/>
              <a:gd name="T15" fmla="*/ 2147483646 h 138"/>
              <a:gd name="T16" fmla="*/ 2147483646 w 32"/>
              <a:gd name="T17" fmla="*/ 2147483646 h 138"/>
              <a:gd name="T18" fmla="*/ 2147483646 w 32"/>
              <a:gd name="T19" fmla="*/ 2147483646 h 138"/>
              <a:gd name="T20" fmla="*/ 2147483646 w 32"/>
              <a:gd name="T21" fmla="*/ 2147483646 h 138"/>
              <a:gd name="T22" fmla="*/ 2147483646 w 32"/>
              <a:gd name="T23" fmla="*/ 2147483646 h 138"/>
              <a:gd name="T24" fmla="*/ 2147483646 w 32"/>
              <a:gd name="T25" fmla="*/ 2147483646 h 138"/>
              <a:gd name="T26" fmla="*/ 2147483646 w 32"/>
              <a:gd name="T27" fmla="*/ 2147483646 h 138"/>
              <a:gd name="T28" fmla="*/ 0 w 32"/>
              <a:gd name="T29" fmla="*/ 2147483646 h 138"/>
              <a:gd name="T30" fmla="*/ 0 w 32"/>
              <a:gd name="T31" fmla="*/ 2147483646 h 138"/>
              <a:gd name="T32" fmla="*/ 2147483646 w 32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38">
                <a:moveTo>
                  <a:pt x="24" y="3"/>
                </a:moveTo>
                <a:lnTo>
                  <a:pt x="24" y="3"/>
                </a:lnTo>
                <a:lnTo>
                  <a:pt x="26" y="0"/>
                </a:lnTo>
                <a:lnTo>
                  <a:pt x="29" y="0"/>
                </a:lnTo>
                <a:lnTo>
                  <a:pt x="32" y="2"/>
                </a:lnTo>
                <a:lnTo>
                  <a:pt x="32" y="5"/>
                </a:lnTo>
                <a:lnTo>
                  <a:pt x="8" y="135"/>
                </a:lnTo>
                <a:lnTo>
                  <a:pt x="7" y="138"/>
                </a:lnTo>
                <a:lnTo>
                  <a:pt x="4" y="138"/>
                </a:lnTo>
                <a:lnTo>
                  <a:pt x="0" y="137"/>
                </a:lnTo>
                <a:lnTo>
                  <a:pt x="0" y="133"/>
                </a:lnTo>
                <a:lnTo>
                  <a:pt x="2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6" name="Freeform 163"/>
          <p:cNvSpPr>
            <a:spLocks/>
          </p:cNvSpPr>
          <p:nvPr/>
        </p:nvSpPr>
        <p:spPr bwMode="auto">
          <a:xfrm>
            <a:off x="10378018" y="5157789"/>
            <a:ext cx="27516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0 h 142"/>
              <a:gd name="T8" fmla="*/ 2147483646 w 13"/>
              <a:gd name="T9" fmla="*/ 0 h 142"/>
              <a:gd name="T10" fmla="*/ 2147483646 w 13"/>
              <a:gd name="T11" fmla="*/ 0 h 142"/>
              <a:gd name="T12" fmla="*/ 2147483646 w 13"/>
              <a:gd name="T13" fmla="*/ 0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2147483646 h 142"/>
              <a:gd name="T24" fmla="*/ 2147483646 w 13"/>
              <a:gd name="T25" fmla="*/ 2147483646 h 142"/>
              <a:gd name="T26" fmla="*/ 2147483646 w 13"/>
              <a:gd name="T27" fmla="*/ 2147483646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5"/>
                </a:move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10" y="3"/>
                </a:lnTo>
                <a:lnTo>
                  <a:pt x="13" y="137"/>
                </a:lnTo>
                <a:lnTo>
                  <a:pt x="13" y="140"/>
                </a:lnTo>
                <a:lnTo>
                  <a:pt x="10" y="142"/>
                </a:lnTo>
                <a:lnTo>
                  <a:pt x="6" y="140"/>
                </a:lnTo>
                <a:lnTo>
                  <a:pt x="5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" name="Freeform 164"/>
          <p:cNvSpPr>
            <a:spLocks/>
          </p:cNvSpPr>
          <p:nvPr/>
        </p:nvSpPr>
        <p:spPr bwMode="auto">
          <a:xfrm>
            <a:off x="10407651" y="5137151"/>
            <a:ext cx="99483" cy="214313"/>
          </a:xfrm>
          <a:custGeom>
            <a:avLst/>
            <a:gdLst>
              <a:gd name="T0" fmla="*/ 0 w 47"/>
              <a:gd name="T1" fmla="*/ 2147483646 h 135"/>
              <a:gd name="T2" fmla="*/ 0 w 47"/>
              <a:gd name="T3" fmla="*/ 2147483646 h 135"/>
              <a:gd name="T4" fmla="*/ 0 w 47"/>
              <a:gd name="T5" fmla="*/ 2147483646 h 135"/>
              <a:gd name="T6" fmla="*/ 2147483646 w 47"/>
              <a:gd name="T7" fmla="*/ 0 h 135"/>
              <a:gd name="T8" fmla="*/ 2147483646 w 47"/>
              <a:gd name="T9" fmla="*/ 0 h 135"/>
              <a:gd name="T10" fmla="*/ 2147483646 w 47"/>
              <a:gd name="T11" fmla="*/ 0 h 135"/>
              <a:gd name="T12" fmla="*/ 2147483646 w 47"/>
              <a:gd name="T13" fmla="*/ 0 h 135"/>
              <a:gd name="T14" fmla="*/ 2147483646 w 47"/>
              <a:gd name="T15" fmla="*/ 2147483646 h 135"/>
              <a:gd name="T16" fmla="*/ 2147483646 w 47"/>
              <a:gd name="T17" fmla="*/ 2147483646 h 135"/>
              <a:gd name="T18" fmla="*/ 2147483646 w 47"/>
              <a:gd name="T19" fmla="*/ 2147483646 h 135"/>
              <a:gd name="T20" fmla="*/ 2147483646 w 47"/>
              <a:gd name="T21" fmla="*/ 2147483646 h 135"/>
              <a:gd name="T22" fmla="*/ 2147483646 w 47"/>
              <a:gd name="T23" fmla="*/ 2147483646 h 135"/>
              <a:gd name="T24" fmla="*/ 2147483646 w 47"/>
              <a:gd name="T25" fmla="*/ 2147483646 h 135"/>
              <a:gd name="T26" fmla="*/ 2147483646 w 47"/>
              <a:gd name="T27" fmla="*/ 2147483646 h 135"/>
              <a:gd name="T28" fmla="*/ 2147483646 w 47"/>
              <a:gd name="T29" fmla="*/ 2147483646 h 135"/>
              <a:gd name="T30" fmla="*/ 2147483646 w 47"/>
              <a:gd name="T31" fmla="*/ 2147483646 h 135"/>
              <a:gd name="T32" fmla="*/ 0 w 47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" h="135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8" y="4"/>
                </a:lnTo>
                <a:lnTo>
                  <a:pt x="47" y="129"/>
                </a:lnTo>
                <a:lnTo>
                  <a:pt x="47" y="132"/>
                </a:lnTo>
                <a:lnTo>
                  <a:pt x="44" y="135"/>
                </a:lnTo>
                <a:lnTo>
                  <a:pt x="41" y="134"/>
                </a:lnTo>
                <a:lnTo>
                  <a:pt x="39" y="132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8" name="Freeform 165"/>
          <p:cNvSpPr>
            <a:spLocks/>
          </p:cNvSpPr>
          <p:nvPr/>
        </p:nvSpPr>
        <p:spPr bwMode="auto">
          <a:xfrm>
            <a:off x="9935633" y="51022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6"/>
                </a:lnTo>
                <a:lnTo>
                  <a:pt x="133" y="8"/>
                </a:lnTo>
                <a:lnTo>
                  <a:pt x="5" y="42"/>
                </a:lnTo>
                <a:lnTo>
                  <a:pt x="1" y="42"/>
                </a:lnTo>
                <a:lnTo>
                  <a:pt x="0" y="38"/>
                </a:lnTo>
                <a:lnTo>
                  <a:pt x="0" y="35"/>
                </a:lnTo>
                <a:lnTo>
                  <a:pt x="3" y="32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9" name="Freeform 166"/>
          <p:cNvSpPr>
            <a:spLocks/>
          </p:cNvSpPr>
          <p:nvPr/>
        </p:nvSpPr>
        <p:spPr bwMode="auto">
          <a:xfrm>
            <a:off x="9929285" y="5064126"/>
            <a:ext cx="298449" cy="30163"/>
          </a:xfrm>
          <a:custGeom>
            <a:avLst/>
            <a:gdLst>
              <a:gd name="T0" fmla="*/ 2147483646 w 141"/>
              <a:gd name="T1" fmla="*/ 0 h 19"/>
              <a:gd name="T2" fmla="*/ 2147483646 w 141"/>
              <a:gd name="T3" fmla="*/ 0 h 19"/>
              <a:gd name="T4" fmla="*/ 2147483646 w 141"/>
              <a:gd name="T5" fmla="*/ 2147483646 h 19"/>
              <a:gd name="T6" fmla="*/ 2147483646 w 141"/>
              <a:gd name="T7" fmla="*/ 2147483646 h 19"/>
              <a:gd name="T8" fmla="*/ 2147483646 w 141"/>
              <a:gd name="T9" fmla="*/ 2147483646 h 19"/>
              <a:gd name="T10" fmla="*/ 2147483646 w 141"/>
              <a:gd name="T11" fmla="*/ 2147483646 h 19"/>
              <a:gd name="T12" fmla="*/ 2147483646 w 141"/>
              <a:gd name="T13" fmla="*/ 2147483646 h 19"/>
              <a:gd name="T14" fmla="*/ 2147483646 w 141"/>
              <a:gd name="T15" fmla="*/ 2147483646 h 19"/>
              <a:gd name="T16" fmla="*/ 2147483646 w 141"/>
              <a:gd name="T17" fmla="*/ 2147483646 h 19"/>
              <a:gd name="T18" fmla="*/ 2147483646 w 141"/>
              <a:gd name="T19" fmla="*/ 2147483646 h 19"/>
              <a:gd name="T20" fmla="*/ 2147483646 w 141"/>
              <a:gd name="T21" fmla="*/ 2147483646 h 19"/>
              <a:gd name="T22" fmla="*/ 0 w 141"/>
              <a:gd name="T23" fmla="*/ 2147483646 h 19"/>
              <a:gd name="T24" fmla="*/ 0 w 141"/>
              <a:gd name="T25" fmla="*/ 2147483646 h 19"/>
              <a:gd name="T26" fmla="*/ 0 w 141"/>
              <a:gd name="T27" fmla="*/ 2147483646 h 19"/>
              <a:gd name="T28" fmla="*/ 2147483646 w 141"/>
              <a:gd name="T29" fmla="*/ 2147483646 h 19"/>
              <a:gd name="T30" fmla="*/ 2147483646 w 141"/>
              <a:gd name="T31" fmla="*/ 2147483646 h 19"/>
              <a:gd name="T32" fmla="*/ 2147483646 w 141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9">
                <a:moveTo>
                  <a:pt x="136" y="0"/>
                </a:moveTo>
                <a:lnTo>
                  <a:pt x="136" y="0"/>
                </a:lnTo>
                <a:lnTo>
                  <a:pt x="140" y="1"/>
                </a:lnTo>
                <a:lnTo>
                  <a:pt x="141" y="5"/>
                </a:lnTo>
                <a:lnTo>
                  <a:pt x="141" y="8"/>
                </a:lnTo>
                <a:lnTo>
                  <a:pt x="138" y="9"/>
                </a:lnTo>
                <a:lnTo>
                  <a:pt x="4" y="19"/>
                </a:lnTo>
                <a:lnTo>
                  <a:pt x="1" y="19"/>
                </a:lnTo>
                <a:lnTo>
                  <a:pt x="0" y="16"/>
                </a:lnTo>
                <a:lnTo>
                  <a:pt x="1" y="13"/>
                </a:lnTo>
                <a:lnTo>
                  <a:pt x="4" y="11"/>
                </a:lnTo>
                <a:lnTo>
                  <a:pt x="13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0" name="Freeform 167"/>
          <p:cNvSpPr>
            <a:spLocks/>
          </p:cNvSpPr>
          <p:nvPr/>
        </p:nvSpPr>
        <p:spPr bwMode="auto">
          <a:xfrm>
            <a:off x="9956801" y="5006976"/>
            <a:ext cx="294217" cy="49213"/>
          </a:xfrm>
          <a:custGeom>
            <a:avLst/>
            <a:gdLst>
              <a:gd name="T0" fmla="*/ 2147483646 w 139"/>
              <a:gd name="T1" fmla="*/ 2147483646 h 31"/>
              <a:gd name="T2" fmla="*/ 2147483646 w 139"/>
              <a:gd name="T3" fmla="*/ 2147483646 h 31"/>
              <a:gd name="T4" fmla="*/ 2147483646 w 139"/>
              <a:gd name="T5" fmla="*/ 2147483646 h 31"/>
              <a:gd name="T6" fmla="*/ 2147483646 w 139"/>
              <a:gd name="T7" fmla="*/ 2147483646 h 31"/>
              <a:gd name="T8" fmla="*/ 2147483646 w 139"/>
              <a:gd name="T9" fmla="*/ 2147483646 h 31"/>
              <a:gd name="T10" fmla="*/ 2147483646 w 139"/>
              <a:gd name="T11" fmla="*/ 2147483646 h 31"/>
              <a:gd name="T12" fmla="*/ 2147483646 w 139"/>
              <a:gd name="T13" fmla="*/ 2147483646 h 31"/>
              <a:gd name="T14" fmla="*/ 2147483646 w 139"/>
              <a:gd name="T15" fmla="*/ 2147483646 h 31"/>
              <a:gd name="T16" fmla="*/ 2147483646 w 139"/>
              <a:gd name="T17" fmla="*/ 2147483646 h 31"/>
              <a:gd name="T18" fmla="*/ 2147483646 w 139"/>
              <a:gd name="T19" fmla="*/ 2147483646 h 31"/>
              <a:gd name="T20" fmla="*/ 2147483646 w 139"/>
              <a:gd name="T21" fmla="*/ 2147483646 h 31"/>
              <a:gd name="T22" fmla="*/ 0 w 139"/>
              <a:gd name="T23" fmla="*/ 2147483646 h 31"/>
              <a:gd name="T24" fmla="*/ 0 w 139"/>
              <a:gd name="T25" fmla="*/ 2147483646 h 31"/>
              <a:gd name="T26" fmla="*/ 0 w 139"/>
              <a:gd name="T27" fmla="*/ 2147483646 h 31"/>
              <a:gd name="T28" fmla="*/ 2147483646 w 139"/>
              <a:gd name="T29" fmla="*/ 2147483646 h 31"/>
              <a:gd name="T30" fmla="*/ 2147483646 w 139"/>
              <a:gd name="T31" fmla="*/ 0 h 31"/>
              <a:gd name="T32" fmla="*/ 2147483646 w 139"/>
              <a:gd name="T33" fmla="*/ 2147483646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31">
                <a:moveTo>
                  <a:pt x="136" y="21"/>
                </a:moveTo>
                <a:lnTo>
                  <a:pt x="136" y="21"/>
                </a:lnTo>
                <a:lnTo>
                  <a:pt x="139" y="23"/>
                </a:lnTo>
                <a:lnTo>
                  <a:pt x="139" y="26"/>
                </a:lnTo>
                <a:lnTo>
                  <a:pt x="138" y="29"/>
                </a:lnTo>
                <a:lnTo>
                  <a:pt x="135" y="31"/>
                </a:lnTo>
                <a:lnTo>
                  <a:pt x="4" y="10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136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1" name="Freeform 168"/>
          <p:cNvSpPr>
            <a:spLocks/>
          </p:cNvSpPr>
          <p:nvPr/>
        </p:nvSpPr>
        <p:spPr bwMode="auto">
          <a:xfrm>
            <a:off x="9999133" y="4948239"/>
            <a:ext cx="279400" cy="90487"/>
          </a:xfrm>
          <a:custGeom>
            <a:avLst/>
            <a:gdLst>
              <a:gd name="T0" fmla="*/ 2147483646 w 132"/>
              <a:gd name="T1" fmla="*/ 2147483646 h 57"/>
              <a:gd name="T2" fmla="*/ 2147483646 w 132"/>
              <a:gd name="T3" fmla="*/ 2147483646 h 57"/>
              <a:gd name="T4" fmla="*/ 2147483646 w 132"/>
              <a:gd name="T5" fmla="*/ 2147483646 h 57"/>
              <a:gd name="T6" fmla="*/ 2147483646 w 132"/>
              <a:gd name="T7" fmla="*/ 2147483646 h 57"/>
              <a:gd name="T8" fmla="*/ 2147483646 w 132"/>
              <a:gd name="T9" fmla="*/ 2147483646 h 57"/>
              <a:gd name="T10" fmla="*/ 2147483646 w 132"/>
              <a:gd name="T11" fmla="*/ 2147483646 h 57"/>
              <a:gd name="T12" fmla="*/ 2147483646 w 132"/>
              <a:gd name="T13" fmla="*/ 2147483646 h 57"/>
              <a:gd name="T14" fmla="*/ 2147483646 w 132"/>
              <a:gd name="T15" fmla="*/ 2147483646 h 57"/>
              <a:gd name="T16" fmla="*/ 2147483646 w 132"/>
              <a:gd name="T17" fmla="*/ 2147483646 h 57"/>
              <a:gd name="T18" fmla="*/ 2147483646 w 132"/>
              <a:gd name="T19" fmla="*/ 2147483646 h 57"/>
              <a:gd name="T20" fmla="*/ 0 w 132"/>
              <a:gd name="T21" fmla="*/ 2147483646 h 57"/>
              <a:gd name="T22" fmla="*/ 0 w 132"/>
              <a:gd name="T23" fmla="*/ 2147483646 h 57"/>
              <a:gd name="T24" fmla="*/ 0 w 132"/>
              <a:gd name="T25" fmla="*/ 2147483646 h 57"/>
              <a:gd name="T26" fmla="*/ 0 w 132"/>
              <a:gd name="T27" fmla="*/ 2147483646 h 57"/>
              <a:gd name="T28" fmla="*/ 2147483646 w 132"/>
              <a:gd name="T29" fmla="*/ 0 h 57"/>
              <a:gd name="T30" fmla="*/ 2147483646 w 132"/>
              <a:gd name="T31" fmla="*/ 0 h 57"/>
              <a:gd name="T32" fmla="*/ 2147483646 w 132"/>
              <a:gd name="T33" fmla="*/ 2147483646 h 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7">
                <a:moveTo>
                  <a:pt x="131" y="49"/>
                </a:moveTo>
                <a:lnTo>
                  <a:pt x="131" y="49"/>
                </a:lnTo>
                <a:lnTo>
                  <a:pt x="132" y="52"/>
                </a:lnTo>
                <a:lnTo>
                  <a:pt x="132" y="55"/>
                </a:lnTo>
                <a:lnTo>
                  <a:pt x="131" y="57"/>
                </a:lnTo>
                <a:lnTo>
                  <a:pt x="127" y="57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131" y="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2" name="Freeform 169"/>
          <p:cNvSpPr>
            <a:spLocks/>
          </p:cNvSpPr>
          <p:nvPr/>
        </p:nvSpPr>
        <p:spPr bwMode="auto">
          <a:xfrm>
            <a:off x="10625668" y="516890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0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0 w 103"/>
              <a:gd name="T69" fmla="*/ 2147483646 h 103"/>
              <a:gd name="T70" fmla="*/ 0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" y="38"/>
                </a:move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3" y="0"/>
                </a:lnTo>
                <a:lnTo>
                  <a:pt x="63" y="1"/>
                </a:lnTo>
                <a:lnTo>
                  <a:pt x="73" y="5"/>
                </a:lnTo>
                <a:lnTo>
                  <a:pt x="82" y="9"/>
                </a:lnTo>
                <a:lnTo>
                  <a:pt x="89" y="16"/>
                </a:lnTo>
                <a:lnTo>
                  <a:pt x="95" y="24"/>
                </a:lnTo>
                <a:lnTo>
                  <a:pt x="100" y="33"/>
                </a:lnTo>
                <a:lnTo>
                  <a:pt x="102" y="43"/>
                </a:lnTo>
                <a:lnTo>
                  <a:pt x="103" y="53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7" y="95"/>
                </a:lnTo>
                <a:lnTo>
                  <a:pt x="69" y="99"/>
                </a:lnTo>
                <a:lnTo>
                  <a:pt x="60" y="101"/>
                </a:lnTo>
                <a:lnTo>
                  <a:pt x="49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1"/>
                </a:lnTo>
                <a:lnTo>
                  <a:pt x="13" y="85"/>
                </a:lnTo>
                <a:lnTo>
                  <a:pt x="7" y="77"/>
                </a:lnTo>
                <a:lnTo>
                  <a:pt x="4" y="69"/>
                </a:lnTo>
                <a:lnTo>
                  <a:pt x="0" y="59"/>
                </a:lnTo>
                <a:lnTo>
                  <a:pt x="0" y="50"/>
                </a:lnTo>
                <a:lnTo>
                  <a:pt x="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3" name="Freeform 170"/>
          <p:cNvSpPr>
            <a:spLocks/>
          </p:cNvSpPr>
          <p:nvPr/>
        </p:nvSpPr>
        <p:spPr bwMode="auto">
          <a:xfrm>
            <a:off x="10775951" y="4867275"/>
            <a:ext cx="139700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0 h 64"/>
              <a:gd name="T16" fmla="*/ 2147483646 w 66"/>
              <a:gd name="T17" fmla="*/ 0 h 64"/>
              <a:gd name="T18" fmla="*/ 2147483646 w 66"/>
              <a:gd name="T19" fmla="*/ 0 h 64"/>
              <a:gd name="T20" fmla="*/ 2147483646 w 66"/>
              <a:gd name="T21" fmla="*/ 0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0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2" y="24"/>
                </a:moveTo>
                <a:lnTo>
                  <a:pt x="2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5"/>
                </a:lnTo>
                <a:lnTo>
                  <a:pt x="23" y="2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6"/>
                </a:lnTo>
                <a:lnTo>
                  <a:pt x="64" y="21"/>
                </a:lnTo>
                <a:lnTo>
                  <a:pt x="66" y="27"/>
                </a:lnTo>
                <a:lnTo>
                  <a:pt x="66" y="34"/>
                </a:lnTo>
                <a:lnTo>
                  <a:pt x="64" y="40"/>
                </a:lnTo>
                <a:lnTo>
                  <a:pt x="63" y="47"/>
                </a:lnTo>
                <a:lnTo>
                  <a:pt x="60" y="51"/>
                </a:lnTo>
                <a:lnTo>
                  <a:pt x="55" y="56"/>
                </a:lnTo>
                <a:lnTo>
                  <a:pt x="50" y="59"/>
                </a:lnTo>
                <a:lnTo>
                  <a:pt x="45" y="63"/>
                </a:lnTo>
                <a:lnTo>
                  <a:pt x="39" y="64"/>
                </a:lnTo>
                <a:lnTo>
                  <a:pt x="32" y="64"/>
                </a:lnTo>
                <a:lnTo>
                  <a:pt x="26" y="64"/>
                </a:lnTo>
                <a:lnTo>
                  <a:pt x="19" y="61"/>
                </a:lnTo>
                <a:lnTo>
                  <a:pt x="15" y="58"/>
                </a:lnTo>
                <a:lnTo>
                  <a:pt x="10" y="55"/>
                </a:lnTo>
                <a:lnTo>
                  <a:pt x="5" y="48"/>
                </a:lnTo>
                <a:lnTo>
                  <a:pt x="3" y="43"/>
                </a:lnTo>
                <a:lnTo>
                  <a:pt x="2" y="37"/>
                </a:lnTo>
                <a:lnTo>
                  <a:pt x="0" y="31"/>
                </a:lnTo>
                <a:lnTo>
                  <a:pt x="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4" name="Freeform 171"/>
          <p:cNvSpPr>
            <a:spLocks/>
          </p:cNvSpPr>
          <p:nvPr/>
        </p:nvSpPr>
        <p:spPr bwMode="auto">
          <a:xfrm>
            <a:off x="10742084" y="4956176"/>
            <a:ext cx="101600" cy="238125"/>
          </a:xfrm>
          <a:custGeom>
            <a:avLst/>
            <a:gdLst>
              <a:gd name="T0" fmla="*/ 2147483646 w 48"/>
              <a:gd name="T1" fmla="*/ 2147483646 h 150"/>
              <a:gd name="T2" fmla="*/ 2147483646 w 48"/>
              <a:gd name="T3" fmla="*/ 2147483646 h 150"/>
              <a:gd name="T4" fmla="*/ 2147483646 w 48"/>
              <a:gd name="T5" fmla="*/ 2147483646 h 150"/>
              <a:gd name="T6" fmla="*/ 2147483646 w 48"/>
              <a:gd name="T7" fmla="*/ 2147483646 h 150"/>
              <a:gd name="T8" fmla="*/ 2147483646 w 48"/>
              <a:gd name="T9" fmla="*/ 0 h 150"/>
              <a:gd name="T10" fmla="*/ 2147483646 w 48"/>
              <a:gd name="T11" fmla="*/ 0 h 150"/>
              <a:gd name="T12" fmla="*/ 2147483646 w 48"/>
              <a:gd name="T13" fmla="*/ 0 h 150"/>
              <a:gd name="T14" fmla="*/ 2147483646 w 48"/>
              <a:gd name="T15" fmla="*/ 0 h 150"/>
              <a:gd name="T16" fmla="*/ 2147483646 w 48"/>
              <a:gd name="T17" fmla="*/ 2147483646 h 150"/>
              <a:gd name="T18" fmla="*/ 2147483646 w 48"/>
              <a:gd name="T19" fmla="*/ 2147483646 h 150"/>
              <a:gd name="T20" fmla="*/ 2147483646 w 48"/>
              <a:gd name="T21" fmla="*/ 2147483646 h 150"/>
              <a:gd name="T22" fmla="*/ 2147483646 w 48"/>
              <a:gd name="T23" fmla="*/ 2147483646 h 150"/>
              <a:gd name="T24" fmla="*/ 2147483646 w 48"/>
              <a:gd name="T25" fmla="*/ 2147483646 h 150"/>
              <a:gd name="T26" fmla="*/ 2147483646 w 48"/>
              <a:gd name="T27" fmla="*/ 2147483646 h 150"/>
              <a:gd name="T28" fmla="*/ 2147483646 w 48"/>
              <a:gd name="T29" fmla="*/ 2147483646 h 150"/>
              <a:gd name="T30" fmla="*/ 2147483646 w 48"/>
              <a:gd name="T31" fmla="*/ 2147483646 h 150"/>
              <a:gd name="T32" fmla="*/ 2147483646 w 48"/>
              <a:gd name="T33" fmla="*/ 2147483646 h 150"/>
              <a:gd name="T34" fmla="*/ 2147483646 w 48"/>
              <a:gd name="T35" fmla="*/ 2147483646 h 150"/>
              <a:gd name="T36" fmla="*/ 2147483646 w 48"/>
              <a:gd name="T37" fmla="*/ 2147483646 h 150"/>
              <a:gd name="T38" fmla="*/ 2147483646 w 48"/>
              <a:gd name="T39" fmla="*/ 2147483646 h 150"/>
              <a:gd name="T40" fmla="*/ 2147483646 w 48"/>
              <a:gd name="T41" fmla="*/ 2147483646 h 150"/>
              <a:gd name="T42" fmla="*/ 2147483646 w 48"/>
              <a:gd name="T43" fmla="*/ 2147483646 h 150"/>
              <a:gd name="T44" fmla="*/ 0 w 48"/>
              <a:gd name="T45" fmla="*/ 2147483646 h 150"/>
              <a:gd name="T46" fmla="*/ 0 w 48"/>
              <a:gd name="T47" fmla="*/ 2147483646 h 150"/>
              <a:gd name="T48" fmla="*/ 2147483646 w 48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150">
                <a:moveTo>
                  <a:pt x="34" y="5"/>
                </a:moveTo>
                <a:lnTo>
                  <a:pt x="34" y="5"/>
                </a:lnTo>
                <a:lnTo>
                  <a:pt x="35" y="3"/>
                </a:lnTo>
                <a:lnTo>
                  <a:pt x="37" y="2"/>
                </a:lnTo>
                <a:lnTo>
                  <a:pt x="40" y="0"/>
                </a:lnTo>
                <a:lnTo>
                  <a:pt x="43" y="0"/>
                </a:lnTo>
                <a:lnTo>
                  <a:pt x="45" y="2"/>
                </a:lnTo>
                <a:lnTo>
                  <a:pt x="47" y="3"/>
                </a:lnTo>
                <a:lnTo>
                  <a:pt x="48" y="7"/>
                </a:lnTo>
                <a:lnTo>
                  <a:pt x="48" y="10"/>
                </a:lnTo>
                <a:lnTo>
                  <a:pt x="14" y="145"/>
                </a:lnTo>
                <a:lnTo>
                  <a:pt x="13" y="148"/>
                </a:lnTo>
                <a:lnTo>
                  <a:pt x="11" y="150"/>
                </a:lnTo>
                <a:lnTo>
                  <a:pt x="8" y="150"/>
                </a:lnTo>
                <a:lnTo>
                  <a:pt x="6" y="150"/>
                </a:lnTo>
                <a:lnTo>
                  <a:pt x="3" y="150"/>
                </a:lnTo>
                <a:lnTo>
                  <a:pt x="2" y="147"/>
                </a:lnTo>
                <a:lnTo>
                  <a:pt x="0" y="145"/>
                </a:lnTo>
                <a:lnTo>
                  <a:pt x="0" y="142"/>
                </a:lnTo>
                <a:lnTo>
                  <a:pt x="34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5" name="Freeform 172"/>
          <p:cNvSpPr>
            <a:spLocks/>
          </p:cNvSpPr>
          <p:nvPr/>
        </p:nvSpPr>
        <p:spPr bwMode="auto">
          <a:xfrm>
            <a:off x="10735733" y="5313364"/>
            <a:ext cx="19051" cy="225425"/>
          </a:xfrm>
          <a:custGeom>
            <a:avLst/>
            <a:gdLst>
              <a:gd name="T0" fmla="*/ 0 w 9"/>
              <a:gd name="T1" fmla="*/ 2147483646 h 142"/>
              <a:gd name="T2" fmla="*/ 0 w 9"/>
              <a:gd name="T3" fmla="*/ 2147483646 h 142"/>
              <a:gd name="T4" fmla="*/ 2147483646 w 9"/>
              <a:gd name="T5" fmla="*/ 2147483646 h 142"/>
              <a:gd name="T6" fmla="*/ 2147483646 w 9"/>
              <a:gd name="T7" fmla="*/ 0 h 142"/>
              <a:gd name="T8" fmla="*/ 2147483646 w 9"/>
              <a:gd name="T9" fmla="*/ 0 h 142"/>
              <a:gd name="T10" fmla="*/ 2147483646 w 9"/>
              <a:gd name="T11" fmla="*/ 0 h 142"/>
              <a:gd name="T12" fmla="*/ 2147483646 w 9"/>
              <a:gd name="T13" fmla="*/ 2147483646 h 142"/>
              <a:gd name="T14" fmla="*/ 2147483646 w 9"/>
              <a:gd name="T15" fmla="*/ 2147483646 h 142"/>
              <a:gd name="T16" fmla="*/ 2147483646 w 9"/>
              <a:gd name="T17" fmla="*/ 2147483646 h 142"/>
              <a:gd name="T18" fmla="*/ 2147483646 w 9"/>
              <a:gd name="T19" fmla="*/ 2147483646 h 142"/>
              <a:gd name="T20" fmla="*/ 2147483646 w 9"/>
              <a:gd name="T21" fmla="*/ 2147483646 h 142"/>
              <a:gd name="T22" fmla="*/ 2147483646 w 9"/>
              <a:gd name="T23" fmla="*/ 2147483646 h 142"/>
              <a:gd name="T24" fmla="*/ 2147483646 w 9"/>
              <a:gd name="T25" fmla="*/ 2147483646 h 142"/>
              <a:gd name="T26" fmla="*/ 2147483646 w 9"/>
              <a:gd name="T27" fmla="*/ 2147483646 h 142"/>
              <a:gd name="T28" fmla="*/ 2147483646 w 9"/>
              <a:gd name="T29" fmla="*/ 2147483646 h 142"/>
              <a:gd name="T30" fmla="*/ 0 w 9"/>
              <a:gd name="T31" fmla="*/ 2147483646 h 142"/>
              <a:gd name="T32" fmla="*/ 0 w 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" h="142">
                <a:moveTo>
                  <a:pt x="0" y="5"/>
                </a:move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2"/>
                </a:lnTo>
                <a:lnTo>
                  <a:pt x="8" y="5"/>
                </a:lnTo>
                <a:lnTo>
                  <a:pt x="9" y="137"/>
                </a:lnTo>
                <a:lnTo>
                  <a:pt x="8" y="140"/>
                </a:lnTo>
                <a:lnTo>
                  <a:pt x="5" y="142"/>
                </a:lnTo>
                <a:lnTo>
                  <a:pt x="1" y="140"/>
                </a:lnTo>
                <a:lnTo>
                  <a:pt x="0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6" name="Freeform 173"/>
          <p:cNvSpPr>
            <a:spLocks/>
          </p:cNvSpPr>
          <p:nvPr/>
        </p:nvSpPr>
        <p:spPr bwMode="auto">
          <a:xfrm>
            <a:off x="10625667" y="5319713"/>
            <a:ext cx="93133" cy="215900"/>
          </a:xfrm>
          <a:custGeom>
            <a:avLst/>
            <a:gdLst>
              <a:gd name="T0" fmla="*/ 2147483646 w 44"/>
              <a:gd name="T1" fmla="*/ 2147483646 h 136"/>
              <a:gd name="T2" fmla="*/ 2147483646 w 44"/>
              <a:gd name="T3" fmla="*/ 2147483646 h 136"/>
              <a:gd name="T4" fmla="*/ 2147483646 w 44"/>
              <a:gd name="T5" fmla="*/ 0 h 136"/>
              <a:gd name="T6" fmla="*/ 2147483646 w 44"/>
              <a:gd name="T7" fmla="*/ 0 h 136"/>
              <a:gd name="T8" fmla="*/ 2147483646 w 44"/>
              <a:gd name="T9" fmla="*/ 0 h 136"/>
              <a:gd name="T10" fmla="*/ 2147483646 w 44"/>
              <a:gd name="T11" fmla="*/ 0 h 136"/>
              <a:gd name="T12" fmla="*/ 2147483646 w 44"/>
              <a:gd name="T13" fmla="*/ 2147483646 h 136"/>
              <a:gd name="T14" fmla="*/ 2147483646 w 44"/>
              <a:gd name="T15" fmla="*/ 2147483646 h 136"/>
              <a:gd name="T16" fmla="*/ 2147483646 w 44"/>
              <a:gd name="T17" fmla="*/ 2147483646 h 136"/>
              <a:gd name="T18" fmla="*/ 2147483646 w 44"/>
              <a:gd name="T19" fmla="*/ 2147483646 h 136"/>
              <a:gd name="T20" fmla="*/ 2147483646 w 44"/>
              <a:gd name="T21" fmla="*/ 2147483646 h 136"/>
              <a:gd name="T22" fmla="*/ 2147483646 w 44"/>
              <a:gd name="T23" fmla="*/ 2147483646 h 136"/>
              <a:gd name="T24" fmla="*/ 2147483646 w 44"/>
              <a:gd name="T25" fmla="*/ 2147483646 h 136"/>
              <a:gd name="T26" fmla="*/ 2147483646 w 44"/>
              <a:gd name="T27" fmla="*/ 2147483646 h 136"/>
              <a:gd name="T28" fmla="*/ 2147483646 w 44"/>
              <a:gd name="T29" fmla="*/ 2147483646 h 136"/>
              <a:gd name="T30" fmla="*/ 0 w 44"/>
              <a:gd name="T31" fmla="*/ 2147483646 h 136"/>
              <a:gd name="T32" fmla="*/ 2147483646 w 44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4" h="136">
                <a:moveTo>
                  <a:pt x="36" y="3"/>
                </a:moveTo>
                <a:lnTo>
                  <a:pt x="36" y="3"/>
                </a:lnTo>
                <a:lnTo>
                  <a:pt x="37" y="0"/>
                </a:lnTo>
                <a:lnTo>
                  <a:pt x="42" y="0"/>
                </a:lnTo>
                <a:lnTo>
                  <a:pt x="44" y="1"/>
                </a:lnTo>
                <a:lnTo>
                  <a:pt x="44" y="6"/>
                </a:lnTo>
                <a:lnTo>
                  <a:pt x="10" y="133"/>
                </a:lnTo>
                <a:lnTo>
                  <a:pt x="7" y="136"/>
                </a:lnTo>
                <a:lnTo>
                  <a:pt x="4" y="136"/>
                </a:lnTo>
                <a:lnTo>
                  <a:pt x="2" y="135"/>
                </a:lnTo>
                <a:lnTo>
                  <a:pt x="0" y="131"/>
                </a:lnTo>
                <a:lnTo>
                  <a:pt x="3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" name="Freeform 174"/>
          <p:cNvSpPr>
            <a:spLocks/>
          </p:cNvSpPr>
          <p:nvPr/>
        </p:nvSpPr>
        <p:spPr bwMode="auto">
          <a:xfrm>
            <a:off x="10769600" y="5313363"/>
            <a:ext cx="84667" cy="220662"/>
          </a:xfrm>
          <a:custGeom>
            <a:avLst/>
            <a:gdLst>
              <a:gd name="T0" fmla="*/ 0 w 40"/>
              <a:gd name="T1" fmla="*/ 2147483646 h 139"/>
              <a:gd name="T2" fmla="*/ 0 w 40"/>
              <a:gd name="T3" fmla="*/ 2147483646 h 139"/>
              <a:gd name="T4" fmla="*/ 0 w 40"/>
              <a:gd name="T5" fmla="*/ 2147483646 h 139"/>
              <a:gd name="T6" fmla="*/ 2147483646 w 40"/>
              <a:gd name="T7" fmla="*/ 0 h 139"/>
              <a:gd name="T8" fmla="*/ 2147483646 w 40"/>
              <a:gd name="T9" fmla="*/ 0 h 139"/>
              <a:gd name="T10" fmla="*/ 2147483646 w 40"/>
              <a:gd name="T11" fmla="*/ 0 h 139"/>
              <a:gd name="T12" fmla="*/ 2147483646 w 40"/>
              <a:gd name="T13" fmla="*/ 2147483646 h 139"/>
              <a:gd name="T14" fmla="*/ 2147483646 w 40"/>
              <a:gd name="T15" fmla="*/ 2147483646 h 139"/>
              <a:gd name="T16" fmla="*/ 2147483646 w 40"/>
              <a:gd name="T17" fmla="*/ 2147483646 h 139"/>
              <a:gd name="T18" fmla="*/ 2147483646 w 40"/>
              <a:gd name="T19" fmla="*/ 2147483646 h 139"/>
              <a:gd name="T20" fmla="*/ 2147483646 w 40"/>
              <a:gd name="T21" fmla="*/ 2147483646 h 139"/>
              <a:gd name="T22" fmla="*/ 2147483646 w 40"/>
              <a:gd name="T23" fmla="*/ 2147483646 h 139"/>
              <a:gd name="T24" fmla="*/ 2147483646 w 40"/>
              <a:gd name="T25" fmla="*/ 2147483646 h 139"/>
              <a:gd name="T26" fmla="*/ 2147483646 w 40"/>
              <a:gd name="T27" fmla="*/ 2147483646 h 139"/>
              <a:gd name="T28" fmla="*/ 2147483646 w 40"/>
              <a:gd name="T29" fmla="*/ 2147483646 h 139"/>
              <a:gd name="T30" fmla="*/ 2147483646 w 40"/>
              <a:gd name="T31" fmla="*/ 2147483646 h 139"/>
              <a:gd name="T32" fmla="*/ 0 w 40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9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2"/>
                </a:lnTo>
                <a:lnTo>
                  <a:pt x="8" y="4"/>
                </a:lnTo>
                <a:lnTo>
                  <a:pt x="40" y="134"/>
                </a:lnTo>
                <a:lnTo>
                  <a:pt x="40" y="137"/>
                </a:lnTo>
                <a:lnTo>
                  <a:pt x="37" y="139"/>
                </a:lnTo>
                <a:lnTo>
                  <a:pt x="34" y="139"/>
                </a:lnTo>
                <a:lnTo>
                  <a:pt x="32" y="135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8" name="Freeform 175"/>
          <p:cNvSpPr>
            <a:spLocks/>
          </p:cNvSpPr>
          <p:nvPr/>
        </p:nvSpPr>
        <p:spPr bwMode="auto">
          <a:xfrm>
            <a:off x="10536767" y="5305426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0 h 127"/>
              <a:gd name="T6" fmla="*/ 2147483646 w 70"/>
              <a:gd name="T7" fmla="*/ 0 h 127"/>
              <a:gd name="T8" fmla="*/ 2147483646 w 70"/>
              <a:gd name="T9" fmla="*/ 0 h 127"/>
              <a:gd name="T10" fmla="*/ 2147483646 w 70"/>
              <a:gd name="T11" fmla="*/ 0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2147483646 w 70"/>
              <a:gd name="T17" fmla="*/ 2147483646 h 127"/>
              <a:gd name="T18" fmla="*/ 2147483646 w 70"/>
              <a:gd name="T19" fmla="*/ 2147483646 h 127"/>
              <a:gd name="T20" fmla="*/ 2147483646 w 70"/>
              <a:gd name="T21" fmla="*/ 2147483646 h 127"/>
              <a:gd name="T22" fmla="*/ 2147483646 w 70"/>
              <a:gd name="T23" fmla="*/ 2147483646 h 127"/>
              <a:gd name="T24" fmla="*/ 2147483646 w 70"/>
              <a:gd name="T25" fmla="*/ 2147483646 h 127"/>
              <a:gd name="T26" fmla="*/ 2147483646 w 70"/>
              <a:gd name="T27" fmla="*/ 2147483646 h 127"/>
              <a:gd name="T28" fmla="*/ 0 w 70"/>
              <a:gd name="T29" fmla="*/ 2147483646 h 127"/>
              <a:gd name="T30" fmla="*/ 0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62" y="4"/>
                </a:moveTo>
                <a:lnTo>
                  <a:pt x="62" y="4"/>
                </a:lnTo>
                <a:lnTo>
                  <a:pt x="63" y="0"/>
                </a:lnTo>
                <a:lnTo>
                  <a:pt x="66" y="0"/>
                </a:lnTo>
                <a:lnTo>
                  <a:pt x="70" y="4"/>
                </a:lnTo>
                <a:lnTo>
                  <a:pt x="68" y="7"/>
                </a:lnTo>
                <a:lnTo>
                  <a:pt x="9" y="126"/>
                </a:lnTo>
                <a:lnTo>
                  <a:pt x="5" y="127"/>
                </a:lnTo>
                <a:lnTo>
                  <a:pt x="2" y="127"/>
                </a:lnTo>
                <a:lnTo>
                  <a:pt x="0" y="124"/>
                </a:lnTo>
                <a:lnTo>
                  <a:pt x="0" y="121"/>
                </a:lnTo>
                <a:lnTo>
                  <a:pt x="62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9" name="Freeform 176"/>
          <p:cNvSpPr>
            <a:spLocks/>
          </p:cNvSpPr>
          <p:nvPr/>
        </p:nvSpPr>
        <p:spPr bwMode="auto">
          <a:xfrm>
            <a:off x="10807700" y="5291138"/>
            <a:ext cx="120651" cy="209550"/>
          </a:xfrm>
          <a:custGeom>
            <a:avLst/>
            <a:gdLst>
              <a:gd name="T0" fmla="*/ 0 w 57"/>
              <a:gd name="T1" fmla="*/ 2147483646 h 132"/>
              <a:gd name="T2" fmla="*/ 0 w 57"/>
              <a:gd name="T3" fmla="*/ 2147483646 h 132"/>
              <a:gd name="T4" fmla="*/ 0 w 57"/>
              <a:gd name="T5" fmla="*/ 2147483646 h 132"/>
              <a:gd name="T6" fmla="*/ 2147483646 w 57"/>
              <a:gd name="T7" fmla="*/ 0 h 132"/>
              <a:gd name="T8" fmla="*/ 2147483646 w 57"/>
              <a:gd name="T9" fmla="*/ 0 h 132"/>
              <a:gd name="T10" fmla="*/ 2147483646 w 57"/>
              <a:gd name="T11" fmla="*/ 0 h 132"/>
              <a:gd name="T12" fmla="*/ 2147483646 w 57"/>
              <a:gd name="T13" fmla="*/ 0 h 132"/>
              <a:gd name="T14" fmla="*/ 2147483646 w 57"/>
              <a:gd name="T15" fmla="*/ 2147483646 h 132"/>
              <a:gd name="T16" fmla="*/ 2147483646 w 57"/>
              <a:gd name="T17" fmla="*/ 2147483646 h 132"/>
              <a:gd name="T18" fmla="*/ 2147483646 w 57"/>
              <a:gd name="T19" fmla="*/ 2147483646 h 132"/>
              <a:gd name="T20" fmla="*/ 2147483646 w 57"/>
              <a:gd name="T21" fmla="*/ 2147483646 h 132"/>
              <a:gd name="T22" fmla="*/ 2147483646 w 57"/>
              <a:gd name="T23" fmla="*/ 2147483646 h 132"/>
              <a:gd name="T24" fmla="*/ 2147483646 w 57"/>
              <a:gd name="T25" fmla="*/ 2147483646 h 132"/>
              <a:gd name="T26" fmla="*/ 2147483646 w 57"/>
              <a:gd name="T27" fmla="*/ 2147483646 h 132"/>
              <a:gd name="T28" fmla="*/ 2147483646 w 57"/>
              <a:gd name="T29" fmla="*/ 2147483646 h 132"/>
              <a:gd name="T30" fmla="*/ 2147483646 w 57"/>
              <a:gd name="T31" fmla="*/ 2147483646 h 132"/>
              <a:gd name="T32" fmla="*/ 0 w 57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7" h="132">
                <a:moveTo>
                  <a:pt x="0" y="6"/>
                </a:move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57" y="127"/>
                </a:lnTo>
                <a:lnTo>
                  <a:pt x="57" y="130"/>
                </a:lnTo>
                <a:lnTo>
                  <a:pt x="54" y="132"/>
                </a:lnTo>
                <a:lnTo>
                  <a:pt x="51" y="132"/>
                </a:lnTo>
                <a:lnTo>
                  <a:pt x="49" y="130"/>
                </a:lnTo>
                <a:lnTo>
                  <a:pt x="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0" name="Freeform 177"/>
          <p:cNvSpPr>
            <a:spLocks/>
          </p:cNvSpPr>
          <p:nvPr/>
        </p:nvSpPr>
        <p:spPr bwMode="auto">
          <a:xfrm>
            <a:off x="10824634" y="5265738"/>
            <a:ext cx="175684" cy="188912"/>
          </a:xfrm>
          <a:custGeom>
            <a:avLst/>
            <a:gdLst>
              <a:gd name="T0" fmla="*/ 0 w 83"/>
              <a:gd name="T1" fmla="*/ 2147483646 h 119"/>
              <a:gd name="T2" fmla="*/ 0 w 83"/>
              <a:gd name="T3" fmla="*/ 2147483646 h 119"/>
              <a:gd name="T4" fmla="*/ 0 w 83"/>
              <a:gd name="T5" fmla="*/ 2147483646 h 119"/>
              <a:gd name="T6" fmla="*/ 2147483646 w 83"/>
              <a:gd name="T7" fmla="*/ 2147483646 h 119"/>
              <a:gd name="T8" fmla="*/ 2147483646 w 83"/>
              <a:gd name="T9" fmla="*/ 2147483646 h 119"/>
              <a:gd name="T10" fmla="*/ 2147483646 w 83"/>
              <a:gd name="T11" fmla="*/ 2147483646 h 119"/>
              <a:gd name="T12" fmla="*/ 2147483646 w 83"/>
              <a:gd name="T13" fmla="*/ 0 h 119"/>
              <a:gd name="T14" fmla="*/ 2147483646 w 83"/>
              <a:gd name="T15" fmla="*/ 2147483646 h 119"/>
              <a:gd name="T16" fmla="*/ 2147483646 w 83"/>
              <a:gd name="T17" fmla="*/ 2147483646 h 119"/>
              <a:gd name="T18" fmla="*/ 2147483646 w 83"/>
              <a:gd name="T19" fmla="*/ 2147483646 h 119"/>
              <a:gd name="T20" fmla="*/ 2147483646 w 83"/>
              <a:gd name="T21" fmla="*/ 2147483646 h 119"/>
              <a:gd name="T22" fmla="*/ 2147483646 w 83"/>
              <a:gd name="T23" fmla="*/ 2147483646 h 119"/>
              <a:gd name="T24" fmla="*/ 2147483646 w 83"/>
              <a:gd name="T25" fmla="*/ 2147483646 h 119"/>
              <a:gd name="T26" fmla="*/ 2147483646 w 83"/>
              <a:gd name="T27" fmla="*/ 2147483646 h 119"/>
              <a:gd name="T28" fmla="*/ 2147483646 w 83"/>
              <a:gd name="T29" fmla="*/ 2147483646 h 119"/>
              <a:gd name="T30" fmla="*/ 2147483646 w 83"/>
              <a:gd name="T31" fmla="*/ 2147483646 h 119"/>
              <a:gd name="T32" fmla="*/ 0 w 83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3" h="119">
                <a:moveTo>
                  <a:pt x="0" y="8"/>
                </a:moveTo>
                <a:lnTo>
                  <a:pt x="0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8" y="1"/>
                </a:lnTo>
                <a:lnTo>
                  <a:pt x="82" y="112"/>
                </a:lnTo>
                <a:lnTo>
                  <a:pt x="83" y="116"/>
                </a:lnTo>
                <a:lnTo>
                  <a:pt x="80" y="119"/>
                </a:lnTo>
                <a:lnTo>
                  <a:pt x="77" y="119"/>
                </a:lnTo>
                <a:lnTo>
                  <a:pt x="75" y="117"/>
                </a:lnTo>
                <a:lnTo>
                  <a:pt x="0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1" name="Freeform 178"/>
          <p:cNvSpPr>
            <a:spLocks/>
          </p:cNvSpPr>
          <p:nvPr/>
        </p:nvSpPr>
        <p:spPr bwMode="auto">
          <a:xfrm>
            <a:off x="10833100" y="5237163"/>
            <a:ext cx="228600" cy="150812"/>
          </a:xfrm>
          <a:custGeom>
            <a:avLst/>
            <a:gdLst>
              <a:gd name="T0" fmla="*/ 2147483646 w 108"/>
              <a:gd name="T1" fmla="*/ 2147483646 h 95"/>
              <a:gd name="T2" fmla="*/ 2147483646 w 108"/>
              <a:gd name="T3" fmla="*/ 2147483646 h 95"/>
              <a:gd name="T4" fmla="*/ 0 w 108"/>
              <a:gd name="T5" fmla="*/ 2147483646 h 95"/>
              <a:gd name="T6" fmla="*/ 2147483646 w 108"/>
              <a:gd name="T7" fmla="*/ 2147483646 h 95"/>
              <a:gd name="T8" fmla="*/ 2147483646 w 108"/>
              <a:gd name="T9" fmla="*/ 2147483646 h 95"/>
              <a:gd name="T10" fmla="*/ 2147483646 w 108"/>
              <a:gd name="T11" fmla="*/ 2147483646 h 95"/>
              <a:gd name="T12" fmla="*/ 2147483646 w 108"/>
              <a:gd name="T13" fmla="*/ 0 h 95"/>
              <a:gd name="T14" fmla="*/ 2147483646 w 108"/>
              <a:gd name="T15" fmla="*/ 2147483646 h 95"/>
              <a:gd name="T16" fmla="*/ 2147483646 w 108"/>
              <a:gd name="T17" fmla="*/ 2147483646 h 95"/>
              <a:gd name="T18" fmla="*/ 2147483646 w 108"/>
              <a:gd name="T19" fmla="*/ 2147483646 h 95"/>
              <a:gd name="T20" fmla="*/ 2147483646 w 108"/>
              <a:gd name="T21" fmla="*/ 2147483646 h 95"/>
              <a:gd name="T22" fmla="*/ 2147483646 w 108"/>
              <a:gd name="T23" fmla="*/ 2147483646 h 95"/>
              <a:gd name="T24" fmla="*/ 2147483646 w 108"/>
              <a:gd name="T25" fmla="*/ 2147483646 h 95"/>
              <a:gd name="T26" fmla="*/ 2147483646 w 108"/>
              <a:gd name="T27" fmla="*/ 2147483646 h 95"/>
              <a:gd name="T28" fmla="*/ 2147483646 w 108"/>
              <a:gd name="T29" fmla="*/ 2147483646 h 95"/>
              <a:gd name="T30" fmla="*/ 2147483646 w 108"/>
              <a:gd name="T31" fmla="*/ 2147483646 h 95"/>
              <a:gd name="T32" fmla="*/ 2147483646 w 108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5">
                <a:moveTo>
                  <a:pt x="2" y="8"/>
                </a:move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4" y="0"/>
                </a:lnTo>
                <a:lnTo>
                  <a:pt x="7" y="2"/>
                </a:lnTo>
                <a:lnTo>
                  <a:pt x="107" y="87"/>
                </a:lnTo>
                <a:lnTo>
                  <a:pt x="108" y="90"/>
                </a:lnTo>
                <a:lnTo>
                  <a:pt x="108" y="93"/>
                </a:lnTo>
                <a:lnTo>
                  <a:pt x="105" y="95"/>
                </a:lnTo>
                <a:lnTo>
                  <a:pt x="102" y="93"/>
                </a:lnTo>
                <a:lnTo>
                  <a:pt x="2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2" name="Freeform 179"/>
          <p:cNvSpPr>
            <a:spLocks/>
          </p:cNvSpPr>
          <p:nvPr/>
        </p:nvSpPr>
        <p:spPr bwMode="auto">
          <a:xfrm>
            <a:off x="10445751" y="5286376"/>
            <a:ext cx="211667" cy="168275"/>
          </a:xfrm>
          <a:custGeom>
            <a:avLst/>
            <a:gdLst>
              <a:gd name="T0" fmla="*/ 2147483646 w 100"/>
              <a:gd name="T1" fmla="*/ 2147483646 h 106"/>
              <a:gd name="T2" fmla="*/ 2147483646 w 100"/>
              <a:gd name="T3" fmla="*/ 2147483646 h 106"/>
              <a:gd name="T4" fmla="*/ 2147483646 w 100"/>
              <a:gd name="T5" fmla="*/ 0 h 106"/>
              <a:gd name="T6" fmla="*/ 2147483646 w 100"/>
              <a:gd name="T7" fmla="*/ 2147483646 h 106"/>
              <a:gd name="T8" fmla="*/ 2147483646 w 100"/>
              <a:gd name="T9" fmla="*/ 2147483646 h 106"/>
              <a:gd name="T10" fmla="*/ 2147483646 w 100"/>
              <a:gd name="T11" fmla="*/ 2147483646 h 106"/>
              <a:gd name="T12" fmla="*/ 2147483646 w 100"/>
              <a:gd name="T13" fmla="*/ 2147483646 h 106"/>
              <a:gd name="T14" fmla="*/ 2147483646 w 100"/>
              <a:gd name="T15" fmla="*/ 2147483646 h 106"/>
              <a:gd name="T16" fmla="*/ 2147483646 w 100"/>
              <a:gd name="T17" fmla="*/ 2147483646 h 106"/>
              <a:gd name="T18" fmla="*/ 2147483646 w 100"/>
              <a:gd name="T19" fmla="*/ 2147483646 h 106"/>
              <a:gd name="T20" fmla="*/ 2147483646 w 100"/>
              <a:gd name="T21" fmla="*/ 2147483646 h 106"/>
              <a:gd name="T22" fmla="*/ 2147483646 w 100"/>
              <a:gd name="T23" fmla="*/ 2147483646 h 106"/>
              <a:gd name="T24" fmla="*/ 2147483646 w 100"/>
              <a:gd name="T25" fmla="*/ 2147483646 h 106"/>
              <a:gd name="T26" fmla="*/ 2147483646 w 100"/>
              <a:gd name="T27" fmla="*/ 2147483646 h 106"/>
              <a:gd name="T28" fmla="*/ 0 w 100"/>
              <a:gd name="T29" fmla="*/ 2147483646 h 106"/>
              <a:gd name="T30" fmla="*/ 2147483646 w 100"/>
              <a:gd name="T31" fmla="*/ 2147483646 h 106"/>
              <a:gd name="T32" fmla="*/ 2147483646 w 100"/>
              <a:gd name="T33" fmla="*/ 2147483646 h 10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06">
                <a:moveTo>
                  <a:pt x="92" y="1"/>
                </a:moveTo>
                <a:lnTo>
                  <a:pt x="92" y="1"/>
                </a:lnTo>
                <a:lnTo>
                  <a:pt x="95" y="0"/>
                </a:lnTo>
                <a:lnTo>
                  <a:pt x="98" y="1"/>
                </a:lnTo>
                <a:lnTo>
                  <a:pt x="100" y="4"/>
                </a:lnTo>
                <a:lnTo>
                  <a:pt x="98" y="8"/>
                </a:lnTo>
                <a:lnTo>
                  <a:pt x="8" y="104"/>
                </a:lnTo>
                <a:lnTo>
                  <a:pt x="5" y="106"/>
                </a:lnTo>
                <a:lnTo>
                  <a:pt x="2" y="104"/>
                </a:lnTo>
                <a:lnTo>
                  <a:pt x="0" y="101"/>
                </a:lnTo>
                <a:lnTo>
                  <a:pt x="2" y="98"/>
                </a:lnTo>
                <a:lnTo>
                  <a:pt x="92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3" name="Freeform 180"/>
          <p:cNvSpPr>
            <a:spLocks/>
          </p:cNvSpPr>
          <p:nvPr/>
        </p:nvSpPr>
        <p:spPr bwMode="auto">
          <a:xfrm>
            <a:off x="10388600" y="5254625"/>
            <a:ext cx="245533" cy="141288"/>
          </a:xfrm>
          <a:custGeom>
            <a:avLst/>
            <a:gdLst>
              <a:gd name="T0" fmla="*/ 2147483646 w 116"/>
              <a:gd name="T1" fmla="*/ 0 h 89"/>
              <a:gd name="T2" fmla="*/ 2147483646 w 116"/>
              <a:gd name="T3" fmla="*/ 0 h 89"/>
              <a:gd name="T4" fmla="*/ 2147483646 w 116"/>
              <a:gd name="T5" fmla="*/ 0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2147483646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2147483646 h 89"/>
              <a:gd name="T18" fmla="*/ 2147483646 w 116"/>
              <a:gd name="T19" fmla="*/ 2147483646 h 89"/>
              <a:gd name="T20" fmla="*/ 2147483646 w 116"/>
              <a:gd name="T21" fmla="*/ 2147483646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0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0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109" y="0"/>
                </a:moveTo>
                <a:lnTo>
                  <a:pt x="109" y="0"/>
                </a:lnTo>
                <a:lnTo>
                  <a:pt x="112" y="0"/>
                </a:lnTo>
                <a:lnTo>
                  <a:pt x="116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lnTo>
                  <a:pt x="5" y="89"/>
                </a:lnTo>
                <a:lnTo>
                  <a:pt x="1" y="87"/>
                </a:lnTo>
                <a:lnTo>
                  <a:pt x="0" y="82"/>
                </a:lnTo>
                <a:lnTo>
                  <a:pt x="3" y="81"/>
                </a:lnTo>
                <a:lnTo>
                  <a:pt x="10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4" name="Freeform 181"/>
          <p:cNvSpPr>
            <a:spLocks/>
          </p:cNvSpPr>
          <p:nvPr/>
        </p:nvSpPr>
        <p:spPr bwMode="auto">
          <a:xfrm>
            <a:off x="10361085" y="5224464"/>
            <a:ext cx="275167" cy="96837"/>
          </a:xfrm>
          <a:custGeom>
            <a:avLst/>
            <a:gdLst>
              <a:gd name="T0" fmla="*/ 2147483646 w 130"/>
              <a:gd name="T1" fmla="*/ 0 h 61"/>
              <a:gd name="T2" fmla="*/ 2147483646 w 130"/>
              <a:gd name="T3" fmla="*/ 0 h 61"/>
              <a:gd name="T4" fmla="*/ 2147483646 w 130"/>
              <a:gd name="T5" fmla="*/ 0 h 61"/>
              <a:gd name="T6" fmla="*/ 2147483646 w 130"/>
              <a:gd name="T7" fmla="*/ 2147483646 h 61"/>
              <a:gd name="T8" fmla="*/ 2147483646 w 130"/>
              <a:gd name="T9" fmla="*/ 2147483646 h 61"/>
              <a:gd name="T10" fmla="*/ 2147483646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0 w 130"/>
              <a:gd name="T23" fmla="*/ 2147483646 h 61"/>
              <a:gd name="T24" fmla="*/ 0 w 130"/>
              <a:gd name="T25" fmla="*/ 2147483646 h 61"/>
              <a:gd name="T26" fmla="*/ 0 w 130"/>
              <a:gd name="T27" fmla="*/ 2147483646 h 61"/>
              <a:gd name="T28" fmla="*/ 0 w 130"/>
              <a:gd name="T29" fmla="*/ 2147483646 h 61"/>
              <a:gd name="T30" fmla="*/ 2147483646 w 130"/>
              <a:gd name="T31" fmla="*/ 2147483646 h 61"/>
              <a:gd name="T32" fmla="*/ 2147483646 w 130"/>
              <a:gd name="T33" fmla="*/ 0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124" y="0"/>
                </a:moveTo>
                <a:lnTo>
                  <a:pt x="124" y="0"/>
                </a:lnTo>
                <a:lnTo>
                  <a:pt x="129" y="0"/>
                </a:lnTo>
                <a:lnTo>
                  <a:pt x="130" y="3"/>
                </a:lnTo>
                <a:lnTo>
                  <a:pt x="130" y="6"/>
                </a:lnTo>
                <a:lnTo>
                  <a:pt x="129" y="10"/>
                </a:lnTo>
                <a:lnTo>
                  <a:pt x="6" y="61"/>
                </a:lnTo>
                <a:lnTo>
                  <a:pt x="3" y="61"/>
                </a:lnTo>
                <a:lnTo>
                  <a:pt x="0" y="60"/>
                </a:lnTo>
                <a:lnTo>
                  <a:pt x="0" y="56"/>
                </a:lnTo>
                <a:lnTo>
                  <a:pt x="3" y="53"/>
                </a:lnTo>
                <a:lnTo>
                  <a:pt x="12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5" name="Freeform 182"/>
          <p:cNvSpPr>
            <a:spLocks/>
          </p:cNvSpPr>
          <p:nvPr/>
        </p:nvSpPr>
        <p:spPr bwMode="auto">
          <a:xfrm>
            <a:off x="10354734" y="5202239"/>
            <a:ext cx="296333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2147483646 w 140"/>
              <a:gd name="T7" fmla="*/ 2147483646 h 33"/>
              <a:gd name="T8" fmla="*/ 2147483646 w 140"/>
              <a:gd name="T9" fmla="*/ 2147483646 h 33"/>
              <a:gd name="T10" fmla="*/ 2147483646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0 w 140"/>
              <a:gd name="T23" fmla="*/ 2147483646 h 33"/>
              <a:gd name="T24" fmla="*/ 0 w 140"/>
              <a:gd name="T25" fmla="*/ 2147483646 h 33"/>
              <a:gd name="T26" fmla="*/ 0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135" y="0"/>
                </a:moveTo>
                <a:lnTo>
                  <a:pt x="135" y="0"/>
                </a:lnTo>
                <a:lnTo>
                  <a:pt x="138" y="0"/>
                </a:lnTo>
                <a:lnTo>
                  <a:pt x="140" y="3"/>
                </a:lnTo>
                <a:lnTo>
                  <a:pt x="140" y="6"/>
                </a:lnTo>
                <a:lnTo>
                  <a:pt x="136" y="8"/>
                </a:lnTo>
                <a:lnTo>
                  <a:pt x="6" y="33"/>
                </a:lnTo>
                <a:lnTo>
                  <a:pt x="1" y="32"/>
                </a:lnTo>
                <a:lnTo>
                  <a:pt x="0" y="29"/>
                </a:lnTo>
                <a:lnTo>
                  <a:pt x="1" y="25"/>
                </a:lnTo>
                <a:lnTo>
                  <a:pt x="4" y="24"/>
                </a:lnTo>
                <a:lnTo>
                  <a:pt x="13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6" name="Freeform 183"/>
          <p:cNvSpPr>
            <a:spLocks/>
          </p:cNvSpPr>
          <p:nvPr/>
        </p:nvSpPr>
        <p:spPr bwMode="auto">
          <a:xfrm>
            <a:off x="11000317" y="5168901"/>
            <a:ext cx="218016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1" y="41"/>
                </a:moveTo>
                <a:lnTo>
                  <a:pt x="101" y="41"/>
                </a:lnTo>
                <a:lnTo>
                  <a:pt x="100" y="32"/>
                </a:lnTo>
                <a:lnTo>
                  <a:pt x="95" y="22"/>
                </a:lnTo>
                <a:lnTo>
                  <a:pt x="89" y="16"/>
                </a:lnTo>
                <a:lnTo>
                  <a:pt x="81" y="9"/>
                </a:lnTo>
                <a:lnTo>
                  <a:pt x="73" y="5"/>
                </a:lnTo>
                <a:lnTo>
                  <a:pt x="63" y="1"/>
                </a:lnTo>
                <a:lnTo>
                  <a:pt x="53" y="0"/>
                </a:lnTo>
                <a:lnTo>
                  <a:pt x="42" y="1"/>
                </a:lnTo>
                <a:lnTo>
                  <a:pt x="32" y="3"/>
                </a:lnTo>
                <a:lnTo>
                  <a:pt x="23" y="8"/>
                </a:lnTo>
                <a:lnTo>
                  <a:pt x="16" y="14"/>
                </a:lnTo>
                <a:lnTo>
                  <a:pt x="10" y="22"/>
                </a:lnTo>
                <a:lnTo>
                  <a:pt x="5" y="30"/>
                </a:lnTo>
                <a:lnTo>
                  <a:pt x="2" y="40"/>
                </a:lnTo>
                <a:lnTo>
                  <a:pt x="0" y="50"/>
                </a:lnTo>
                <a:lnTo>
                  <a:pt x="2" y="61"/>
                </a:lnTo>
                <a:lnTo>
                  <a:pt x="5" y="70"/>
                </a:lnTo>
                <a:lnTo>
                  <a:pt x="8" y="80"/>
                </a:lnTo>
                <a:lnTo>
                  <a:pt x="15" y="86"/>
                </a:lnTo>
                <a:lnTo>
                  <a:pt x="23" y="93"/>
                </a:lnTo>
                <a:lnTo>
                  <a:pt x="31" y="98"/>
                </a:lnTo>
                <a:lnTo>
                  <a:pt x="40" y="101"/>
                </a:lnTo>
                <a:lnTo>
                  <a:pt x="52" y="103"/>
                </a:lnTo>
                <a:lnTo>
                  <a:pt x="61" y="101"/>
                </a:lnTo>
                <a:lnTo>
                  <a:pt x="71" y="99"/>
                </a:lnTo>
                <a:lnTo>
                  <a:pt x="81" y="95"/>
                </a:lnTo>
                <a:lnTo>
                  <a:pt x="87" y="88"/>
                </a:lnTo>
                <a:lnTo>
                  <a:pt x="93" y="80"/>
                </a:lnTo>
                <a:lnTo>
                  <a:pt x="98" y="72"/>
                </a:lnTo>
                <a:lnTo>
                  <a:pt x="101" y="62"/>
                </a:lnTo>
                <a:lnTo>
                  <a:pt x="103" y="53"/>
                </a:lnTo>
                <a:lnTo>
                  <a:pt x="101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7" name="Freeform 184"/>
          <p:cNvSpPr>
            <a:spLocks/>
          </p:cNvSpPr>
          <p:nvPr/>
        </p:nvSpPr>
        <p:spPr bwMode="auto">
          <a:xfrm>
            <a:off x="10953751" y="4862514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0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0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4" y="27"/>
                </a:moveTo>
                <a:lnTo>
                  <a:pt x="64" y="27"/>
                </a:lnTo>
                <a:lnTo>
                  <a:pt x="62" y="21"/>
                </a:lnTo>
                <a:lnTo>
                  <a:pt x="59" y="14"/>
                </a:lnTo>
                <a:lnTo>
                  <a:pt x="56" y="9"/>
                </a:lnTo>
                <a:lnTo>
                  <a:pt x="51" y="6"/>
                </a:lnTo>
                <a:lnTo>
                  <a:pt x="45" y="3"/>
                </a:lnTo>
                <a:lnTo>
                  <a:pt x="40" y="1"/>
                </a:lnTo>
                <a:lnTo>
                  <a:pt x="33" y="0"/>
                </a:lnTo>
                <a:lnTo>
                  <a:pt x="27" y="1"/>
                </a:lnTo>
                <a:lnTo>
                  <a:pt x="21" y="3"/>
                </a:lnTo>
                <a:lnTo>
                  <a:pt x="14" y="6"/>
                </a:lnTo>
                <a:lnTo>
                  <a:pt x="9" y="9"/>
                </a:lnTo>
                <a:lnTo>
                  <a:pt x="6" y="14"/>
                </a:lnTo>
                <a:lnTo>
                  <a:pt x="3" y="19"/>
                </a:lnTo>
                <a:lnTo>
                  <a:pt x="1" y="25"/>
                </a:lnTo>
                <a:lnTo>
                  <a:pt x="0" y="32"/>
                </a:lnTo>
                <a:lnTo>
                  <a:pt x="0" y="38"/>
                </a:lnTo>
                <a:lnTo>
                  <a:pt x="3" y="45"/>
                </a:lnTo>
                <a:lnTo>
                  <a:pt x="4" y="51"/>
                </a:lnTo>
                <a:lnTo>
                  <a:pt x="9" y="56"/>
                </a:lnTo>
                <a:lnTo>
                  <a:pt x="14" y="59"/>
                </a:lnTo>
                <a:lnTo>
                  <a:pt x="19" y="62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2"/>
                </a:lnTo>
                <a:lnTo>
                  <a:pt x="50" y="59"/>
                </a:lnTo>
                <a:lnTo>
                  <a:pt x="56" y="56"/>
                </a:lnTo>
                <a:lnTo>
                  <a:pt x="59" y="51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4" y="2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8" name="Freeform 185"/>
          <p:cNvSpPr>
            <a:spLocks/>
          </p:cNvSpPr>
          <p:nvPr/>
        </p:nvSpPr>
        <p:spPr bwMode="auto">
          <a:xfrm>
            <a:off x="11021484" y="4954588"/>
            <a:ext cx="84667" cy="239712"/>
          </a:xfrm>
          <a:custGeom>
            <a:avLst/>
            <a:gdLst>
              <a:gd name="T0" fmla="*/ 2147483646 w 40"/>
              <a:gd name="T1" fmla="*/ 2147483646 h 151"/>
              <a:gd name="T2" fmla="*/ 2147483646 w 40"/>
              <a:gd name="T3" fmla="*/ 2147483646 h 151"/>
              <a:gd name="T4" fmla="*/ 2147483646 w 40"/>
              <a:gd name="T5" fmla="*/ 2147483646 h 151"/>
              <a:gd name="T6" fmla="*/ 2147483646 w 40"/>
              <a:gd name="T7" fmla="*/ 2147483646 h 151"/>
              <a:gd name="T8" fmla="*/ 2147483646 w 40"/>
              <a:gd name="T9" fmla="*/ 0 h 151"/>
              <a:gd name="T10" fmla="*/ 2147483646 w 40"/>
              <a:gd name="T11" fmla="*/ 0 h 151"/>
              <a:gd name="T12" fmla="*/ 2147483646 w 40"/>
              <a:gd name="T13" fmla="*/ 0 h 151"/>
              <a:gd name="T14" fmla="*/ 2147483646 w 40"/>
              <a:gd name="T15" fmla="*/ 0 h 151"/>
              <a:gd name="T16" fmla="*/ 2147483646 w 40"/>
              <a:gd name="T17" fmla="*/ 0 h 151"/>
              <a:gd name="T18" fmla="*/ 2147483646 w 40"/>
              <a:gd name="T19" fmla="*/ 2147483646 h 151"/>
              <a:gd name="T20" fmla="*/ 0 w 40"/>
              <a:gd name="T21" fmla="*/ 2147483646 h 151"/>
              <a:gd name="T22" fmla="*/ 0 w 40"/>
              <a:gd name="T23" fmla="*/ 2147483646 h 151"/>
              <a:gd name="T24" fmla="*/ 2147483646 w 40"/>
              <a:gd name="T25" fmla="*/ 2147483646 h 151"/>
              <a:gd name="T26" fmla="*/ 2147483646 w 40"/>
              <a:gd name="T27" fmla="*/ 2147483646 h 151"/>
              <a:gd name="T28" fmla="*/ 2147483646 w 40"/>
              <a:gd name="T29" fmla="*/ 2147483646 h 151"/>
              <a:gd name="T30" fmla="*/ 2147483646 w 40"/>
              <a:gd name="T31" fmla="*/ 2147483646 h 151"/>
              <a:gd name="T32" fmla="*/ 2147483646 w 40"/>
              <a:gd name="T33" fmla="*/ 2147483646 h 151"/>
              <a:gd name="T34" fmla="*/ 2147483646 w 40"/>
              <a:gd name="T35" fmla="*/ 2147483646 h 151"/>
              <a:gd name="T36" fmla="*/ 2147483646 w 40"/>
              <a:gd name="T37" fmla="*/ 2147483646 h 151"/>
              <a:gd name="T38" fmla="*/ 2147483646 w 40"/>
              <a:gd name="T39" fmla="*/ 2147483646 h 151"/>
              <a:gd name="T40" fmla="*/ 2147483646 w 40"/>
              <a:gd name="T41" fmla="*/ 2147483646 h 151"/>
              <a:gd name="T42" fmla="*/ 2147483646 w 40"/>
              <a:gd name="T43" fmla="*/ 2147483646 h 151"/>
              <a:gd name="T44" fmla="*/ 2147483646 w 40"/>
              <a:gd name="T45" fmla="*/ 2147483646 h 151"/>
              <a:gd name="T46" fmla="*/ 2147483646 w 40"/>
              <a:gd name="T47" fmla="*/ 2147483646 h 151"/>
              <a:gd name="T48" fmla="*/ 2147483646 w 40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151">
                <a:moveTo>
                  <a:pt x="14" y="4"/>
                </a:moveTo>
                <a:lnTo>
                  <a:pt x="14" y="4"/>
                </a:lnTo>
                <a:lnTo>
                  <a:pt x="13" y="3"/>
                </a:lnTo>
                <a:lnTo>
                  <a:pt x="11" y="1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1" y="3"/>
                </a:lnTo>
                <a:lnTo>
                  <a:pt x="0" y="4"/>
                </a:lnTo>
                <a:lnTo>
                  <a:pt x="0" y="8"/>
                </a:lnTo>
                <a:lnTo>
                  <a:pt x="26" y="146"/>
                </a:lnTo>
                <a:lnTo>
                  <a:pt x="27" y="148"/>
                </a:lnTo>
                <a:lnTo>
                  <a:pt x="29" y="149"/>
                </a:lnTo>
                <a:lnTo>
                  <a:pt x="30" y="151"/>
                </a:lnTo>
                <a:lnTo>
                  <a:pt x="34" y="151"/>
                </a:lnTo>
                <a:lnTo>
                  <a:pt x="37" y="151"/>
                </a:lnTo>
                <a:lnTo>
                  <a:pt x="38" y="148"/>
                </a:lnTo>
                <a:lnTo>
                  <a:pt x="40" y="146"/>
                </a:lnTo>
                <a:lnTo>
                  <a:pt x="40" y="143"/>
                </a:lnTo>
                <a:lnTo>
                  <a:pt x="1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9" name="Freeform 186"/>
          <p:cNvSpPr>
            <a:spLocks/>
          </p:cNvSpPr>
          <p:nvPr/>
        </p:nvSpPr>
        <p:spPr bwMode="auto">
          <a:xfrm>
            <a:off x="11068051" y="5313364"/>
            <a:ext cx="33867" cy="225425"/>
          </a:xfrm>
          <a:custGeom>
            <a:avLst/>
            <a:gdLst>
              <a:gd name="T0" fmla="*/ 2147483646 w 16"/>
              <a:gd name="T1" fmla="*/ 2147483646 h 142"/>
              <a:gd name="T2" fmla="*/ 2147483646 w 16"/>
              <a:gd name="T3" fmla="*/ 2147483646 h 142"/>
              <a:gd name="T4" fmla="*/ 2147483646 w 16"/>
              <a:gd name="T5" fmla="*/ 2147483646 h 142"/>
              <a:gd name="T6" fmla="*/ 2147483646 w 16"/>
              <a:gd name="T7" fmla="*/ 0 h 142"/>
              <a:gd name="T8" fmla="*/ 2147483646 w 16"/>
              <a:gd name="T9" fmla="*/ 0 h 142"/>
              <a:gd name="T10" fmla="*/ 2147483646 w 16"/>
              <a:gd name="T11" fmla="*/ 0 h 142"/>
              <a:gd name="T12" fmla="*/ 2147483646 w 16"/>
              <a:gd name="T13" fmla="*/ 2147483646 h 142"/>
              <a:gd name="T14" fmla="*/ 2147483646 w 16"/>
              <a:gd name="T15" fmla="*/ 2147483646 h 142"/>
              <a:gd name="T16" fmla="*/ 0 w 16"/>
              <a:gd name="T17" fmla="*/ 2147483646 h 142"/>
              <a:gd name="T18" fmla="*/ 0 w 16"/>
              <a:gd name="T19" fmla="*/ 2147483646 h 142"/>
              <a:gd name="T20" fmla="*/ 2147483646 w 16"/>
              <a:gd name="T21" fmla="*/ 2147483646 h 142"/>
              <a:gd name="T22" fmla="*/ 2147483646 w 16"/>
              <a:gd name="T23" fmla="*/ 2147483646 h 142"/>
              <a:gd name="T24" fmla="*/ 2147483646 w 16"/>
              <a:gd name="T25" fmla="*/ 2147483646 h 142"/>
              <a:gd name="T26" fmla="*/ 2147483646 w 16"/>
              <a:gd name="T27" fmla="*/ 2147483646 h 142"/>
              <a:gd name="T28" fmla="*/ 2147483646 w 16"/>
              <a:gd name="T29" fmla="*/ 2147483646 h 142"/>
              <a:gd name="T30" fmla="*/ 2147483646 w 16"/>
              <a:gd name="T31" fmla="*/ 2147483646 h 142"/>
              <a:gd name="T32" fmla="*/ 2147483646 w 16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2">
                <a:moveTo>
                  <a:pt x="16" y="5"/>
                </a:move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0" y="2"/>
                </a:lnTo>
                <a:lnTo>
                  <a:pt x="8" y="5"/>
                </a:ln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7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0" name="Freeform 187"/>
          <p:cNvSpPr>
            <a:spLocks/>
          </p:cNvSpPr>
          <p:nvPr/>
        </p:nvSpPr>
        <p:spPr bwMode="auto">
          <a:xfrm>
            <a:off x="11118851" y="5321301"/>
            <a:ext cx="76200" cy="219075"/>
          </a:xfrm>
          <a:custGeom>
            <a:avLst/>
            <a:gdLst>
              <a:gd name="T0" fmla="*/ 2147483646 w 36"/>
              <a:gd name="T1" fmla="*/ 2147483646 h 138"/>
              <a:gd name="T2" fmla="*/ 2147483646 w 36"/>
              <a:gd name="T3" fmla="*/ 2147483646 h 138"/>
              <a:gd name="T4" fmla="*/ 2147483646 w 36"/>
              <a:gd name="T5" fmla="*/ 0 h 138"/>
              <a:gd name="T6" fmla="*/ 2147483646 w 36"/>
              <a:gd name="T7" fmla="*/ 0 h 138"/>
              <a:gd name="T8" fmla="*/ 2147483646 w 36"/>
              <a:gd name="T9" fmla="*/ 0 h 138"/>
              <a:gd name="T10" fmla="*/ 2147483646 w 36"/>
              <a:gd name="T11" fmla="*/ 0 h 138"/>
              <a:gd name="T12" fmla="*/ 0 w 36"/>
              <a:gd name="T13" fmla="*/ 2147483646 h 138"/>
              <a:gd name="T14" fmla="*/ 0 w 36"/>
              <a:gd name="T15" fmla="*/ 2147483646 h 138"/>
              <a:gd name="T16" fmla="*/ 2147483646 w 36"/>
              <a:gd name="T17" fmla="*/ 2147483646 h 138"/>
              <a:gd name="T18" fmla="*/ 2147483646 w 36"/>
              <a:gd name="T19" fmla="*/ 2147483646 h 138"/>
              <a:gd name="T20" fmla="*/ 2147483646 w 36"/>
              <a:gd name="T21" fmla="*/ 2147483646 h 138"/>
              <a:gd name="T22" fmla="*/ 2147483646 w 36"/>
              <a:gd name="T23" fmla="*/ 2147483646 h 138"/>
              <a:gd name="T24" fmla="*/ 2147483646 w 36"/>
              <a:gd name="T25" fmla="*/ 2147483646 h 138"/>
              <a:gd name="T26" fmla="*/ 2147483646 w 36"/>
              <a:gd name="T27" fmla="*/ 2147483646 h 138"/>
              <a:gd name="T28" fmla="*/ 2147483646 w 36"/>
              <a:gd name="T29" fmla="*/ 2147483646 h 138"/>
              <a:gd name="T30" fmla="*/ 2147483646 w 36"/>
              <a:gd name="T31" fmla="*/ 2147483646 h 138"/>
              <a:gd name="T32" fmla="*/ 2147483646 w 36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" h="138">
                <a:moveTo>
                  <a:pt x="9" y="3"/>
                </a:moveTo>
                <a:lnTo>
                  <a:pt x="9" y="3"/>
                </a:lnTo>
                <a:lnTo>
                  <a:pt x="7" y="0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28" y="135"/>
                </a:lnTo>
                <a:lnTo>
                  <a:pt x="29" y="137"/>
                </a:lnTo>
                <a:lnTo>
                  <a:pt x="33" y="138"/>
                </a:lnTo>
                <a:lnTo>
                  <a:pt x="36" y="137"/>
                </a:lnTo>
                <a:lnTo>
                  <a:pt x="36" y="132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1" name="Freeform 188"/>
          <p:cNvSpPr>
            <a:spLocks/>
          </p:cNvSpPr>
          <p:nvPr/>
        </p:nvSpPr>
        <p:spPr bwMode="auto">
          <a:xfrm>
            <a:off x="10970685" y="5313363"/>
            <a:ext cx="97367" cy="214312"/>
          </a:xfrm>
          <a:custGeom>
            <a:avLst/>
            <a:gdLst>
              <a:gd name="T0" fmla="*/ 2147483646 w 46"/>
              <a:gd name="T1" fmla="*/ 2147483646 h 135"/>
              <a:gd name="T2" fmla="*/ 2147483646 w 46"/>
              <a:gd name="T3" fmla="*/ 2147483646 h 135"/>
              <a:gd name="T4" fmla="*/ 2147483646 w 46"/>
              <a:gd name="T5" fmla="*/ 2147483646 h 135"/>
              <a:gd name="T6" fmla="*/ 2147483646 w 46"/>
              <a:gd name="T7" fmla="*/ 0 h 135"/>
              <a:gd name="T8" fmla="*/ 2147483646 w 46"/>
              <a:gd name="T9" fmla="*/ 0 h 135"/>
              <a:gd name="T10" fmla="*/ 2147483646 w 46"/>
              <a:gd name="T11" fmla="*/ 0 h 135"/>
              <a:gd name="T12" fmla="*/ 2147483646 w 46"/>
              <a:gd name="T13" fmla="*/ 0 h 135"/>
              <a:gd name="T14" fmla="*/ 2147483646 w 46"/>
              <a:gd name="T15" fmla="*/ 2147483646 h 135"/>
              <a:gd name="T16" fmla="*/ 0 w 46"/>
              <a:gd name="T17" fmla="*/ 2147483646 h 135"/>
              <a:gd name="T18" fmla="*/ 0 w 46"/>
              <a:gd name="T19" fmla="*/ 2147483646 h 135"/>
              <a:gd name="T20" fmla="*/ 0 w 46"/>
              <a:gd name="T21" fmla="*/ 2147483646 h 135"/>
              <a:gd name="T22" fmla="*/ 2147483646 w 46"/>
              <a:gd name="T23" fmla="*/ 2147483646 h 135"/>
              <a:gd name="T24" fmla="*/ 2147483646 w 46"/>
              <a:gd name="T25" fmla="*/ 2147483646 h 135"/>
              <a:gd name="T26" fmla="*/ 2147483646 w 46"/>
              <a:gd name="T27" fmla="*/ 2147483646 h 135"/>
              <a:gd name="T28" fmla="*/ 2147483646 w 46"/>
              <a:gd name="T29" fmla="*/ 2147483646 h 135"/>
              <a:gd name="T30" fmla="*/ 2147483646 w 46"/>
              <a:gd name="T31" fmla="*/ 2147483646 h 135"/>
              <a:gd name="T32" fmla="*/ 2147483646 w 46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" h="135">
                <a:moveTo>
                  <a:pt x="46" y="5"/>
                </a:moveTo>
                <a:lnTo>
                  <a:pt x="46" y="5"/>
                </a:lnTo>
                <a:lnTo>
                  <a:pt x="46" y="2"/>
                </a:lnTo>
                <a:lnTo>
                  <a:pt x="43" y="0"/>
                </a:lnTo>
                <a:lnTo>
                  <a:pt x="40" y="0"/>
                </a:lnTo>
                <a:lnTo>
                  <a:pt x="38" y="4"/>
                </a:lnTo>
                <a:lnTo>
                  <a:pt x="0" y="131"/>
                </a:lnTo>
                <a:lnTo>
                  <a:pt x="0" y="134"/>
                </a:lnTo>
                <a:lnTo>
                  <a:pt x="3" y="135"/>
                </a:lnTo>
                <a:lnTo>
                  <a:pt x="6" y="135"/>
                </a:lnTo>
                <a:lnTo>
                  <a:pt x="8" y="132"/>
                </a:lnTo>
                <a:lnTo>
                  <a:pt x="4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2" name="Freeform 189"/>
          <p:cNvSpPr>
            <a:spLocks/>
          </p:cNvSpPr>
          <p:nvPr/>
        </p:nvSpPr>
        <p:spPr bwMode="auto">
          <a:xfrm>
            <a:off x="11156951" y="5308601"/>
            <a:ext cx="133349" cy="206375"/>
          </a:xfrm>
          <a:custGeom>
            <a:avLst/>
            <a:gdLst>
              <a:gd name="T0" fmla="*/ 2147483646 w 63"/>
              <a:gd name="T1" fmla="*/ 2147483646 h 130"/>
              <a:gd name="T2" fmla="*/ 2147483646 w 63"/>
              <a:gd name="T3" fmla="*/ 2147483646 h 130"/>
              <a:gd name="T4" fmla="*/ 2147483646 w 63"/>
              <a:gd name="T5" fmla="*/ 0 h 130"/>
              <a:gd name="T6" fmla="*/ 2147483646 w 63"/>
              <a:gd name="T7" fmla="*/ 0 h 130"/>
              <a:gd name="T8" fmla="*/ 2147483646 w 63"/>
              <a:gd name="T9" fmla="*/ 0 h 130"/>
              <a:gd name="T10" fmla="*/ 2147483646 w 63"/>
              <a:gd name="T11" fmla="*/ 0 h 130"/>
              <a:gd name="T12" fmla="*/ 0 w 63"/>
              <a:gd name="T13" fmla="*/ 2147483646 h 130"/>
              <a:gd name="T14" fmla="*/ 0 w 63"/>
              <a:gd name="T15" fmla="*/ 2147483646 h 130"/>
              <a:gd name="T16" fmla="*/ 2147483646 w 63"/>
              <a:gd name="T17" fmla="*/ 2147483646 h 130"/>
              <a:gd name="T18" fmla="*/ 2147483646 w 63"/>
              <a:gd name="T19" fmla="*/ 2147483646 h 130"/>
              <a:gd name="T20" fmla="*/ 2147483646 w 63"/>
              <a:gd name="T21" fmla="*/ 2147483646 h 130"/>
              <a:gd name="T22" fmla="*/ 2147483646 w 63"/>
              <a:gd name="T23" fmla="*/ 2147483646 h 130"/>
              <a:gd name="T24" fmla="*/ 2147483646 w 63"/>
              <a:gd name="T25" fmla="*/ 2147483646 h 130"/>
              <a:gd name="T26" fmla="*/ 2147483646 w 63"/>
              <a:gd name="T27" fmla="*/ 2147483646 h 130"/>
              <a:gd name="T28" fmla="*/ 2147483646 w 63"/>
              <a:gd name="T29" fmla="*/ 2147483646 h 130"/>
              <a:gd name="T30" fmla="*/ 2147483646 w 63"/>
              <a:gd name="T31" fmla="*/ 2147483646 h 130"/>
              <a:gd name="T32" fmla="*/ 2147483646 w 63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" h="130">
                <a:moveTo>
                  <a:pt x="8" y="3"/>
                </a:move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3" y="129"/>
                </a:lnTo>
                <a:lnTo>
                  <a:pt x="56" y="130"/>
                </a:lnTo>
                <a:lnTo>
                  <a:pt x="60" y="130"/>
                </a:lnTo>
                <a:lnTo>
                  <a:pt x="63" y="127"/>
                </a:lnTo>
                <a:lnTo>
                  <a:pt x="61" y="124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3" name="Freeform 190"/>
          <p:cNvSpPr>
            <a:spLocks/>
          </p:cNvSpPr>
          <p:nvPr/>
        </p:nvSpPr>
        <p:spPr bwMode="auto">
          <a:xfrm>
            <a:off x="10898717" y="5287964"/>
            <a:ext cx="135467" cy="204787"/>
          </a:xfrm>
          <a:custGeom>
            <a:avLst/>
            <a:gdLst>
              <a:gd name="T0" fmla="*/ 2147483646 w 64"/>
              <a:gd name="T1" fmla="*/ 2147483646 h 129"/>
              <a:gd name="T2" fmla="*/ 2147483646 w 64"/>
              <a:gd name="T3" fmla="*/ 2147483646 h 129"/>
              <a:gd name="T4" fmla="*/ 2147483646 w 64"/>
              <a:gd name="T5" fmla="*/ 2147483646 h 129"/>
              <a:gd name="T6" fmla="*/ 2147483646 w 64"/>
              <a:gd name="T7" fmla="*/ 0 h 129"/>
              <a:gd name="T8" fmla="*/ 2147483646 w 64"/>
              <a:gd name="T9" fmla="*/ 0 h 129"/>
              <a:gd name="T10" fmla="*/ 2147483646 w 64"/>
              <a:gd name="T11" fmla="*/ 0 h 129"/>
              <a:gd name="T12" fmla="*/ 2147483646 w 64"/>
              <a:gd name="T13" fmla="*/ 0 h 129"/>
              <a:gd name="T14" fmla="*/ 2147483646 w 64"/>
              <a:gd name="T15" fmla="*/ 2147483646 h 129"/>
              <a:gd name="T16" fmla="*/ 0 w 64"/>
              <a:gd name="T17" fmla="*/ 2147483646 h 129"/>
              <a:gd name="T18" fmla="*/ 0 w 64"/>
              <a:gd name="T19" fmla="*/ 2147483646 h 129"/>
              <a:gd name="T20" fmla="*/ 0 w 64"/>
              <a:gd name="T21" fmla="*/ 2147483646 h 129"/>
              <a:gd name="T22" fmla="*/ 2147483646 w 64"/>
              <a:gd name="T23" fmla="*/ 2147483646 h 129"/>
              <a:gd name="T24" fmla="*/ 2147483646 w 64"/>
              <a:gd name="T25" fmla="*/ 2147483646 h 129"/>
              <a:gd name="T26" fmla="*/ 2147483646 w 64"/>
              <a:gd name="T27" fmla="*/ 2147483646 h 129"/>
              <a:gd name="T28" fmla="*/ 2147483646 w 64"/>
              <a:gd name="T29" fmla="*/ 2147483646 h 129"/>
              <a:gd name="T30" fmla="*/ 2147483646 w 64"/>
              <a:gd name="T31" fmla="*/ 2147483646 h 129"/>
              <a:gd name="T32" fmla="*/ 2147483646 w 64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" h="129">
                <a:moveTo>
                  <a:pt x="64" y="7"/>
                </a:moveTo>
                <a:lnTo>
                  <a:pt x="64" y="7"/>
                </a:lnTo>
                <a:lnTo>
                  <a:pt x="64" y="3"/>
                </a:lnTo>
                <a:lnTo>
                  <a:pt x="61" y="0"/>
                </a:lnTo>
                <a:lnTo>
                  <a:pt x="58" y="0"/>
                </a:lnTo>
                <a:lnTo>
                  <a:pt x="56" y="3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5" y="129"/>
                </a:lnTo>
                <a:lnTo>
                  <a:pt x="8" y="127"/>
                </a:lnTo>
                <a:lnTo>
                  <a:pt x="6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4" name="Freeform 191"/>
          <p:cNvSpPr>
            <a:spLocks/>
          </p:cNvSpPr>
          <p:nvPr/>
        </p:nvSpPr>
        <p:spPr bwMode="auto">
          <a:xfrm>
            <a:off x="10830985" y="5262564"/>
            <a:ext cx="190500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2147483646 h 114"/>
              <a:gd name="T6" fmla="*/ 2147483646 w 90"/>
              <a:gd name="T7" fmla="*/ 0 h 114"/>
              <a:gd name="T8" fmla="*/ 2147483646 w 90"/>
              <a:gd name="T9" fmla="*/ 0 h 114"/>
              <a:gd name="T10" fmla="*/ 2147483646 w 90"/>
              <a:gd name="T11" fmla="*/ 0 h 114"/>
              <a:gd name="T12" fmla="*/ 2147483646 w 90"/>
              <a:gd name="T13" fmla="*/ 0 h 114"/>
              <a:gd name="T14" fmla="*/ 2147483646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0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8" y="7"/>
                </a:moveTo>
                <a:lnTo>
                  <a:pt x="88" y="7"/>
                </a:lnTo>
                <a:lnTo>
                  <a:pt x="90" y="3"/>
                </a:lnTo>
                <a:lnTo>
                  <a:pt x="87" y="0"/>
                </a:lnTo>
                <a:lnTo>
                  <a:pt x="83" y="0"/>
                </a:lnTo>
                <a:lnTo>
                  <a:pt x="82" y="2"/>
                </a:lnTo>
                <a:lnTo>
                  <a:pt x="1" y="108"/>
                </a:lnTo>
                <a:lnTo>
                  <a:pt x="0" y="111"/>
                </a:lnTo>
                <a:lnTo>
                  <a:pt x="1" y="113"/>
                </a:lnTo>
                <a:lnTo>
                  <a:pt x="5" y="114"/>
                </a:lnTo>
                <a:lnTo>
                  <a:pt x="8" y="113"/>
                </a:lnTo>
                <a:lnTo>
                  <a:pt x="8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5" name="Freeform 192"/>
          <p:cNvSpPr>
            <a:spLocks/>
          </p:cNvSpPr>
          <p:nvPr/>
        </p:nvSpPr>
        <p:spPr bwMode="auto">
          <a:xfrm>
            <a:off x="10771718" y="5233989"/>
            <a:ext cx="239183" cy="141287"/>
          </a:xfrm>
          <a:custGeom>
            <a:avLst/>
            <a:gdLst>
              <a:gd name="T0" fmla="*/ 2147483646 w 113"/>
              <a:gd name="T1" fmla="*/ 2147483646 h 89"/>
              <a:gd name="T2" fmla="*/ 2147483646 w 113"/>
              <a:gd name="T3" fmla="*/ 2147483646 h 89"/>
              <a:gd name="T4" fmla="*/ 2147483646 w 113"/>
              <a:gd name="T5" fmla="*/ 2147483646 h 89"/>
              <a:gd name="T6" fmla="*/ 2147483646 w 113"/>
              <a:gd name="T7" fmla="*/ 2147483646 h 89"/>
              <a:gd name="T8" fmla="*/ 2147483646 w 113"/>
              <a:gd name="T9" fmla="*/ 2147483646 h 89"/>
              <a:gd name="T10" fmla="*/ 2147483646 w 113"/>
              <a:gd name="T11" fmla="*/ 2147483646 h 89"/>
              <a:gd name="T12" fmla="*/ 2147483646 w 113"/>
              <a:gd name="T13" fmla="*/ 0 h 89"/>
              <a:gd name="T14" fmla="*/ 2147483646 w 113"/>
              <a:gd name="T15" fmla="*/ 0 h 89"/>
              <a:gd name="T16" fmla="*/ 2147483646 w 113"/>
              <a:gd name="T17" fmla="*/ 2147483646 h 89"/>
              <a:gd name="T18" fmla="*/ 2147483646 w 113"/>
              <a:gd name="T19" fmla="*/ 2147483646 h 89"/>
              <a:gd name="T20" fmla="*/ 0 w 113"/>
              <a:gd name="T21" fmla="*/ 2147483646 h 89"/>
              <a:gd name="T22" fmla="*/ 0 w 113"/>
              <a:gd name="T23" fmla="*/ 2147483646 h 89"/>
              <a:gd name="T24" fmla="*/ 0 w 113"/>
              <a:gd name="T25" fmla="*/ 2147483646 h 89"/>
              <a:gd name="T26" fmla="*/ 0 w 113"/>
              <a:gd name="T27" fmla="*/ 2147483646 h 89"/>
              <a:gd name="T28" fmla="*/ 2147483646 w 113"/>
              <a:gd name="T29" fmla="*/ 2147483646 h 89"/>
              <a:gd name="T30" fmla="*/ 2147483646 w 113"/>
              <a:gd name="T31" fmla="*/ 2147483646 h 89"/>
              <a:gd name="T32" fmla="*/ 2147483646 w 113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89">
                <a:moveTo>
                  <a:pt x="111" y="9"/>
                </a:moveTo>
                <a:lnTo>
                  <a:pt x="111" y="9"/>
                </a:lnTo>
                <a:lnTo>
                  <a:pt x="113" y="5"/>
                </a:lnTo>
                <a:lnTo>
                  <a:pt x="111" y="2"/>
                </a:lnTo>
                <a:lnTo>
                  <a:pt x="110" y="0"/>
                </a:lnTo>
                <a:lnTo>
                  <a:pt x="107" y="0"/>
                </a:lnTo>
                <a:lnTo>
                  <a:pt x="2" y="81"/>
                </a:lnTo>
                <a:lnTo>
                  <a:pt x="0" y="84"/>
                </a:lnTo>
                <a:lnTo>
                  <a:pt x="0" y="87"/>
                </a:lnTo>
                <a:lnTo>
                  <a:pt x="4" y="89"/>
                </a:lnTo>
                <a:lnTo>
                  <a:pt x="7" y="87"/>
                </a:lnTo>
                <a:lnTo>
                  <a:pt x="11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6" name="Freeform 193"/>
          <p:cNvSpPr>
            <a:spLocks/>
          </p:cNvSpPr>
          <p:nvPr/>
        </p:nvSpPr>
        <p:spPr bwMode="auto">
          <a:xfrm>
            <a:off x="11184467" y="5291138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0 h 111"/>
              <a:gd name="T6" fmla="*/ 2147483646 w 93"/>
              <a:gd name="T7" fmla="*/ 0 h 111"/>
              <a:gd name="T8" fmla="*/ 2147483646 w 93"/>
              <a:gd name="T9" fmla="*/ 0 h 111"/>
              <a:gd name="T10" fmla="*/ 2147483646 w 93"/>
              <a:gd name="T11" fmla="*/ 0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2147483646 h 111"/>
              <a:gd name="T22" fmla="*/ 2147483646 w 93"/>
              <a:gd name="T23" fmla="*/ 2147483646 h 111"/>
              <a:gd name="T24" fmla="*/ 2147483646 w 93"/>
              <a:gd name="T25" fmla="*/ 2147483646 h 111"/>
              <a:gd name="T26" fmla="*/ 2147483646 w 93"/>
              <a:gd name="T27" fmla="*/ 2147483646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85" y="109"/>
                </a:lnTo>
                <a:lnTo>
                  <a:pt x="88" y="111"/>
                </a:lnTo>
                <a:lnTo>
                  <a:pt x="92" y="109"/>
                </a:lnTo>
                <a:lnTo>
                  <a:pt x="93" y="106"/>
                </a:lnTo>
                <a:lnTo>
                  <a:pt x="93" y="103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7" name="Freeform 194"/>
          <p:cNvSpPr>
            <a:spLocks/>
          </p:cNvSpPr>
          <p:nvPr/>
        </p:nvSpPr>
        <p:spPr bwMode="auto">
          <a:xfrm>
            <a:off x="11207751" y="5260975"/>
            <a:ext cx="234949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0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2147483646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8" y="0"/>
                </a:moveTo>
                <a:lnTo>
                  <a:pt x="8" y="0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105" y="91"/>
                </a:lnTo>
                <a:lnTo>
                  <a:pt x="108" y="93"/>
                </a:lnTo>
                <a:lnTo>
                  <a:pt x="111" y="91"/>
                </a:lnTo>
                <a:lnTo>
                  <a:pt x="111" y="88"/>
                </a:lnTo>
                <a:lnTo>
                  <a:pt x="110" y="85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" name="Freeform 195"/>
          <p:cNvSpPr>
            <a:spLocks/>
          </p:cNvSpPr>
          <p:nvPr/>
        </p:nvSpPr>
        <p:spPr bwMode="auto">
          <a:xfrm>
            <a:off x="11207751" y="5229225"/>
            <a:ext cx="268816" cy="107950"/>
          </a:xfrm>
          <a:custGeom>
            <a:avLst/>
            <a:gdLst>
              <a:gd name="T0" fmla="*/ 2147483646 w 127"/>
              <a:gd name="T1" fmla="*/ 0 h 68"/>
              <a:gd name="T2" fmla="*/ 2147483646 w 127"/>
              <a:gd name="T3" fmla="*/ 0 h 68"/>
              <a:gd name="T4" fmla="*/ 2147483646 w 127"/>
              <a:gd name="T5" fmla="*/ 0 h 68"/>
              <a:gd name="T6" fmla="*/ 0 w 127"/>
              <a:gd name="T7" fmla="*/ 2147483646 h 68"/>
              <a:gd name="T8" fmla="*/ 0 w 127"/>
              <a:gd name="T9" fmla="*/ 2147483646 h 68"/>
              <a:gd name="T10" fmla="*/ 0 w 127"/>
              <a:gd name="T11" fmla="*/ 2147483646 h 68"/>
              <a:gd name="T12" fmla="*/ 0 w 127"/>
              <a:gd name="T13" fmla="*/ 2147483646 h 68"/>
              <a:gd name="T14" fmla="*/ 2147483646 w 127"/>
              <a:gd name="T15" fmla="*/ 2147483646 h 68"/>
              <a:gd name="T16" fmla="*/ 2147483646 w 127"/>
              <a:gd name="T17" fmla="*/ 2147483646 h 68"/>
              <a:gd name="T18" fmla="*/ 2147483646 w 127"/>
              <a:gd name="T19" fmla="*/ 2147483646 h 68"/>
              <a:gd name="T20" fmla="*/ 2147483646 w 127"/>
              <a:gd name="T21" fmla="*/ 2147483646 h 68"/>
              <a:gd name="T22" fmla="*/ 2147483646 w 127"/>
              <a:gd name="T23" fmla="*/ 2147483646 h 68"/>
              <a:gd name="T24" fmla="*/ 2147483646 w 127"/>
              <a:gd name="T25" fmla="*/ 2147483646 h 68"/>
              <a:gd name="T26" fmla="*/ 2147483646 w 127"/>
              <a:gd name="T27" fmla="*/ 2147483646 h 68"/>
              <a:gd name="T28" fmla="*/ 2147483646 w 127"/>
              <a:gd name="T29" fmla="*/ 2147483646 h 68"/>
              <a:gd name="T30" fmla="*/ 2147483646 w 127"/>
              <a:gd name="T31" fmla="*/ 2147483646 h 68"/>
              <a:gd name="T32" fmla="*/ 2147483646 w 127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8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2" y="8"/>
                </a:lnTo>
                <a:lnTo>
                  <a:pt x="121" y="68"/>
                </a:lnTo>
                <a:lnTo>
                  <a:pt x="124" y="68"/>
                </a:lnTo>
                <a:lnTo>
                  <a:pt x="127" y="66"/>
                </a:lnTo>
                <a:lnTo>
                  <a:pt x="127" y="63"/>
                </a:lnTo>
                <a:lnTo>
                  <a:pt x="126" y="60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9" name="Freeform 196"/>
          <p:cNvSpPr>
            <a:spLocks/>
          </p:cNvSpPr>
          <p:nvPr/>
        </p:nvSpPr>
        <p:spPr bwMode="auto">
          <a:xfrm>
            <a:off x="11197167" y="5203826"/>
            <a:ext cx="289984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2147483646 h 42"/>
              <a:gd name="T6" fmla="*/ 0 w 137"/>
              <a:gd name="T7" fmla="*/ 2147483646 h 42"/>
              <a:gd name="T8" fmla="*/ 0 w 137"/>
              <a:gd name="T9" fmla="*/ 2147483646 h 42"/>
              <a:gd name="T10" fmla="*/ 0 w 137"/>
              <a:gd name="T11" fmla="*/ 2147483646 h 42"/>
              <a:gd name="T12" fmla="*/ 0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2147483646 w 137"/>
              <a:gd name="T23" fmla="*/ 2147483646 h 42"/>
              <a:gd name="T24" fmla="*/ 2147483646 w 137"/>
              <a:gd name="T25" fmla="*/ 2147483646 h 42"/>
              <a:gd name="T26" fmla="*/ 2147483646 w 137"/>
              <a:gd name="T27" fmla="*/ 2147483646 h 42"/>
              <a:gd name="T28" fmla="*/ 2147483646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3"/>
                </a:lnTo>
                <a:lnTo>
                  <a:pt x="0" y="7"/>
                </a:lnTo>
                <a:lnTo>
                  <a:pt x="4" y="10"/>
                </a:lnTo>
                <a:lnTo>
                  <a:pt x="132" y="42"/>
                </a:lnTo>
                <a:lnTo>
                  <a:pt x="136" y="40"/>
                </a:lnTo>
                <a:lnTo>
                  <a:pt x="137" y="39"/>
                </a:lnTo>
                <a:lnTo>
                  <a:pt x="137" y="36"/>
                </a:lnTo>
                <a:lnTo>
                  <a:pt x="134" y="32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0" name="Freeform 197"/>
          <p:cNvSpPr>
            <a:spLocks/>
          </p:cNvSpPr>
          <p:nvPr/>
        </p:nvSpPr>
        <p:spPr bwMode="auto">
          <a:xfrm>
            <a:off x="8642351" y="4749800"/>
            <a:ext cx="218016" cy="160338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0 w 103"/>
              <a:gd name="T41" fmla="*/ 2147483646 h 101"/>
              <a:gd name="T42" fmla="*/ 0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0 h 101"/>
              <a:gd name="T60" fmla="*/ 2147483646 w 103"/>
              <a:gd name="T61" fmla="*/ 0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100" y="34"/>
                </a:moveTo>
                <a:lnTo>
                  <a:pt x="100" y="34"/>
                </a:lnTo>
                <a:lnTo>
                  <a:pt x="101" y="43"/>
                </a:lnTo>
                <a:lnTo>
                  <a:pt x="103" y="55"/>
                </a:lnTo>
                <a:lnTo>
                  <a:pt x="101" y="64"/>
                </a:lnTo>
                <a:lnTo>
                  <a:pt x="96" y="72"/>
                </a:lnTo>
                <a:lnTo>
                  <a:pt x="91" y="82"/>
                </a:lnTo>
                <a:lnTo>
                  <a:pt x="85" y="88"/>
                </a:lnTo>
                <a:lnTo>
                  <a:pt x="77" y="95"/>
                </a:lnTo>
                <a:lnTo>
                  <a:pt x="67" y="100"/>
                </a:lnTo>
                <a:lnTo>
                  <a:pt x="58" y="101"/>
                </a:lnTo>
                <a:lnTo>
                  <a:pt x="48" y="101"/>
                </a:lnTo>
                <a:lnTo>
                  <a:pt x="38" y="100"/>
                </a:lnTo>
                <a:lnTo>
                  <a:pt x="29" y="96"/>
                </a:lnTo>
                <a:lnTo>
                  <a:pt x="21" y="92"/>
                </a:lnTo>
                <a:lnTo>
                  <a:pt x="13" y="85"/>
                </a:lnTo>
                <a:lnTo>
                  <a:pt x="6" y="77"/>
                </a:lnTo>
                <a:lnTo>
                  <a:pt x="3" y="68"/>
                </a:lnTo>
                <a:lnTo>
                  <a:pt x="0" y="58"/>
                </a:lnTo>
                <a:lnTo>
                  <a:pt x="0" y="48"/>
                </a:lnTo>
                <a:lnTo>
                  <a:pt x="1" y="39"/>
                </a:lnTo>
                <a:lnTo>
                  <a:pt x="5" y="29"/>
                </a:lnTo>
                <a:lnTo>
                  <a:pt x="9" y="21"/>
                </a:lnTo>
                <a:lnTo>
                  <a:pt x="16" y="13"/>
                </a:lnTo>
                <a:lnTo>
                  <a:pt x="24" y="6"/>
                </a:lnTo>
                <a:lnTo>
                  <a:pt x="34" y="3"/>
                </a:lnTo>
                <a:lnTo>
                  <a:pt x="43" y="0"/>
                </a:lnTo>
                <a:lnTo>
                  <a:pt x="54" y="0"/>
                </a:lnTo>
                <a:lnTo>
                  <a:pt x="64" y="2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4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1" name="Freeform 198"/>
          <p:cNvSpPr>
            <a:spLocks/>
          </p:cNvSpPr>
          <p:nvPr/>
        </p:nvSpPr>
        <p:spPr bwMode="auto">
          <a:xfrm>
            <a:off x="8828618" y="5102226"/>
            <a:ext cx="137583" cy="104775"/>
          </a:xfrm>
          <a:custGeom>
            <a:avLst/>
            <a:gdLst>
              <a:gd name="T0" fmla="*/ 2147483646 w 65"/>
              <a:gd name="T1" fmla="*/ 2147483646 h 66"/>
              <a:gd name="T2" fmla="*/ 2147483646 w 65"/>
              <a:gd name="T3" fmla="*/ 2147483646 h 66"/>
              <a:gd name="T4" fmla="*/ 2147483646 w 65"/>
              <a:gd name="T5" fmla="*/ 2147483646 h 66"/>
              <a:gd name="T6" fmla="*/ 2147483646 w 65"/>
              <a:gd name="T7" fmla="*/ 2147483646 h 66"/>
              <a:gd name="T8" fmla="*/ 2147483646 w 65"/>
              <a:gd name="T9" fmla="*/ 2147483646 h 66"/>
              <a:gd name="T10" fmla="*/ 2147483646 w 65"/>
              <a:gd name="T11" fmla="*/ 2147483646 h 66"/>
              <a:gd name="T12" fmla="*/ 2147483646 w 65"/>
              <a:gd name="T13" fmla="*/ 2147483646 h 66"/>
              <a:gd name="T14" fmla="*/ 2147483646 w 65"/>
              <a:gd name="T15" fmla="*/ 2147483646 h 66"/>
              <a:gd name="T16" fmla="*/ 2147483646 w 65"/>
              <a:gd name="T17" fmla="*/ 2147483646 h 66"/>
              <a:gd name="T18" fmla="*/ 2147483646 w 65"/>
              <a:gd name="T19" fmla="*/ 2147483646 h 66"/>
              <a:gd name="T20" fmla="*/ 2147483646 w 65"/>
              <a:gd name="T21" fmla="*/ 2147483646 h 66"/>
              <a:gd name="T22" fmla="*/ 2147483646 w 65"/>
              <a:gd name="T23" fmla="*/ 2147483646 h 66"/>
              <a:gd name="T24" fmla="*/ 2147483646 w 65"/>
              <a:gd name="T25" fmla="*/ 2147483646 h 66"/>
              <a:gd name="T26" fmla="*/ 2147483646 w 65"/>
              <a:gd name="T27" fmla="*/ 2147483646 h 66"/>
              <a:gd name="T28" fmla="*/ 2147483646 w 65"/>
              <a:gd name="T29" fmla="*/ 2147483646 h 66"/>
              <a:gd name="T30" fmla="*/ 2147483646 w 65"/>
              <a:gd name="T31" fmla="*/ 2147483646 h 66"/>
              <a:gd name="T32" fmla="*/ 2147483646 w 65"/>
              <a:gd name="T33" fmla="*/ 2147483646 h 66"/>
              <a:gd name="T34" fmla="*/ 2147483646 w 65"/>
              <a:gd name="T35" fmla="*/ 2147483646 h 66"/>
              <a:gd name="T36" fmla="*/ 2147483646 w 65"/>
              <a:gd name="T37" fmla="*/ 2147483646 h 66"/>
              <a:gd name="T38" fmla="*/ 2147483646 w 65"/>
              <a:gd name="T39" fmla="*/ 2147483646 h 66"/>
              <a:gd name="T40" fmla="*/ 0 w 65"/>
              <a:gd name="T41" fmla="*/ 2147483646 h 66"/>
              <a:gd name="T42" fmla="*/ 0 w 65"/>
              <a:gd name="T43" fmla="*/ 2147483646 h 66"/>
              <a:gd name="T44" fmla="*/ 2147483646 w 65"/>
              <a:gd name="T45" fmla="*/ 2147483646 h 66"/>
              <a:gd name="T46" fmla="*/ 2147483646 w 65"/>
              <a:gd name="T47" fmla="*/ 2147483646 h 66"/>
              <a:gd name="T48" fmla="*/ 2147483646 w 65"/>
              <a:gd name="T49" fmla="*/ 2147483646 h 66"/>
              <a:gd name="T50" fmla="*/ 2147483646 w 65"/>
              <a:gd name="T51" fmla="*/ 2147483646 h 66"/>
              <a:gd name="T52" fmla="*/ 2147483646 w 65"/>
              <a:gd name="T53" fmla="*/ 2147483646 h 66"/>
              <a:gd name="T54" fmla="*/ 2147483646 w 65"/>
              <a:gd name="T55" fmla="*/ 2147483646 h 66"/>
              <a:gd name="T56" fmla="*/ 2147483646 w 65"/>
              <a:gd name="T57" fmla="*/ 2147483646 h 66"/>
              <a:gd name="T58" fmla="*/ 2147483646 w 65"/>
              <a:gd name="T59" fmla="*/ 0 h 66"/>
              <a:gd name="T60" fmla="*/ 2147483646 w 65"/>
              <a:gd name="T61" fmla="*/ 0 h 66"/>
              <a:gd name="T62" fmla="*/ 2147483646 w 65"/>
              <a:gd name="T63" fmla="*/ 2147483646 h 66"/>
              <a:gd name="T64" fmla="*/ 2147483646 w 65"/>
              <a:gd name="T65" fmla="*/ 2147483646 h 66"/>
              <a:gd name="T66" fmla="*/ 2147483646 w 65"/>
              <a:gd name="T67" fmla="*/ 2147483646 h 66"/>
              <a:gd name="T68" fmla="*/ 2147483646 w 65"/>
              <a:gd name="T69" fmla="*/ 2147483646 h 66"/>
              <a:gd name="T70" fmla="*/ 2147483646 w 65"/>
              <a:gd name="T71" fmla="*/ 2147483646 h 66"/>
              <a:gd name="T72" fmla="*/ 2147483646 w 65"/>
              <a:gd name="T73" fmla="*/ 2147483646 h 66"/>
              <a:gd name="T74" fmla="*/ 2147483646 w 65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6">
                <a:moveTo>
                  <a:pt x="63" y="22"/>
                </a:moveTo>
                <a:lnTo>
                  <a:pt x="63" y="22"/>
                </a:lnTo>
                <a:lnTo>
                  <a:pt x="65" y="29"/>
                </a:lnTo>
                <a:lnTo>
                  <a:pt x="65" y="35"/>
                </a:lnTo>
                <a:lnTo>
                  <a:pt x="65" y="42"/>
                </a:lnTo>
                <a:lnTo>
                  <a:pt x="61" y="47"/>
                </a:lnTo>
                <a:lnTo>
                  <a:pt x="58" y="51"/>
                </a:lnTo>
                <a:lnTo>
                  <a:pt x="55" y="56"/>
                </a:lnTo>
                <a:lnTo>
                  <a:pt x="50" y="61"/>
                </a:lnTo>
                <a:lnTo>
                  <a:pt x="44" y="63"/>
                </a:lnTo>
                <a:lnTo>
                  <a:pt x="37" y="64"/>
                </a:lnTo>
                <a:lnTo>
                  <a:pt x="31" y="66"/>
                </a:lnTo>
                <a:lnTo>
                  <a:pt x="24" y="64"/>
                </a:lnTo>
                <a:lnTo>
                  <a:pt x="18" y="63"/>
                </a:lnTo>
                <a:lnTo>
                  <a:pt x="13" y="59"/>
                </a:lnTo>
                <a:lnTo>
                  <a:pt x="8" y="55"/>
                </a:lnTo>
                <a:lnTo>
                  <a:pt x="5" y="50"/>
                </a:lnTo>
                <a:lnTo>
                  <a:pt x="2" y="43"/>
                </a:lnTo>
                <a:lnTo>
                  <a:pt x="0" y="37"/>
                </a:lnTo>
                <a:lnTo>
                  <a:pt x="0" y="30"/>
                </a:lnTo>
                <a:lnTo>
                  <a:pt x="2" y="24"/>
                </a:lnTo>
                <a:lnTo>
                  <a:pt x="3" y="19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1"/>
                </a:lnTo>
                <a:lnTo>
                  <a:pt x="29" y="0"/>
                </a:lnTo>
                <a:lnTo>
                  <a:pt x="36" y="0"/>
                </a:lnTo>
                <a:lnTo>
                  <a:pt x="40" y="1"/>
                </a:lnTo>
                <a:lnTo>
                  <a:pt x="47" y="3"/>
                </a:lnTo>
                <a:lnTo>
                  <a:pt x="52" y="6"/>
                </a:lnTo>
                <a:lnTo>
                  <a:pt x="57" y="11"/>
                </a:lnTo>
                <a:lnTo>
                  <a:pt x="61" y="16"/>
                </a:lnTo>
                <a:lnTo>
                  <a:pt x="63" y="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2" name="Freeform 199"/>
          <p:cNvSpPr>
            <a:spLocks/>
          </p:cNvSpPr>
          <p:nvPr/>
        </p:nvSpPr>
        <p:spPr bwMode="auto">
          <a:xfrm>
            <a:off x="8760885" y="4884738"/>
            <a:ext cx="129116" cy="233362"/>
          </a:xfrm>
          <a:custGeom>
            <a:avLst/>
            <a:gdLst>
              <a:gd name="T0" fmla="*/ 2147483646 w 61"/>
              <a:gd name="T1" fmla="*/ 2147483646 h 147"/>
              <a:gd name="T2" fmla="*/ 2147483646 w 61"/>
              <a:gd name="T3" fmla="*/ 2147483646 h 147"/>
              <a:gd name="T4" fmla="*/ 2147483646 w 61"/>
              <a:gd name="T5" fmla="*/ 2147483646 h 147"/>
              <a:gd name="T6" fmla="*/ 2147483646 w 61"/>
              <a:gd name="T7" fmla="*/ 2147483646 h 147"/>
              <a:gd name="T8" fmla="*/ 2147483646 w 61"/>
              <a:gd name="T9" fmla="*/ 2147483646 h 147"/>
              <a:gd name="T10" fmla="*/ 2147483646 w 61"/>
              <a:gd name="T11" fmla="*/ 2147483646 h 147"/>
              <a:gd name="T12" fmla="*/ 2147483646 w 61"/>
              <a:gd name="T13" fmla="*/ 2147483646 h 147"/>
              <a:gd name="T14" fmla="*/ 2147483646 w 61"/>
              <a:gd name="T15" fmla="*/ 2147483646 h 147"/>
              <a:gd name="T16" fmla="*/ 2147483646 w 61"/>
              <a:gd name="T17" fmla="*/ 2147483646 h 147"/>
              <a:gd name="T18" fmla="*/ 2147483646 w 61"/>
              <a:gd name="T19" fmla="*/ 2147483646 h 147"/>
              <a:gd name="T20" fmla="*/ 2147483646 w 61"/>
              <a:gd name="T21" fmla="*/ 2147483646 h 147"/>
              <a:gd name="T22" fmla="*/ 2147483646 w 61"/>
              <a:gd name="T23" fmla="*/ 2147483646 h 147"/>
              <a:gd name="T24" fmla="*/ 2147483646 w 61"/>
              <a:gd name="T25" fmla="*/ 2147483646 h 147"/>
              <a:gd name="T26" fmla="*/ 2147483646 w 61"/>
              <a:gd name="T27" fmla="*/ 2147483646 h 147"/>
              <a:gd name="T28" fmla="*/ 0 w 61"/>
              <a:gd name="T29" fmla="*/ 2147483646 h 147"/>
              <a:gd name="T30" fmla="*/ 2147483646 w 61"/>
              <a:gd name="T31" fmla="*/ 2147483646 h 147"/>
              <a:gd name="T32" fmla="*/ 2147483646 w 61"/>
              <a:gd name="T33" fmla="*/ 2147483646 h 147"/>
              <a:gd name="T34" fmla="*/ 2147483646 w 61"/>
              <a:gd name="T35" fmla="*/ 0 h 147"/>
              <a:gd name="T36" fmla="*/ 2147483646 w 61"/>
              <a:gd name="T37" fmla="*/ 0 h 147"/>
              <a:gd name="T38" fmla="*/ 2147483646 w 61"/>
              <a:gd name="T39" fmla="*/ 0 h 147"/>
              <a:gd name="T40" fmla="*/ 2147483646 w 61"/>
              <a:gd name="T41" fmla="*/ 0 h 147"/>
              <a:gd name="T42" fmla="*/ 2147483646 w 61"/>
              <a:gd name="T43" fmla="*/ 0 h 147"/>
              <a:gd name="T44" fmla="*/ 2147483646 w 61"/>
              <a:gd name="T45" fmla="*/ 2147483646 h 147"/>
              <a:gd name="T46" fmla="*/ 2147483646 w 61"/>
              <a:gd name="T47" fmla="*/ 2147483646 h 147"/>
              <a:gd name="T48" fmla="*/ 2147483646 w 61"/>
              <a:gd name="T49" fmla="*/ 2147483646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7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2"/>
                </a:lnTo>
                <a:lnTo>
                  <a:pt x="60" y="145"/>
                </a:lnTo>
                <a:lnTo>
                  <a:pt x="56" y="147"/>
                </a:lnTo>
                <a:lnTo>
                  <a:pt x="53" y="147"/>
                </a:lnTo>
                <a:lnTo>
                  <a:pt x="52" y="145"/>
                </a:lnTo>
                <a:lnTo>
                  <a:pt x="48" y="143"/>
                </a:lnTo>
                <a:lnTo>
                  <a:pt x="48" y="142"/>
                </a:lnTo>
                <a:lnTo>
                  <a:pt x="2" y="10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5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3" name="Freeform 200"/>
          <p:cNvSpPr>
            <a:spLocks/>
          </p:cNvSpPr>
          <p:nvPr/>
        </p:nvSpPr>
        <p:spPr bwMode="auto">
          <a:xfrm>
            <a:off x="8525934" y="4591050"/>
            <a:ext cx="173567" cy="192088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1" y="113"/>
                </a:moveTo>
                <a:lnTo>
                  <a:pt x="81" y="113"/>
                </a:lnTo>
                <a:lnTo>
                  <a:pt x="82" y="116"/>
                </a:lnTo>
                <a:lnTo>
                  <a:pt x="81" y="119"/>
                </a:lnTo>
                <a:lnTo>
                  <a:pt x="76" y="121"/>
                </a:lnTo>
                <a:lnTo>
                  <a:pt x="74" y="11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81" y="1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4" name="Freeform 201"/>
          <p:cNvSpPr>
            <a:spLocks/>
          </p:cNvSpPr>
          <p:nvPr/>
        </p:nvSpPr>
        <p:spPr bwMode="auto">
          <a:xfrm>
            <a:off x="8619067" y="4548188"/>
            <a:ext cx="103717" cy="214312"/>
          </a:xfrm>
          <a:custGeom>
            <a:avLst/>
            <a:gdLst>
              <a:gd name="T0" fmla="*/ 2147483646 w 49"/>
              <a:gd name="T1" fmla="*/ 2147483646 h 135"/>
              <a:gd name="T2" fmla="*/ 2147483646 w 49"/>
              <a:gd name="T3" fmla="*/ 2147483646 h 135"/>
              <a:gd name="T4" fmla="*/ 2147483646 w 49"/>
              <a:gd name="T5" fmla="*/ 2147483646 h 135"/>
              <a:gd name="T6" fmla="*/ 2147483646 w 49"/>
              <a:gd name="T7" fmla="*/ 2147483646 h 135"/>
              <a:gd name="T8" fmla="*/ 2147483646 w 49"/>
              <a:gd name="T9" fmla="*/ 2147483646 h 135"/>
              <a:gd name="T10" fmla="*/ 2147483646 w 49"/>
              <a:gd name="T11" fmla="*/ 2147483646 h 135"/>
              <a:gd name="T12" fmla="*/ 2147483646 w 49"/>
              <a:gd name="T13" fmla="*/ 2147483646 h 135"/>
              <a:gd name="T14" fmla="*/ 2147483646 w 49"/>
              <a:gd name="T15" fmla="*/ 2147483646 h 135"/>
              <a:gd name="T16" fmla="*/ 0 w 49"/>
              <a:gd name="T17" fmla="*/ 2147483646 h 135"/>
              <a:gd name="T18" fmla="*/ 0 w 49"/>
              <a:gd name="T19" fmla="*/ 2147483646 h 135"/>
              <a:gd name="T20" fmla="*/ 0 w 49"/>
              <a:gd name="T21" fmla="*/ 2147483646 h 135"/>
              <a:gd name="T22" fmla="*/ 2147483646 w 49"/>
              <a:gd name="T23" fmla="*/ 0 h 135"/>
              <a:gd name="T24" fmla="*/ 2147483646 w 49"/>
              <a:gd name="T25" fmla="*/ 0 h 135"/>
              <a:gd name="T26" fmla="*/ 2147483646 w 49"/>
              <a:gd name="T27" fmla="*/ 0 h 135"/>
              <a:gd name="T28" fmla="*/ 2147483646 w 49"/>
              <a:gd name="T29" fmla="*/ 2147483646 h 135"/>
              <a:gd name="T30" fmla="*/ 2147483646 w 49"/>
              <a:gd name="T31" fmla="*/ 2147483646 h 135"/>
              <a:gd name="T32" fmla="*/ 2147483646 w 49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" h="135">
                <a:moveTo>
                  <a:pt x="49" y="130"/>
                </a:moveTo>
                <a:lnTo>
                  <a:pt x="49" y="130"/>
                </a:lnTo>
                <a:lnTo>
                  <a:pt x="49" y="133"/>
                </a:lnTo>
                <a:lnTo>
                  <a:pt x="46" y="135"/>
                </a:lnTo>
                <a:lnTo>
                  <a:pt x="43" y="135"/>
                </a:lnTo>
                <a:lnTo>
                  <a:pt x="40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8" y="3"/>
                </a:lnTo>
                <a:lnTo>
                  <a:pt x="49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5" name="Freeform 202"/>
          <p:cNvSpPr>
            <a:spLocks/>
          </p:cNvSpPr>
          <p:nvPr/>
        </p:nvSpPr>
        <p:spPr bwMode="auto">
          <a:xfrm>
            <a:off x="8445501" y="4637088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4" y="92"/>
                </a:moveTo>
                <a:lnTo>
                  <a:pt x="104" y="92"/>
                </a:lnTo>
                <a:lnTo>
                  <a:pt x="106" y="95"/>
                </a:lnTo>
                <a:lnTo>
                  <a:pt x="106" y="98"/>
                </a:lnTo>
                <a:lnTo>
                  <a:pt x="102" y="100"/>
                </a:lnTo>
                <a:lnTo>
                  <a:pt x="99" y="98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104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6" name="Freeform 203"/>
          <p:cNvSpPr>
            <a:spLocks/>
          </p:cNvSpPr>
          <p:nvPr/>
        </p:nvSpPr>
        <p:spPr bwMode="auto">
          <a:xfrm>
            <a:off x="8714317" y="4535489"/>
            <a:ext cx="50800" cy="223837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7"/>
                </a:moveTo>
                <a:lnTo>
                  <a:pt x="24" y="137"/>
                </a:lnTo>
                <a:lnTo>
                  <a:pt x="22" y="140"/>
                </a:lnTo>
                <a:lnTo>
                  <a:pt x="19" y="141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9" y="5"/>
                </a:lnTo>
                <a:lnTo>
                  <a:pt x="24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7" name="Freeform 204"/>
          <p:cNvSpPr>
            <a:spLocks/>
          </p:cNvSpPr>
          <p:nvPr/>
        </p:nvSpPr>
        <p:spPr bwMode="auto">
          <a:xfrm>
            <a:off x="8407400" y="4695825"/>
            <a:ext cx="247651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2147483646 w 117"/>
              <a:gd name="T5" fmla="*/ 2147483646 h 84"/>
              <a:gd name="T6" fmla="*/ 2147483646 w 117"/>
              <a:gd name="T7" fmla="*/ 2147483646 h 84"/>
              <a:gd name="T8" fmla="*/ 2147483646 w 117"/>
              <a:gd name="T9" fmla="*/ 2147483646 h 84"/>
              <a:gd name="T10" fmla="*/ 2147483646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0 w 117"/>
              <a:gd name="T21" fmla="*/ 2147483646 h 84"/>
              <a:gd name="T22" fmla="*/ 0 w 117"/>
              <a:gd name="T23" fmla="*/ 2147483646 h 84"/>
              <a:gd name="T24" fmla="*/ 0 w 117"/>
              <a:gd name="T25" fmla="*/ 2147483646 h 84"/>
              <a:gd name="T26" fmla="*/ 0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116" y="76"/>
                </a:moveTo>
                <a:lnTo>
                  <a:pt x="116" y="76"/>
                </a:lnTo>
                <a:lnTo>
                  <a:pt x="117" y="79"/>
                </a:lnTo>
                <a:lnTo>
                  <a:pt x="117" y="82"/>
                </a:lnTo>
                <a:lnTo>
                  <a:pt x="114" y="84"/>
                </a:lnTo>
                <a:lnTo>
                  <a:pt x="111" y="84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8" name="Freeform 205"/>
          <p:cNvSpPr>
            <a:spLocks/>
          </p:cNvSpPr>
          <p:nvPr/>
        </p:nvSpPr>
        <p:spPr bwMode="auto">
          <a:xfrm>
            <a:off x="8384118" y="4762500"/>
            <a:ext cx="275167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5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9" name="Freeform 206"/>
          <p:cNvSpPr>
            <a:spLocks/>
          </p:cNvSpPr>
          <p:nvPr/>
        </p:nvSpPr>
        <p:spPr bwMode="auto">
          <a:xfrm>
            <a:off x="8375651" y="4845051"/>
            <a:ext cx="296333" cy="42863"/>
          </a:xfrm>
          <a:custGeom>
            <a:avLst/>
            <a:gdLst>
              <a:gd name="T0" fmla="*/ 2147483646 w 140"/>
              <a:gd name="T1" fmla="*/ 2147483646 h 27"/>
              <a:gd name="T2" fmla="*/ 2147483646 w 140"/>
              <a:gd name="T3" fmla="*/ 2147483646 h 27"/>
              <a:gd name="T4" fmla="*/ 2147483646 w 140"/>
              <a:gd name="T5" fmla="*/ 2147483646 h 27"/>
              <a:gd name="T6" fmla="*/ 2147483646 w 140"/>
              <a:gd name="T7" fmla="*/ 2147483646 h 27"/>
              <a:gd name="T8" fmla="*/ 2147483646 w 140"/>
              <a:gd name="T9" fmla="*/ 2147483646 h 27"/>
              <a:gd name="T10" fmla="*/ 2147483646 w 140"/>
              <a:gd name="T11" fmla="*/ 2147483646 h 27"/>
              <a:gd name="T12" fmla="*/ 2147483646 w 140"/>
              <a:gd name="T13" fmla="*/ 2147483646 h 27"/>
              <a:gd name="T14" fmla="*/ 2147483646 w 140"/>
              <a:gd name="T15" fmla="*/ 2147483646 h 27"/>
              <a:gd name="T16" fmla="*/ 2147483646 w 140"/>
              <a:gd name="T17" fmla="*/ 2147483646 h 27"/>
              <a:gd name="T18" fmla="*/ 2147483646 w 140"/>
              <a:gd name="T19" fmla="*/ 2147483646 h 27"/>
              <a:gd name="T20" fmla="*/ 2147483646 w 140"/>
              <a:gd name="T21" fmla="*/ 2147483646 h 27"/>
              <a:gd name="T22" fmla="*/ 0 w 140"/>
              <a:gd name="T23" fmla="*/ 2147483646 h 27"/>
              <a:gd name="T24" fmla="*/ 0 w 140"/>
              <a:gd name="T25" fmla="*/ 2147483646 h 27"/>
              <a:gd name="T26" fmla="*/ 0 w 140"/>
              <a:gd name="T27" fmla="*/ 2147483646 h 27"/>
              <a:gd name="T28" fmla="*/ 2147483646 w 140"/>
              <a:gd name="T29" fmla="*/ 2147483646 h 27"/>
              <a:gd name="T30" fmla="*/ 2147483646 w 140"/>
              <a:gd name="T31" fmla="*/ 0 h 27"/>
              <a:gd name="T32" fmla="*/ 2147483646 w 140"/>
              <a:gd name="T33" fmla="*/ 2147483646 h 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7">
                <a:moveTo>
                  <a:pt x="135" y="17"/>
                </a:moveTo>
                <a:lnTo>
                  <a:pt x="135" y="17"/>
                </a:lnTo>
                <a:lnTo>
                  <a:pt x="139" y="19"/>
                </a:lnTo>
                <a:lnTo>
                  <a:pt x="140" y="22"/>
                </a:lnTo>
                <a:lnTo>
                  <a:pt x="139" y="25"/>
                </a:lnTo>
                <a:lnTo>
                  <a:pt x="135" y="27"/>
                </a:lnTo>
                <a:lnTo>
                  <a:pt x="5" y="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13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0" name="Freeform 207"/>
          <p:cNvSpPr>
            <a:spLocks/>
          </p:cNvSpPr>
          <p:nvPr/>
        </p:nvSpPr>
        <p:spPr bwMode="auto">
          <a:xfrm>
            <a:off x="8782051" y="454342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6"/>
                </a:moveTo>
                <a:lnTo>
                  <a:pt x="8" y="136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5"/>
                </a:lnTo>
                <a:lnTo>
                  <a:pt x="24" y="1"/>
                </a:lnTo>
                <a:lnTo>
                  <a:pt x="27" y="0"/>
                </a:lnTo>
                <a:lnTo>
                  <a:pt x="30" y="1"/>
                </a:lnTo>
                <a:lnTo>
                  <a:pt x="32" y="6"/>
                </a:lnTo>
                <a:lnTo>
                  <a:pt x="8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1" name="Freeform 208"/>
          <p:cNvSpPr>
            <a:spLocks/>
          </p:cNvSpPr>
          <p:nvPr/>
        </p:nvSpPr>
        <p:spPr bwMode="auto">
          <a:xfrm>
            <a:off x="8822268" y="4572000"/>
            <a:ext cx="116417" cy="211138"/>
          </a:xfrm>
          <a:custGeom>
            <a:avLst/>
            <a:gdLst>
              <a:gd name="T0" fmla="*/ 2147483646 w 55"/>
              <a:gd name="T1" fmla="*/ 2147483646 h 133"/>
              <a:gd name="T2" fmla="*/ 2147483646 w 55"/>
              <a:gd name="T3" fmla="*/ 2147483646 h 133"/>
              <a:gd name="T4" fmla="*/ 2147483646 w 55"/>
              <a:gd name="T5" fmla="*/ 2147483646 h 133"/>
              <a:gd name="T6" fmla="*/ 2147483646 w 55"/>
              <a:gd name="T7" fmla="*/ 2147483646 h 133"/>
              <a:gd name="T8" fmla="*/ 2147483646 w 55"/>
              <a:gd name="T9" fmla="*/ 2147483646 h 133"/>
              <a:gd name="T10" fmla="*/ 2147483646 w 55"/>
              <a:gd name="T11" fmla="*/ 2147483646 h 133"/>
              <a:gd name="T12" fmla="*/ 2147483646 w 55"/>
              <a:gd name="T13" fmla="*/ 2147483646 h 133"/>
              <a:gd name="T14" fmla="*/ 0 w 55"/>
              <a:gd name="T15" fmla="*/ 2147483646 h 133"/>
              <a:gd name="T16" fmla="*/ 2147483646 w 55"/>
              <a:gd name="T17" fmla="*/ 2147483646 h 133"/>
              <a:gd name="T18" fmla="*/ 2147483646 w 55"/>
              <a:gd name="T19" fmla="*/ 2147483646 h 133"/>
              <a:gd name="T20" fmla="*/ 2147483646 w 55"/>
              <a:gd name="T21" fmla="*/ 0 h 133"/>
              <a:gd name="T22" fmla="*/ 2147483646 w 55"/>
              <a:gd name="T23" fmla="*/ 0 h 133"/>
              <a:gd name="T24" fmla="*/ 2147483646 w 55"/>
              <a:gd name="T25" fmla="*/ 0 h 133"/>
              <a:gd name="T26" fmla="*/ 2147483646 w 55"/>
              <a:gd name="T27" fmla="*/ 0 h 133"/>
              <a:gd name="T28" fmla="*/ 2147483646 w 55"/>
              <a:gd name="T29" fmla="*/ 2147483646 h 133"/>
              <a:gd name="T30" fmla="*/ 2147483646 w 55"/>
              <a:gd name="T31" fmla="*/ 2147483646 h 133"/>
              <a:gd name="T32" fmla="*/ 2147483646 w 55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3">
                <a:moveTo>
                  <a:pt x="10" y="130"/>
                </a:moveTo>
                <a:lnTo>
                  <a:pt x="10" y="130"/>
                </a:lnTo>
                <a:lnTo>
                  <a:pt x="6" y="133"/>
                </a:lnTo>
                <a:lnTo>
                  <a:pt x="3" y="133"/>
                </a:lnTo>
                <a:lnTo>
                  <a:pt x="2" y="130"/>
                </a:lnTo>
                <a:lnTo>
                  <a:pt x="0" y="127"/>
                </a:lnTo>
                <a:lnTo>
                  <a:pt x="47" y="3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4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2" name="Freeform 209"/>
          <p:cNvSpPr>
            <a:spLocks/>
          </p:cNvSpPr>
          <p:nvPr/>
        </p:nvSpPr>
        <p:spPr bwMode="auto">
          <a:xfrm>
            <a:off x="8843434" y="4619626"/>
            <a:ext cx="173567" cy="188913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1" y="119"/>
                </a:lnTo>
                <a:lnTo>
                  <a:pt x="0" y="116"/>
                </a:lnTo>
                <a:lnTo>
                  <a:pt x="0" y="113"/>
                </a:lnTo>
                <a:lnTo>
                  <a:pt x="74" y="2"/>
                </a:lnTo>
                <a:lnTo>
                  <a:pt x="77" y="0"/>
                </a:lnTo>
                <a:lnTo>
                  <a:pt x="80" y="0"/>
                </a:lnTo>
                <a:lnTo>
                  <a:pt x="82" y="3"/>
                </a:lnTo>
                <a:lnTo>
                  <a:pt x="82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3" name="Freeform 210"/>
          <p:cNvSpPr>
            <a:spLocks/>
          </p:cNvSpPr>
          <p:nvPr/>
        </p:nvSpPr>
        <p:spPr bwMode="auto">
          <a:xfrm>
            <a:off x="8849784" y="4673600"/>
            <a:ext cx="220133" cy="160338"/>
          </a:xfrm>
          <a:custGeom>
            <a:avLst/>
            <a:gdLst>
              <a:gd name="T0" fmla="*/ 2147483646 w 104"/>
              <a:gd name="T1" fmla="*/ 2147483646 h 101"/>
              <a:gd name="T2" fmla="*/ 2147483646 w 104"/>
              <a:gd name="T3" fmla="*/ 2147483646 h 101"/>
              <a:gd name="T4" fmla="*/ 2147483646 w 104"/>
              <a:gd name="T5" fmla="*/ 2147483646 h 101"/>
              <a:gd name="T6" fmla="*/ 2147483646 w 104"/>
              <a:gd name="T7" fmla="*/ 2147483646 h 101"/>
              <a:gd name="T8" fmla="*/ 2147483646 w 104"/>
              <a:gd name="T9" fmla="*/ 2147483646 h 101"/>
              <a:gd name="T10" fmla="*/ 2147483646 w 104"/>
              <a:gd name="T11" fmla="*/ 2147483646 h 101"/>
              <a:gd name="T12" fmla="*/ 0 w 104"/>
              <a:gd name="T13" fmla="*/ 2147483646 h 101"/>
              <a:gd name="T14" fmla="*/ 2147483646 w 104"/>
              <a:gd name="T15" fmla="*/ 2147483646 h 101"/>
              <a:gd name="T16" fmla="*/ 2147483646 w 104"/>
              <a:gd name="T17" fmla="*/ 2147483646 h 101"/>
              <a:gd name="T18" fmla="*/ 2147483646 w 104"/>
              <a:gd name="T19" fmla="*/ 2147483646 h 101"/>
              <a:gd name="T20" fmla="*/ 2147483646 w 104"/>
              <a:gd name="T21" fmla="*/ 0 h 101"/>
              <a:gd name="T22" fmla="*/ 2147483646 w 104"/>
              <a:gd name="T23" fmla="*/ 2147483646 h 101"/>
              <a:gd name="T24" fmla="*/ 2147483646 w 104"/>
              <a:gd name="T25" fmla="*/ 2147483646 h 101"/>
              <a:gd name="T26" fmla="*/ 2147483646 w 104"/>
              <a:gd name="T27" fmla="*/ 2147483646 h 101"/>
              <a:gd name="T28" fmla="*/ 2147483646 w 104"/>
              <a:gd name="T29" fmla="*/ 2147483646 h 101"/>
              <a:gd name="T30" fmla="*/ 2147483646 w 104"/>
              <a:gd name="T31" fmla="*/ 2147483646 h 101"/>
              <a:gd name="T32" fmla="*/ 2147483646 w 104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4" h="101">
                <a:moveTo>
                  <a:pt x="8" y="99"/>
                </a:moveTo>
                <a:lnTo>
                  <a:pt x="8" y="99"/>
                </a:lnTo>
                <a:lnTo>
                  <a:pt x="5" y="101"/>
                </a:lnTo>
                <a:lnTo>
                  <a:pt x="2" y="99"/>
                </a:lnTo>
                <a:lnTo>
                  <a:pt x="0" y="96"/>
                </a:lnTo>
                <a:lnTo>
                  <a:pt x="2" y="93"/>
                </a:lnTo>
                <a:lnTo>
                  <a:pt x="96" y="1"/>
                </a:lnTo>
                <a:lnTo>
                  <a:pt x="100" y="0"/>
                </a:lnTo>
                <a:lnTo>
                  <a:pt x="103" y="1"/>
                </a:lnTo>
                <a:lnTo>
                  <a:pt x="104" y="5"/>
                </a:lnTo>
                <a:lnTo>
                  <a:pt x="103" y="8"/>
                </a:lnTo>
                <a:lnTo>
                  <a:pt x="8" y="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4" name="Freeform 211"/>
          <p:cNvSpPr>
            <a:spLocks/>
          </p:cNvSpPr>
          <p:nvPr/>
        </p:nvSpPr>
        <p:spPr bwMode="auto">
          <a:xfrm>
            <a:off x="7306734" y="5429251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7" y="14"/>
                </a:lnTo>
                <a:lnTo>
                  <a:pt x="10" y="22"/>
                </a:lnTo>
                <a:lnTo>
                  <a:pt x="5" y="32"/>
                </a:lnTo>
                <a:lnTo>
                  <a:pt x="2" y="40"/>
                </a:lnTo>
                <a:lnTo>
                  <a:pt x="0" y="51"/>
                </a:lnTo>
                <a:lnTo>
                  <a:pt x="2" y="61"/>
                </a:lnTo>
                <a:lnTo>
                  <a:pt x="4" y="70"/>
                </a:lnTo>
                <a:lnTo>
                  <a:pt x="9" y="78"/>
                </a:lnTo>
                <a:lnTo>
                  <a:pt x="15" y="88"/>
                </a:lnTo>
                <a:lnTo>
                  <a:pt x="23" y="95"/>
                </a:lnTo>
                <a:lnTo>
                  <a:pt x="31" y="99"/>
                </a:lnTo>
                <a:lnTo>
                  <a:pt x="41" y="101"/>
                </a:lnTo>
                <a:lnTo>
                  <a:pt x="50" y="103"/>
                </a:lnTo>
                <a:lnTo>
                  <a:pt x="60" y="103"/>
                </a:lnTo>
                <a:lnTo>
                  <a:pt x="70" y="99"/>
                </a:lnTo>
                <a:lnTo>
                  <a:pt x="79" y="95"/>
                </a:lnTo>
                <a:lnTo>
                  <a:pt x="87" y="88"/>
                </a:lnTo>
                <a:lnTo>
                  <a:pt x="94" y="80"/>
                </a:lnTo>
                <a:lnTo>
                  <a:pt x="99" y="72"/>
                </a:lnTo>
                <a:lnTo>
                  <a:pt x="102" y="62"/>
                </a:lnTo>
                <a:lnTo>
                  <a:pt x="103" y="53"/>
                </a:lnTo>
                <a:lnTo>
                  <a:pt x="102" y="43"/>
                </a:lnTo>
                <a:lnTo>
                  <a:pt x="100" y="33"/>
                </a:lnTo>
                <a:lnTo>
                  <a:pt x="95" y="24"/>
                </a:lnTo>
                <a:lnTo>
                  <a:pt x="89" y="16"/>
                </a:lnTo>
                <a:lnTo>
                  <a:pt x="81" y="9"/>
                </a:lnTo>
                <a:lnTo>
                  <a:pt x="73" y="4"/>
                </a:lnTo>
                <a:lnTo>
                  <a:pt x="63" y="1"/>
                </a:lnTo>
                <a:lnTo>
                  <a:pt x="54" y="0"/>
                </a:lnTo>
                <a:lnTo>
                  <a:pt x="44" y="1"/>
                </a:lnTo>
                <a:lnTo>
                  <a:pt x="34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5" name="Freeform 212"/>
          <p:cNvSpPr>
            <a:spLocks/>
          </p:cNvSpPr>
          <p:nvPr/>
        </p:nvSpPr>
        <p:spPr bwMode="auto">
          <a:xfrm>
            <a:off x="6963834" y="564515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2147483646 h 65"/>
              <a:gd name="T10" fmla="*/ 2147483646 w 66"/>
              <a:gd name="T11" fmla="*/ 2147483646 h 65"/>
              <a:gd name="T12" fmla="*/ 0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2147483646 w 66"/>
              <a:gd name="T65" fmla="*/ 2147483646 h 65"/>
              <a:gd name="T66" fmla="*/ 2147483646 w 66"/>
              <a:gd name="T67" fmla="*/ 0 h 65"/>
              <a:gd name="T68" fmla="*/ 2147483646 w 66"/>
              <a:gd name="T69" fmla="*/ 0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6" y="5"/>
                </a:moveTo>
                <a:lnTo>
                  <a:pt x="16" y="5"/>
                </a:lnTo>
                <a:lnTo>
                  <a:pt x="10" y="10"/>
                </a:lnTo>
                <a:lnTo>
                  <a:pt x="6" y="15"/>
                </a:lnTo>
                <a:lnTo>
                  <a:pt x="3" y="20"/>
                </a:lnTo>
                <a:lnTo>
                  <a:pt x="2" y="26"/>
                </a:lnTo>
                <a:lnTo>
                  <a:pt x="0" y="32"/>
                </a:lnTo>
                <a:lnTo>
                  <a:pt x="2" y="39"/>
                </a:lnTo>
                <a:lnTo>
                  <a:pt x="3" y="44"/>
                </a:lnTo>
                <a:lnTo>
                  <a:pt x="6" y="50"/>
                </a:lnTo>
                <a:lnTo>
                  <a:pt x="10" y="55"/>
                </a:lnTo>
                <a:lnTo>
                  <a:pt x="15" y="60"/>
                </a:lnTo>
                <a:lnTo>
                  <a:pt x="21" y="63"/>
                </a:lnTo>
                <a:lnTo>
                  <a:pt x="26" y="65"/>
                </a:lnTo>
                <a:lnTo>
                  <a:pt x="32" y="65"/>
                </a:lnTo>
                <a:lnTo>
                  <a:pt x="39" y="65"/>
                </a:lnTo>
                <a:lnTo>
                  <a:pt x="45" y="63"/>
                </a:lnTo>
                <a:lnTo>
                  <a:pt x="50" y="60"/>
                </a:lnTo>
                <a:lnTo>
                  <a:pt x="56" y="57"/>
                </a:lnTo>
                <a:lnTo>
                  <a:pt x="60" y="52"/>
                </a:lnTo>
                <a:lnTo>
                  <a:pt x="63" y="45"/>
                </a:lnTo>
                <a:lnTo>
                  <a:pt x="64" y="40"/>
                </a:lnTo>
                <a:lnTo>
                  <a:pt x="66" y="34"/>
                </a:lnTo>
                <a:lnTo>
                  <a:pt x="66" y="28"/>
                </a:lnTo>
                <a:lnTo>
                  <a:pt x="63" y="21"/>
                </a:lnTo>
                <a:lnTo>
                  <a:pt x="61" y="15"/>
                </a:lnTo>
                <a:lnTo>
                  <a:pt x="56" y="10"/>
                </a:lnTo>
                <a:lnTo>
                  <a:pt x="52" y="7"/>
                </a:lnTo>
                <a:lnTo>
                  <a:pt x="47" y="4"/>
                </a:lnTo>
                <a:lnTo>
                  <a:pt x="40" y="2"/>
                </a:lnTo>
                <a:lnTo>
                  <a:pt x="34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6" name="Freeform 214"/>
          <p:cNvSpPr>
            <a:spLocks/>
          </p:cNvSpPr>
          <p:nvPr/>
        </p:nvSpPr>
        <p:spPr bwMode="auto">
          <a:xfrm>
            <a:off x="7076017" y="5538789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2" y="79"/>
                </a:lnTo>
                <a:lnTo>
                  <a:pt x="0" y="80"/>
                </a:lnTo>
                <a:lnTo>
                  <a:pt x="0" y="83"/>
                </a:lnTo>
                <a:lnTo>
                  <a:pt x="2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1" y="88"/>
                </a:lnTo>
                <a:lnTo>
                  <a:pt x="129" y="13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9" y="1"/>
                </a:lnTo>
                <a:lnTo>
                  <a:pt x="127" y="0"/>
                </a:lnTo>
                <a:lnTo>
                  <a:pt x="124" y="0"/>
                </a:lnTo>
                <a:lnTo>
                  <a:pt x="121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7" name="Freeform 215"/>
          <p:cNvSpPr>
            <a:spLocks/>
          </p:cNvSpPr>
          <p:nvPr/>
        </p:nvSpPr>
        <p:spPr bwMode="auto">
          <a:xfrm>
            <a:off x="7501468" y="5421313"/>
            <a:ext cx="283633" cy="80962"/>
          </a:xfrm>
          <a:custGeom>
            <a:avLst/>
            <a:gdLst>
              <a:gd name="T0" fmla="*/ 2147483646 w 134"/>
              <a:gd name="T1" fmla="*/ 2147483646 h 51"/>
              <a:gd name="T2" fmla="*/ 2147483646 w 134"/>
              <a:gd name="T3" fmla="*/ 2147483646 h 51"/>
              <a:gd name="T4" fmla="*/ 0 w 134"/>
              <a:gd name="T5" fmla="*/ 2147483646 h 51"/>
              <a:gd name="T6" fmla="*/ 0 w 134"/>
              <a:gd name="T7" fmla="*/ 2147483646 h 51"/>
              <a:gd name="T8" fmla="*/ 0 w 134"/>
              <a:gd name="T9" fmla="*/ 2147483646 h 51"/>
              <a:gd name="T10" fmla="*/ 0 w 134"/>
              <a:gd name="T11" fmla="*/ 2147483646 h 51"/>
              <a:gd name="T12" fmla="*/ 2147483646 w 134"/>
              <a:gd name="T13" fmla="*/ 2147483646 h 51"/>
              <a:gd name="T14" fmla="*/ 2147483646 w 134"/>
              <a:gd name="T15" fmla="*/ 2147483646 h 51"/>
              <a:gd name="T16" fmla="*/ 2147483646 w 134"/>
              <a:gd name="T17" fmla="*/ 2147483646 h 51"/>
              <a:gd name="T18" fmla="*/ 2147483646 w 134"/>
              <a:gd name="T19" fmla="*/ 2147483646 h 51"/>
              <a:gd name="T20" fmla="*/ 2147483646 w 134"/>
              <a:gd name="T21" fmla="*/ 2147483646 h 51"/>
              <a:gd name="T22" fmla="*/ 2147483646 w 134"/>
              <a:gd name="T23" fmla="*/ 2147483646 h 51"/>
              <a:gd name="T24" fmla="*/ 2147483646 w 134"/>
              <a:gd name="T25" fmla="*/ 2147483646 h 51"/>
              <a:gd name="T26" fmla="*/ 2147483646 w 134"/>
              <a:gd name="T27" fmla="*/ 2147483646 h 51"/>
              <a:gd name="T28" fmla="*/ 2147483646 w 134"/>
              <a:gd name="T29" fmla="*/ 0 h 51"/>
              <a:gd name="T30" fmla="*/ 2147483646 w 134"/>
              <a:gd name="T31" fmla="*/ 0 h 51"/>
              <a:gd name="T32" fmla="*/ 2147483646 w 134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4" h="51">
                <a:moveTo>
                  <a:pt x="2" y="43"/>
                </a:moveTo>
                <a:lnTo>
                  <a:pt x="2" y="43"/>
                </a:lnTo>
                <a:lnTo>
                  <a:pt x="0" y="45"/>
                </a:lnTo>
                <a:lnTo>
                  <a:pt x="0" y="48"/>
                </a:lnTo>
                <a:lnTo>
                  <a:pt x="2" y="51"/>
                </a:lnTo>
                <a:lnTo>
                  <a:pt x="5" y="51"/>
                </a:lnTo>
                <a:lnTo>
                  <a:pt x="132" y="8"/>
                </a:lnTo>
                <a:lnTo>
                  <a:pt x="134" y="6"/>
                </a:lnTo>
                <a:lnTo>
                  <a:pt x="134" y="3"/>
                </a:lnTo>
                <a:lnTo>
                  <a:pt x="132" y="0"/>
                </a:lnTo>
                <a:lnTo>
                  <a:pt x="129" y="0"/>
                </a:lnTo>
                <a:lnTo>
                  <a:pt x="2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" name="Freeform 216"/>
          <p:cNvSpPr>
            <a:spLocks/>
          </p:cNvSpPr>
          <p:nvPr/>
        </p:nvSpPr>
        <p:spPr bwMode="auto">
          <a:xfrm>
            <a:off x="7495117" y="5345113"/>
            <a:ext cx="251883" cy="131762"/>
          </a:xfrm>
          <a:custGeom>
            <a:avLst/>
            <a:gdLst>
              <a:gd name="T0" fmla="*/ 2147483646 w 119"/>
              <a:gd name="T1" fmla="*/ 2147483646 h 83"/>
              <a:gd name="T2" fmla="*/ 2147483646 w 119"/>
              <a:gd name="T3" fmla="*/ 2147483646 h 83"/>
              <a:gd name="T4" fmla="*/ 0 w 119"/>
              <a:gd name="T5" fmla="*/ 2147483646 h 83"/>
              <a:gd name="T6" fmla="*/ 2147483646 w 119"/>
              <a:gd name="T7" fmla="*/ 2147483646 h 83"/>
              <a:gd name="T8" fmla="*/ 2147483646 w 119"/>
              <a:gd name="T9" fmla="*/ 2147483646 h 83"/>
              <a:gd name="T10" fmla="*/ 2147483646 w 119"/>
              <a:gd name="T11" fmla="*/ 2147483646 h 83"/>
              <a:gd name="T12" fmla="*/ 2147483646 w 119"/>
              <a:gd name="T13" fmla="*/ 2147483646 h 83"/>
              <a:gd name="T14" fmla="*/ 2147483646 w 119"/>
              <a:gd name="T15" fmla="*/ 2147483646 h 83"/>
              <a:gd name="T16" fmla="*/ 2147483646 w 119"/>
              <a:gd name="T17" fmla="*/ 2147483646 h 83"/>
              <a:gd name="T18" fmla="*/ 2147483646 w 119"/>
              <a:gd name="T19" fmla="*/ 2147483646 h 83"/>
              <a:gd name="T20" fmla="*/ 2147483646 w 119"/>
              <a:gd name="T21" fmla="*/ 2147483646 h 83"/>
              <a:gd name="T22" fmla="*/ 2147483646 w 119"/>
              <a:gd name="T23" fmla="*/ 2147483646 h 83"/>
              <a:gd name="T24" fmla="*/ 2147483646 w 119"/>
              <a:gd name="T25" fmla="*/ 2147483646 h 83"/>
              <a:gd name="T26" fmla="*/ 2147483646 w 119"/>
              <a:gd name="T27" fmla="*/ 2147483646 h 83"/>
              <a:gd name="T28" fmla="*/ 2147483646 w 119"/>
              <a:gd name="T29" fmla="*/ 0 h 83"/>
              <a:gd name="T30" fmla="*/ 2147483646 w 119"/>
              <a:gd name="T31" fmla="*/ 2147483646 h 83"/>
              <a:gd name="T32" fmla="*/ 2147483646 w 119"/>
              <a:gd name="T33" fmla="*/ 2147483646 h 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3">
                <a:moveTo>
                  <a:pt x="3" y="75"/>
                </a:moveTo>
                <a:lnTo>
                  <a:pt x="3" y="75"/>
                </a:lnTo>
                <a:lnTo>
                  <a:pt x="0" y="78"/>
                </a:lnTo>
                <a:lnTo>
                  <a:pt x="2" y="82"/>
                </a:lnTo>
                <a:lnTo>
                  <a:pt x="5" y="83"/>
                </a:lnTo>
                <a:lnTo>
                  <a:pt x="8" y="83"/>
                </a:lnTo>
                <a:lnTo>
                  <a:pt x="117" y="8"/>
                </a:lnTo>
                <a:lnTo>
                  <a:pt x="119" y="4"/>
                </a:lnTo>
                <a:lnTo>
                  <a:pt x="119" y="1"/>
                </a:lnTo>
                <a:lnTo>
                  <a:pt x="116" y="0"/>
                </a:lnTo>
                <a:lnTo>
                  <a:pt x="112" y="1"/>
                </a:lnTo>
                <a:lnTo>
                  <a:pt x="3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" name="Freeform 217"/>
          <p:cNvSpPr>
            <a:spLocks/>
          </p:cNvSpPr>
          <p:nvPr/>
        </p:nvSpPr>
        <p:spPr bwMode="auto">
          <a:xfrm>
            <a:off x="7512052" y="5494338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7"/>
                </a:lnTo>
                <a:lnTo>
                  <a:pt x="2" y="20"/>
                </a:lnTo>
                <a:lnTo>
                  <a:pt x="5" y="20"/>
                </a:lnTo>
                <a:lnTo>
                  <a:pt x="137" y="8"/>
                </a:lnTo>
                <a:lnTo>
                  <a:pt x="140" y="7"/>
                </a:lnTo>
                <a:lnTo>
                  <a:pt x="141" y="4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" name="Freeform 218"/>
          <p:cNvSpPr>
            <a:spLocks/>
          </p:cNvSpPr>
          <p:nvPr/>
        </p:nvSpPr>
        <p:spPr bwMode="auto">
          <a:xfrm>
            <a:off x="7467600" y="5287964"/>
            <a:ext cx="213784" cy="166687"/>
          </a:xfrm>
          <a:custGeom>
            <a:avLst/>
            <a:gdLst>
              <a:gd name="T0" fmla="*/ 2147483646 w 101"/>
              <a:gd name="T1" fmla="*/ 2147483646 h 105"/>
              <a:gd name="T2" fmla="*/ 2147483646 w 101"/>
              <a:gd name="T3" fmla="*/ 2147483646 h 105"/>
              <a:gd name="T4" fmla="*/ 0 w 101"/>
              <a:gd name="T5" fmla="*/ 2147483646 h 105"/>
              <a:gd name="T6" fmla="*/ 2147483646 w 101"/>
              <a:gd name="T7" fmla="*/ 2147483646 h 105"/>
              <a:gd name="T8" fmla="*/ 2147483646 w 101"/>
              <a:gd name="T9" fmla="*/ 2147483646 h 105"/>
              <a:gd name="T10" fmla="*/ 2147483646 w 101"/>
              <a:gd name="T11" fmla="*/ 2147483646 h 105"/>
              <a:gd name="T12" fmla="*/ 2147483646 w 101"/>
              <a:gd name="T13" fmla="*/ 2147483646 h 105"/>
              <a:gd name="T14" fmla="*/ 2147483646 w 101"/>
              <a:gd name="T15" fmla="*/ 2147483646 h 105"/>
              <a:gd name="T16" fmla="*/ 2147483646 w 101"/>
              <a:gd name="T17" fmla="*/ 2147483646 h 105"/>
              <a:gd name="T18" fmla="*/ 2147483646 w 101"/>
              <a:gd name="T19" fmla="*/ 2147483646 h 105"/>
              <a:gd name="T20" fmla="*/ 2147483646 w 101"/>
              <a:gd name="T21" fmla="*/ 2147483646 h 105"/>
              <a:gd name="T22" fmla="*/ 2147483646 w 101"/>
              <a:gd name="T23" fmla="*/ 2147483646 h 105"/>
              <a:gd name="T24" fmla="*/ 2147483646 w 101"/>
              <a:gd name="T25" fmla="*/ 2147483646 h 105"/>
              <a:gd name="T26" fmla="*/ 2147483646 w 101"/>
              <a:gd name="T27" fmla="*/ 2147483646 h 105"/>
              <a:gd name="T28" fmla="*/ 2147483646 w 101"/>
              <a:gd name="T29" fmla="*/ 0 h 105"/>
              <a:gd name="T30" fmla="*/ 2147483646 w 101"/>
              <a:gd name="T31" fmla="*/ 2147483646 h 105"/>
              <a:gd name="T32" fmla="*/ 2147483646 w 101"/>
              <a:gd name="T33" fmla="*/ 2147483646 h 1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5">
                <a:moveTo>
                  <a:pt x="2" y="98"/>
                </a:moveTo>
                <a:lnTo>
                  <a:pt x="2" y="98"/>
                </a:lnTo>
                <a:lnTo>
                  <a:pt x="0" y="102"/>
                </a:lnTo>
                <a:lnTo>
                  <a:pt x="2" y="105"/>
                </a:lnTo>
                <a:lnTo>
                  <a:pt x="5" y="105"/>
                </a:lnTo>
                <a:lnTo>
                  <a:pt x="8" y="105"/>
                </a:lnTo>
                <a:lnTo>
                  <a:pt x="101" y="8"/>
                </a:lnTo>
                <a:lnTo>
                  <a:pt x="101" y="5"/>
                </a:lnTo>
                <a:lnTo>
                  <a:pt x="100" y="2"/>
                </a:lnTo>
                <a:lnTo>
                  <a:pt x="98" y="0"/>
                </a:lnTo>
                <a:lnTo>
                  <a:pt x="95" y="2"/>
                </a:lnTo>
                <a:lnTo>
                  <a:pt x="2" y="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1" name="Freeform 219"/>
          <p:cNvSpPr>
            <a:spLocks/>
          </p:cNvSpPr>
          <p:nvPr/>
        </p:nvSpPr>
        <p:spPr bwMode="auto">
          <a:xfrm>
            <a:off x="7495118" y="5546725"/>
            <a:ext cx="298449" cy="25400"/>
          </a:xfrm>
          <a:custGeom>
            <a:avLst/>
            <a:gdLst>
              <a:gd name="T0" fmla="*/ 2147483646 w 141"/>
              <a:gd name="T1" fmla="*/ 0 h 16"/>
              <a:gd name="T2" fmla="*/ 2147483646 w 141"/>
              <a:gd name="T3" fmla="*/ 0 h 16"/>
              <a:gd name="T4" fmla="*/ 2147483646 w 141"/>
              <a:gd name="T5" fmla="*/ 2147483646 h 16"/>
              <a:gd name="T6" fmla="*/ 0 w 141"/>
              <a:gd name="T7" fmla="*/ 2147483646 h 16"/>
              <a:gd name="T8" fmla="*/ 0 w 141"/>
              <a:gd name="T9" fmla="*/ 2147483646 h 16"/>
              <a:gd name="T10" fmla="*/ 0 w 141"/>
              <a:gd name="T11" fmla="*/ 2147483646 h 16"/>
              <a:gd name="T12" fmla="*/ 2147483646 w 141"/>
              <a:gd name="T13" fmla="*/ 2147483646 h 16"/>
              <a:gd name="T14" fmla="*/ 2147483646 w 141"/>
              <a:gd name="T15" fmla="*/ 2147483646 h 16"/>
              <a:gd name="T16" fmla="*/ 2147483646 w 141"/>
              <a:gd name="T17" fmla="*/ 2147483646 h 16"/>
              <a:gd name="T18" fmla="*/ 2147483646 w 141"/>
              <a:gd name="T19" fmla="*/ 2147483646 h 16"/>
              <a:gd name="T20" fmla="*/ 2147483646 w 141"/>
              <a:gd name="T21" fmla="*/ 2147483646 h 16"/>
              <a:gd name="T22" fmla="*/ 2147483646 w 141"/>
              <a:gd name="T23" fmla="*/ 2147483646 h 16"/>
              <a:gd name="T24" fmla="*/ 2147483646 w 141"/>
              <a:gd name="T25" fmla="*/ 2147483646 h 16"/>
              <a:gd name="T26" fmla="*/ 2147483646 w 141"/>
              <a:gd name="T27" fmla="*/ 2147483646 h 16"/>
              <a:gd name="T28" fmla="*/ 2147483646 w 141"/>
              <a:gd name="T29" fmla="*/ 2147483646 h 16"/>
              <a:gd name="T30" fmla="*/ 2147483646 w 141"/>
              <a:gd name="T31" fmla="*/ 2147483646 h 16"/>
              <a:gd name="T32" fmla="*/ 2147483646 w 141"/>
              <a:gd name="T33" fmla="*/ 0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6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5" y="9"/>
                </a:lnTo>
                <a:lnTo>
                  <a:pt x="137" y="16"/>
                </a:lnTo>
                <a:lnTo>
                  <a:pt x="140" y="16"/>
                </a:lnTo>
                <a:lnTo>
                  <a:pt x="141" y="12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2" name="Freeform 220"/>
          <p:cNvSpPr>
            <a:spLocks/>
          </p:cNvSpPr>
          <p:nvPr/>
        </p:nvSpPr>
        <p:spPr bwMode="auto">
          <a:xfrm>
            <a:off x="7467600" y="5565775"/>
            <a:ext cx="289984" cy="69850"/>
          </a:xfrm>
          <a:custGeom>
            <a:avLst/>
            <a:gdLst>
              <a:gd name="T0" fmla="*/ 2147483646 w 137"/>
              <a:gd name="T1" fmla="*/ 0 h 44"/>
              <a:gd name="T2" fmla="*/ 2147483646 w 137"/>
              <a:gd name="T3" fmla="*/ 0 h 44"/>
              <a:gd name="T4" fmla="*/ 2147483646 w 137"/>
              <a:gd name="T5" fmla="*/ 0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0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2147483646 h 44"/>
              <a:gd name="T30" fmla="*/ 2147483646 w 137"/>
              <a:gd name="T31" fmla="*/ 2147483646 h 44"/>
              <a:gd name="T32" fmla="*/ 2147483646 w 137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0" y="7"/>
                </a:lnTo>
                <a:lnTo>
                  <a:pt x="3" y="9"/>
                </a:lnTo>
                <a:lnTo>
                  <a:pt x="132" y="44"/>
                </a:lnTo>
                <a:lnTo>
                  <a:pt x="135" y="44"/>
                </a:lnTo>
                <a:lnTo>
                  <a:pt x="137" y="41"/>
                </a:lnTo>
                <a:lnTo>
                  <a:pt x="137" y="37"/>
                </a:lnTo>
                <a:lnTo>
                  <a:pt x="134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3" name="Freeform 221"/>
          <p:cNvSpPr>
            <a:spLocks/>
          </p:cNvSpPr>
          <p:nvPr/>
        </p:nvSpPr>
        <p:spPr bwMode="auto">
          <a:xfrm>
            <a:off x="7437967" y="5581650"/>
            <a:ext cx="254000" cy="120650"/>
          </a:xfrm>
          <a:custGeom>
            <a:avLst/>
            <a:gdLst>
              <a:gd name="T0" fmla="*/ 2147483646 w 120"/>
              <a:gd name="T1" fmla="*/ 2147483646 h 76"/>
              <a:gd name="T2" fmla="*/ 2147483646 w 120"/>
              <a:gd name="T3" fmla="*/ 2147483646 h 76"/>
              <a:gd name="T4" fmla="*/ 2147483646 w 120"/>
              <a:gd name="T5" fmla="*/ 0 h 76"/>
              <a:gd name="T6" fmla="*/ 0 w 120"/>
              <a:gd name="T7" fmla="*/ 2147483646 h 76"/>
              <a:gd name="T8" fmla="*/ 0 w 120"/>
              <a:gd name="T9" fmla="*/ 2147483646 h 76"/>
              <a:gd name="T10" fmla="*/ 0 w 120"/>
              <a:gd name="T11" fmla="*/ 2147483646 h 76"/>
              <a:gd name="T12" fmla="*/ 0 w 120"/>
              <a:gd name="T13" fmla="*/ 2147483646 h 76"/>
              <a:gd name="T14" fmla="*/ 2147483646 w 120"/>
              <a:gd name="T15" fmla="*/ 2147483646 h 76"/>
              <a:gd name="T16" fmla="*/ 2147483646 w 120"/>
              <a:gd name="T17" fmla="*/ 2147483646 h 76"/>
              <a:gd name="T18" fmla="*/ 2147483646 w 120"/>
              <a:gd name="T19" fmla="*/ 2147483646 h 76"/>
              <a:gd name="T20" fmla="*/ 2147483646 w 120"/>
              <a:gd name="T21" fmla="*/ 2147483646 h 76"/>
              <a:gd name="T22" fmla="*/ 2147483646 w 120"/>
              <a:gd name="T23" fmla="*/ 2147483646 h 76"/>
              <a:gd name="T24" fmla="*/ 2147483646 w 120"/>
              <a:gd name="T25" fmla="*/ 2147483646 h 76"/>
              <a:gd name="T26" fmla="*/ 2147483646 w 120"/>
              <a:gd name="T27" fmla="*/ 2147483646 h 76"/>
              <a:gd name="T28" fmla="*/ 2147483646 w 120"/>
              <a:gd name="T29" fmla="*/ 2147483646 h 76"/>
              <a:gd name="T30" fmla="*/ 2147483646 w 120"/>
              <a:gd name="T31" fmla="*/ 2147483646 h 76"/>
              <a:gd name="T32" fmla="*/ 2147483646 w 120"/>
              <a:gd name="T33" fmla="*/ 2147483646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76">
                <a:moveTo>
                  <a:pt x="6" y="2"/>
                </a:moveTo>
                <a:lnTo>
                  <a:pt x="6" y="2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1" y="10"/>
                </a:lnTo>
                <a:lnTo>
                  <a:pt x="114" y="76"/>
                </a:lnTo>
                <a:lnTo>
                  <a:pt x="117" y="76"/>
                </a:lnTo>
                <a:lnTo>
                  <a:pt x="120" y="74"/>
                </a:lnTo>
                <a:lnTo>
                  <a:pt x="120" y="71"/>
                </a:lnTo>
                <a:lnTo>
                  <a:pt x="119" y="68"/>
                </a:lnTo>
                <a:lnTo>
                  <a:pt x="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4" name="Freeform 222"/>
          <p:cNvSpPr>
            <a:spLocks/>
          </p:cNvSpPr>
          <p:nvPr/>
        </p:nvSpPr>
        <p:spPr bwMode="auto">
          <a:xfrm>
            <a:off x="7433733" y="5241926"/>
            <a:ext cx="152400" cy="200025"/>
          </a:xfrm>
          <a:custGeom>
            <a:avLst/>
            <a:gdLst>
              <a:gd name="T0" fmla="*/ 2147483646 w 72"/>
              <a:gd name="T1" fmla="*/ 2147483646 h 126"/>
              <a:gd name="T2" fmla="*/ 2147483646 w 72"/>
              <a:gd name="T3" fmla="*/ 2147483646 h 126"/>
              <a:gd name="T4" fmla="*/ 0 w 72"/>
              <a:gd name="T5" fmla="*/ 2147483646 h 126"/>
              <a:gd name="T6" fmla="*/ 2147483646 w 72"/>
              <a:gd name="T7" fmla="*/ 2147483646 h 126"/>
              <a:gd name="T8" fmla="*/ 2147483646 w 72"/>
              <a:gd name="T9" fmla="*/ 2147483646 h 126"/>
              <a:gd name="T10" fmla="*/ 2147483646 w 72"/>
              <a:gd name="T11" fmla="*/ 2147483646 h 126"/>
              <a:gd name="T12" fmla="*/ 2147483646 w 72"/>
              <a:gd name="T13" fmla="*/ 2147483646 h 126"/>
              <a:gd name="T14" fmla="*/ 2147483646 w 72"/>
              <a:gd name="T15" fmla="*/ 2147483646 h 126"/>
              <a:gd name="T16" fmla="*/ 2147483646 w 72"/>
              <a:gd name="T17" fmla="*/ 2147483646 h 126"/>
              <a:gd name="T18" fmla="*/ 2147483646 w 72"/>
              <a:gd name="T19" fmla="*/ 2147483646 h 126"/>
              <a:gd name="T20" fmla="*/ 2147483646 w 72"/>
              <a:gd name="T21" fmla="*/ 2147483646 h 126"/>
              <a:gd name="T22" fmla="*/ 2147483646 w 72"/>
              <a:gd name="T23" fmla="*/ 2147483646 h 126"/>
              <a:gd name="T24" fmla="*/ 2147483646 w 72"/>
              <a:gd name="T25" fmla="*/ 2147483646 h 126"/>
              <a:gd name="T26" fmla="*/ 2147483646 w 72"/>
              <a:gd name="T27" fmla="*/ 2147483646 h 126"/>
              <a:gd name="T28" fmla="*/ 2147483646 w 72"/>
              <a:gd name="T29" fmla="*/ 0 h 126"/>
              <a:gd name="T30" fmla="*/ 2147483646 w 72"/>
              <a:gd name="T31" fmla="*/ 2147483646 h 126"/>
              <a:gd name="T32" fmla="*/ 2147483646 w 72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6">
                <a:moveTo>
                  <a:pt x="2" y="119"/>
                </a:moveTo>
                <a:lnTo>
                  <a:pt x="2" y="119"/>
                </a:lnTo>
                <a:lnTo>
                  <a:pt x="0" y="124"/>
                </a:lnTo>
                <a:lnTo>
                  <a:pt x="3" y="126"/>
                </a:lnTo>
                <a:lnTo>
                  <a:pt x="6" y="126"/>
                </a:lnTo>
                <a:lnTo>
                  <a:pt x="8" y="124"/>
                </a:lnTo>
                <a:lnTo>
                  <a:pt x="71" y="7"/>
                </a:lnTo>
                <a:lnTo>
                  <a:pt x="72" y="4"/>
                </a:lnTo>
                <a:lnTo>
                  <a:pt x="69" y="2"/>
                </a:lnTo>
                <a:lnTo>
                  <a:pt x="66" y="0"/>
                </a:lnTo>
                <a:lnTo>
                  <a:pt x="64" y="4"/>
                </a:lnTo>
                <a:lnTo>
                  <a:pt x="2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5" name="Freeform 223"/>
          <p:cNvSpPr>
            <a:spLocks/>
          </p:cNvSpPr>
          <p:nvPr/>
        </p:nvSpPr>
        <p:spPr bwMode="auto">
          <a:xfrm>
            <a:off x="7385052" y="5221288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29"/>
                </a:moveTo>
                <a:lnTo>
                  <a:pt x="0" y="129"/>
                </a:lnTo>
                <a:lnTo>
                  <a:pt x="2" y="134"/>
                </a:lnTo>
                <a:lnTo>
                  <a:pt x="4" y="135"/>
                </a:lnTo>
                <a:lnTo>
                  <a:pt x="7" y="135"/>
                </a:lnTo>
                <a:lnTo>
                  <a:pt x="10" y="132"/>
                </a:lnTo>
                <a:lnTo>
                  <a:pt x="50" y="7"/>
                </a:lnTo>
                <a:lnTo>
                  <a:pt x="50" y="2"/>
                </a:lnTo>
                <a:lnTo>
                  <a:pt x="47" y="0"/>
                </a:lnTo>
                <a:lnTo>
                  <a:pt x="44" y="0"/>
                </a:lnTo>
                <a:lnTo>
                  <a:pt x="42" y="4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6" name="Freeform 224"/>
          <p:cNvSpPr>
            <a:spLocks/>
          </p:cNvSpPr>
          <p:nvPr/>
        </p:nvSpPr>
        <p:spPr bwMode="auto">
          <a:xfrm>
            <a:off x="7351184" y="5224464"/>
            <a:ext cx="42333" cy="225425"/>
          </a:xfrm>
          <a:custGeom>
            <a:avLst/>
            <a:gdLst>
              <a:gd name="T0" fmla="*/ 0 w 20"/>
              <a:gd name="T1" fmla="*/ 2147483646 h 142"/>
              <a:gd name="T2" fmla="*/ 0 w 20"/>
              <a:gd name="T3" fmla="*/ 2147483646 h 142"/>
              <a:gd name="T4" fmla="*/ 0 w 20"/>
              <a:gd name="T5" fmla="*/ 2147483646 h 142"/>
              <a:gd name="T6" fmla="*/ 2147483646 w 20"/>
              <a:gd name="T7" fmla="*/ 2147483646 h 142"/>
              <a:gd name="T8" fmla="*/ 2147483646 w 20"/>
              <a:gd name="T9" fmla="*/ 2147483646 h 142"/>
              <a:gd name="T10" fmla="*/ 2147483646 w 20"/>
              <a:gd name="T11" fmla="*/ 2147483646 h 142"/>
              <a:gd name="T12" fmla="*/ 2147483646 w 20"/>
              <a:gd name="T13" fmla="*/ 2147483646 h 142"/>
              <a:gd name="T14" fmla="*/ 2147483646 w 20"/>
              <a:gd name="T15" fmla="*/ 2147483646 h 142"/>
              <a:gd name="T16" fmla="*/ 2147483646 w 20"/>
              <a:gd name="T17" fmla="*/ 2147483646 h 142"/>
              <a:gd name="T18" fmla="*/ 2147483646 w 20"/>
              <a:gd name="T19" fmla="*/ 2147483646 h 142"/>
              <a:gd name="T20" fmla="*/ 2147483646 w 20"/>
              <a:gd name="T21" fmla="*/ 2147483646 h 142"/>
              <a:gd name="T22" fmla="*/ 2147483646 w 20"/>
              <a:gd name="T23" fmla="*/ 0 h 142"/>
              <a:gd name="T24" fmla="*/ 2147483646 w 20"/>
              <a:gd name="T25" fmla="*/ 0 h 142"/>
              <a:gd name="T26" fmla="*/ 2147483646 w 20"/>
              <a:gd name="T27" fmla="*/ 0 h 142"/>
              <a:gd name="T28" fmla="*/ 2147483646 w 20"/>
              <a:gd name="T29" fmla="*/ 2147483646 h 142"/>
              <a:gd name="T30" fmla="*/ 2147483646 w 20"/>
              <a:gd name="T31" fmla="*/ 2147483646 h 142"/>
              <a:gd name="T32" fmla="*/ 0 w 20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" h="142">
                <a:moveTo>
                  <a:pt x="0" y="137"/>
                </a:moveTo>
                <a:lnTo>
                  <a:pt x="0" y="137"/>
                </a:lnTo>
                <a:lnTo>
                  <a:pt x="0" y="140"/>
                </a:lnTo>
                <a:lnTo>
                  <a:pt x="4" y="142"/>
                </a:lnTo>
                <a:lnTo>
                  <a:pt x="7" y="140"/>
                </a:lnTo>
                <a:lnTo>
                  <a:pt x="8" y="137"/>
                </a:lnTo>
                <a:lnTo>
                  <a:pt x="20" y="5"/>
                </a:lnTo>
                <a:lnTo>
                  <a:pt x="18" y="2"/>
                </a:lnTo>
                <a:lnTo>
                  <a:pt x="15" y="0"/>
                </a:lnTo>
                <a:lnTo>
                  <a:pt x="12" y="2"/>
                </a:lnTo>
                <a:lnTo>
                  <a:pt x="10" y="3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7" name="Freeform 225"/>
          <p:cNvSpPr>
            <a:spLocks/>
          </p:cNvSpPr>
          <p:nvPr/>
        </p:nvSpPr>
        <p:spPr bwMode="auto">
          <a:xfrm>
            <a:off x="7283451" y="5241925"/>
            <a:ext cx="59267" cy="222250"/>
          </a:xfrm>
          <a:custGeom>
            <a:avLst/>
            <a:gdLst>
              <a:gd name="T0" fmla="*/ 2147483646 w 28"/>
              <a:gd name="T1" fmla="*/ 2147483646 h 140"/>
              <a:gd name="T2" fmla="*/ 2147483646 w 28"/>
              <a:gd name="T3" fmla="*/ 2147483646 h 140"/>
              <a:gd name="T4" fmla="*/ 2147483646 w 28"/>
              <a:gd name="T5" fmla="*/ 2147483646 h 140"/>
              <a:gd name="T6" fmla="*/ 2147483646 w 28"/>
              <a:gd name="T7" fmla="*/ 2147483646 h 140"/>
              <a:gd name="T8" fmla="*/ 2147483646 w 28"/>
              <a:gd name="T9" fmla="*/ 2147483646 h 140"/>
              <a:gd name="T10" fmla="*/ 2147483646 w 28"/>
              <a:gd name="T11" fmla="*/ 2147483646 h 140"/>
              <a:gd name="T12" fmla="*/ 2147483646 w 28"/>
              <a:gd name="T13" fmla="*/ 2147483646 h 140"/>
              <a:gd name="T14" fmla="*/ 2147483646 w 28"/>
              <a:gd name="T15" fmla="*/ 2147483646 h 140"/>
              <a:gd name="T16" fmla="*/ 2147483646 w 28"/>
              <a:gd name="T17" fmla="*/ 2147483646 h 140"/>
              <a:gd name="T18" fmla="*/ 2147483646 w 28"/>
              <a:gd name="T19" fmla="*/ 2147483646 h 140"/>
              <a:gd name="T20" fmla="*/ 2147483646 w 28"/>
              <a:gd name="T21" fmla="*/ 2147483646 h 140"/>
              <a:gd name="T22" fmla="*/ 2147483646 w 28"/>
              <a:gd name="T23" fmla="*/ 0 h 140"/>
              <a:gd name="T24" fmla="*/ 2147483646 w 28"/>
              <a:gd name="T25" fmla="*/ 0 h 140"/>
              <a:gd name="T26" fmla="*/ 2147483646 w 28"/>
              <a:gd name="T27" fmla="*/ 0 h 140"/>
              <a:gd name="T28" fmla="*/ 2147483646 w 28"/>
              <a:gd name="T29" fmla="*/ 2147483646 h 140"/>
              <a:gd name="T30" fmla="*/ 0 w 28"/>
              <a:gd name="T31" fmla="*/ 2147483646 h 140"/>
              <a:gd name="T32" fmla="*/ 2147483646 w 28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" h="140">
                <a:moveTo>
                  <a:pt x="20" y="137"/>
                </a:moveTo>
                <a:lnTo>
                  <a:pt x="20" y="137"/>
                </a:lnTo>
                <a:lnTo>
                  <a:pt x="21" y="140"/>
                </a:lnTo>
                <a:lnTo>
                  <a:pt x="24" y="140"/>
                </a:lnTo>
                <a:lnTo>
                  <a:pt x="28" y="139"/>
                </a:lnTo>
                <a:lnTo>
                  <a:pt x="28" y="135"/>
                </a:lnTo>
                <a:lnTo>
                  <a:pt x="10" y="4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8" name="Freeform 226"/>
          <p:cNvSpPr>
            <a:spLocks/>
          </p:cNvSpPr>
          <p:nvPr/>
        </p:nvSpPr>
        <p:spPr bwMode="auto">
          <a:xfrm>
            <a:off x="5615518" y="5900738"/>
            <a:ext cx="215900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0 w 102"/>
              <a:gd name="T35" fmla="*/ 2147483646 h 103"/>
              <a:gd name="T36" fmla="*/ 0 w 102"/>
              <a:gd name="T37" fmla="*/ 2147483646 h 103"/>
              <a:gd name="T38" fmla="*/ 0 w 102"/>
              <a:gd name="T39" fmla="*/ 2147483646 h 103"/>
              <a:gd name="T40" fmla="*/ 0 w 102"/>
              <a:gd name="T41" fmla="*/ 2147483646 h 103"/>
              <a:gd name="T42" fmla="*/ 2147483646 w 102"/>
              <a:gd name="T43" fmla="*/ 2147483646 h 103"/>
              <a:gd name="T44" fmla="*/ 2147483646 w 102"/>
              <a:gd name="T45" fmla="*/ 2147483646 h 103"/>
              <a:gd name="T46" fmla="*/ 2147483646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0 h 103"/>
              <a:gd name="T56" fmla="*/ 2147483646 w 102"/>
              <a:gd name="T57" fmla="*/ 0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2147483646 h 103"/>
              <a:gd name="T64" fmla="*/ 2147483646 w 102"/>
              <a:gd name="T65" fmla="*/ 2147483646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102" y="52"/>
                </a:moveTo>
                <a:lnTo>
                  <a:pt x="102" y="52"/>
                </a:lnTo>
                <a:lnTo>
                  <a:pt x="102" y="63"/>
                </a:lnTo>
                <a:lnTo>
                  <a:pt x="98" y="72"/>
                </a:lnTo>
                <a:lnTo>
                  <a:pt x="94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0" y="103"/>
                </a:lnTo>
                <a:lnTo>
                  <a:pt x="40" y="103"/>
                </a:lnTo>
                <a:lnTo>
                  <a:pt x="31" y="100"/>
                </a:lnTo>
                <a:lnTo>
                  <a:pt x="23" y="95"/>
                </a:lnTo>
                <a:lnTo>
                  <a:pt x="15" y="88"/>
                </a:lnTo>
                <a:lnTo>
                  <a:pt x="8" y="80"/>
                </a:lnTo>
                <a:lnTo>
                  <a:pt x="3" y="72"/>
                </a:lnTo>
                <a:lnTo>
                  <a:pt x="0" y="63"/>
                </a:lnTo>
                <a:lnTo>
                  <a:pt x="0" y="52"/>
                </a:lnTo>
                <a:lnTo>
                  <a:pt x="0" y="42"/>
                </a:lnTo>
                <a:lnTo>
                  <a:pt x="3" y="32"/>
                </a:lnTo>
                <a:lnTo>
                  <a:pt x="8" y="23"/>
                </a:lnTo>
                <a:lnTo>
                  <a:pt x="15" y="16"/>
                </a:lnTo>
                <a:lnTo>
                  <a:pt x="23" y="10"/>
                </a:lnTo>
                <a:lnTo>
                  <a:pt x="31" y="5"/>
                </a:lnTo>
                <a:lnTo>
                  <a:pt x="40" y="2"/>
                </a:lnTo>
                <a:lnTo>
                  <a:pt x="50" y="0"/>
                </a:lnTo>
                <a:lnTo>
                  <a:pt x="61" y="2"/>
                </a:lnTo>
                <a:lnTo>
                  <a:pt x="71" y="5"/>
                </a:lnTo>
                <a:lnTo>
                  <a:pt x="79" y="10"/>
                </a:lnTo>
                <a:lnTo>
                  <a:pt x="87" y="16"/>
                </a:lnTo>
                <a:lnTo>
                  <a:pt x="94" y="23"/>
                </a:lnTo>
                <a:lnTo>
                  <a:pt x="98" y="32"/>
                </a:lnTo>
                <a:lnTo>
                  <a:pt x="102" y="42"/>
                </a:lnTo>
                <a:lnTo>
                  <a:pt x="102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" name="Freeform 227"/>
          <p:cNvSpPr>
            <a:spLocks/>
          </p:cNvSpPr>
          <p:nvPr/>
        </p:nvSpPr>
        <p:spPr bwMode="auto">
          <a:xfrm>
            <a:off x="5649385" y="6273801"/>
            <a:ext cx="139700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0 h 66"/>
              <a:gd name="T56" fmla="*/ 2147483646 w 66"/>
              <a:gd name="T57" fmla="*/ 0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6" y="32"/>
                </a:moveTo>
                <a:lnTo>
                  <a:pt x="66" y="32"/>
                </a:lnTo>
                <a:lnTo>
                  <a:pt x="65" y="38"/>
                </a:lnTo>
                <a:lnTo>
                  <a:pt x="63" y="45"/>
                </a:lnTo>
                <a:lnTo>
                  <a:pt x="60" y="51"/>
                </a:lnTo>
                <a:lnTo>
                  <a:pt x="57" y="56"/>
                </a:lnTo>
                <a:lnTo>
                  <a:pt x="52" y="59"/>
                </a:lnTo>
                <a:lnTo>
                  <a:pt x="45" y="62"/>
                </a:lnTo>
                <a:lnTo>
                  <a:pt x="41" y="64"/>
                </a:lnTo>
                <a:lnTo>
                  <a:pt x="33" y="66"/>
                </a:lnTo>
                <a:lnTo>
                  <a:pt x="26" y="64"/>
                </a:lnTo>
                <a:lnTo>
                  <a:pt x="21" y="62"/>
                </a:lnTo>
                <a:lnTo>
                  <a:pt x="15" y="59"/>
                </a:lnTo>
                <a:lnTo>
                  <a:pt x="10" y="56"/>
                </a:lnTo>
                <a:lnTo>
                  <a:pt x="7" y="51"/>
                </a:lnTo>
                <a:lnTo>
                  <a:pt x="4" y="45"/>
                </a:lnTo>
                <a:lnTo>
                  <a:pt x="2" y="38"/>
                </a:lnTo>
                <a:lnTo>
                  <a:pt x="0" y="32"/>
                </a:lnTo>
                <a:lnTo>
                  <a:pt x="2" y="25"/>
                </a:lnTo>
                <a:lnTo>
                  <a:pt x="4" y="19"/>
                </a:lnTo>
                <a:lnTo>
                  <a:pt x="7" y="14"/>
                </a:lnTo>
                <a:lnTo>
                  <a:pt x="10" y="9"/>
                </a:lnTo>
                <a:lnTo>
                  <a:pt x="15" y="6"/>
                </a:lnTo>
                <a:lnTo>
                  <a:pt x="21" y="3"/>
                </a:lnTo>
                <a:lnTo>
                  <a:pt x="26" y="1"/>
                </a:lnTo>
                <a:lnTo>
                  <a:pt x="33" y="0"/>
                </a:lnTo>
                <a:lnTo>
                  <a:pt x="41" y="1"/>
                </a:lnTo>
                <a:lnTo>
                  <a:pt x="45" y="3"/>
                </a:lnTo>
                <a:lnTo>
                  <a:pt x="52" y="6"/>
                </a:lnTo>
                <a:lnTo>
                  <a:pt x="57" y="9"/>
                </a:lnTo>
                <a:lnTo>
                  <a:pt x="60" y="14"/>
                </a:lnTo>
                <a:lnTo>
                  <a:pt x="63" y="19"/>
                </a:lnTo>
                <a:lnTo>
                  <a:pt x="65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0" name="Freeform 228"/>
          <p:cNvSpPr>
            <a:spLocks/>
          </p:cNvSpPr>
          <p:nvPr/>
        </p:nvSpPr>
        <p:spPr bwMode="auto">
          <a:xfrm>
            <a:off x="5704418" y="6040438"/>
            <a:ext cx="31749" cy="246062"/>
          </a:xfrm>
          <a:custGeom>
            <a:avLst/>
            <a:gdLst>
              <a:gd name="T0" fmla="*/ 2147483646 w 15"/>
              <a:gd name="T1" fmla="*/ 2147483646 h 155"/>
              <a:gd name="T2" fmla="*/ 2147483646 w 15"/>
              <a:gd name="T3" fmla="*/ 2147483646 h 155"/>
              <a:gd name="T4" fmla="*/ 2147483646 w 15"/>
              <a:gd name="T5" fmla="*/ 2147483646 h 155"/>
              <a:gd name="T6" fmla="*/ 2147483646 w 15"/>
              <a:gd name="T7" fmla="*/ 2147483646 h 155"/>
              <a:gd name="T8" fmla="*/ 2147483646 w 15"/>
              <a:gd name="T9" fmla="*/ 2147483646 h 155"/>
              <a:gd name="T10" fmla="*/ 2147483646 w 15"/>
              <a:gd name="T11" fmla="*/ 2147483646 h 155"/>
              <a:gd name="T12" fmla="*/ 2147483646 w 15"/>
              <a:gd name="T13" fmla="*/ 2147483646 h 155"/>
              <a:gd name="T14" fmla="*/ 2147483646 w 15"/>
              <a:gd name="T15" fmla="*/ 2147483646 h 155"/>
              <a:gd name="T16" fmla="*/ 2147483646 w 15"/>
              <a:gd name="T17" fmla="*/ 2147483646 h 155"/>
              <a:gd name="T18" fmla="*/ 2147483646 w 15"/>
              <a:gd name="T19" fmla="*/ 2147483646 h 155"/>
              <a:gd name="T20" fmla="*/ 2147483646 w 15"/>
              <a:gd name="T21" fmla="*/ 2147483646 h 155"/>
              <a:gd name="T22" fmla="*/ 0 w 15"/>
              <a:gd name="T23" fmla="*/ 2147483646 h 155"/>
              <a:gd name="T24" fmla="*/ 0 w 15"/>
              <a:gd name="T25" fmla="*/ 2147483646 h 155"/>
              <a:gd name="T26" fmla="*/ 0 w 15"/>
              <a:gd name="T27" fmla="*/ 2147483646 h 155"/>
              <a:gd name="T28" fmla="*/ 2147483646 w 15"/>
              <a:gd name="T29" fmla="*/ 2147483646 h 155"/>
              <a:gd name="T30" fmla="*/ 2147483646 w 15"/>
              <a:gd name="T31" fmla="*/ 2147483646 h 155"/>
              <a:gd name="T32" fmla="*/ 2147483646 w 15"/>
              <a:gd name="T33" fmla="*/ 0 h 155"/>
              <a:gd name="T34" fmla="*/ 2147483646 w 15"/>
              <a:gd name="T35" fmla="*/ 0 h 155"/>
              <a:gd name="T36" fmla="*/ 2147483646 w 15"/>
              <a:gd name="T37" fmla="*/ 0 h 155"/>
              <a:gd name="T38" fmla="*/ 2147483646 w 15"/>
              <a:gd name="T39" fmla="*/ 0 h 155"/>
              <a:gd name="T40" fmla="*/ 2147483646 w 15"/>
              <a:gd name="T41" fmla="*/ 0 h 155"/>
              <a:gd name="T42" fmla="*/ 2147483646 w 15"/>
              <a:gd name="T43" fmla="*/ 2147483646 h 155"/>
              <a:gd name="T44" fmla="*/ 2147483646 w 15"/>
              <a:gd name="T45" fmla="*/ 2147483646 h 155"/>
              <a:gd name="T46" fmla="*/ 2147483646 w 15"/>
              <a:gd name="T47" fmla="*/ 2147483646 h 155"/>
              <a:gd name="T48" fmla="*/ 2147483646 w 15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5">
                <a:moveTo>
                  <a:pt x="15" y="147"/>
                </a:moveTo>
                <a:lnTo>
                  <a:pt x="15" y="147"/>
                </a:lnTo>
                <a:lnTo>
                  <a:pt x="15" y="150"/>
                </a:lnTo>
                <a:lnTo>
                  <a:pt x="13" y="152"/>
                </a:lnTo>
                <a:lnTo>
                  <a:pt x="10" y="153"/>
                </a:lnTo>
                <a:lnTo>
                  <a:pt x="8" y="155"/>
                </a:lnTo>
                <a:lnTo>
                  <a:pt x="5" y="153"/>
                </a:lnTo>
                <a:lnTo>
                  <a:pt x="3" y="152"/>
                </a:lnTo>
                <a:lnTo>
                  <a:pt x="2" y="150"/>
                </a:lnTo>
                <a:lnTo>
                  <a:pt x="0" y="147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0" y="0"/>
                </a:lnTo>
                <a:lnTo>
                  <a:pt x="13" y="2"/>
                </a:lnTo>
                <a:lnTo>
                  <a:pt x="15" y="4"/>
                </a:lnTo>
                <a:lnTo>
                  <a:pt x="15" y="7"/>
                </a:lnTo>
                <a:lnTo>
                  <a:pt x="15" y="1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1" name="Freeform 229"/>
          <p:cNvSpPr>
            <a:spLocks/>
          </p:cNvSpPr>
          <p:nvPr/>
        </p:nvSpPr>
        <p:spPr bwMode="auto">
          <a:xfrm>
            <a:off x="5613400" y="5703888"/>
            <a:ext cx="86784" cy="220662"/>
          </a:xfrm>
          <a:custGeom>
            <a:avLst/>
            <a:gdLst>
              <a:gd name="T0" fmla="*/ 2147483646 w 41"/>
              <a:gd name="T1" fmla="*/ 2147483646 h 139"/>
              <a:gd name="T2" fmla="*/ 2147483646 w 41"/>
              <a:gd name="T3" fmla="*/ 2147483646 h 139"/>
              <a:gd name="T4" fmla="*/ 2147483646 w 41"/>
              <a:gd name="T5" fmla="*/ 2147483646 h 139"/>
              <a:gd name="T6" fmla="*/ 2147483646 w 41"/>
              <a:gd name="T7" fmla="*/ 2147483646 h 139"/>
              <a:gd name="T8" fmla="*/ 2147483646 w 41"/>
              <a:gd name="T9" fmla="*/ 2147483646 h 139"/>
              <a:gd name="T10" fmla="*/ 2147483646 w 41"/>
              <a:gd name="T11" fmla="*/ 2147483646 h 139"/>
              <a:gd name="T12" fmla="*/ 2147483646 w 41"/>
              <a:gd name="T13" fmla="*/ 2147483646 h 139"/>
              <a:gd name="T14" fmla="*/ 2147483646 w 41"/>
              <a:gd name="T15" fmla="*/ 2147483646 h 139"/>
              <a:gd name="T16" fmla="*/ 0 w 41"/>
              <a:gd name="T17" fmla="*/ 2147483646 h 139"/>
              <a:gd name="T18" fmla="*/ 0 w 41"/>
              <a:gd name="T19" fmla="*/ 2147483646 h 139"/>
              <a:gd name="T20" fmla="*/ 0 w 41"/>
              <a:gd name="T21" fmla="*/ 2147483646 h 139"/>
              <a:gd name="T22" fmla="*/ 2147483646 w 41"/>
              <a:gd name="T23" fmla="*/ 0 h 139"/>
              <a:gd name="T24" fmla="*/ 2147483646 w 41"/>
              <a:gd name="T25" fmla="*/ 0 h 139"/>
              <a:gd name="T26" fmla="*/ 2147483646 w 41"/>
              <a:gd name="T27" fmla="*/ 0 h 139"/>
              <a:gd name="T28" fmla="*/ 2147483646 w 41"/>
              <a:gd name="T29" fmla="*/ 0 h 139"/>
              <a:gd name="T30" fmla="*/ 2147483646 w 41"/>
              <a:gd name="T31" fmla="*/ 2147483646 h 139"/>
              <a:gd name="T32" fmla="*/ 2147483646 w 41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" h="139">
                <a:moveTo>
                  <a:pt x="41" y="132"/>
                </a:moveTo>
                <a:lnTo>
                  <a:pt x="41" y="132"/>
                </a:lnTo>
                <a:lnTo>
                  <a:pt x="40" y="135"/>
                </a:lnTo>
                <a:lnTo>
                  <a:pt x="38" y="139"/>
                </a:lnTo>
                <a:lnTo>
                  <a:pt x="33" y="137"/>
                </a:lnTo>
                <a:lnTo>
                  <a:pt x="32" y="135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9" y="3"/>
                </a:lnTo>
                <a:lnTo>
                  <a:pt x="41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2" name="Freeform 230"/>
          <p:cNvSpPr>
            <a:spLocks/>
          </p:cNvSpPr>
          <p:nvPr/>
        </p:nvSpPr>
        <p:spPr bwMode="auto">
          <a:xfrm>
            <a:off x="5710767" y="5686425"/>
            <a:ext cx="27517" cy="223838"/>
          </a:xfrm>
          <a:custGeom>
            <a:avLst/>
            <a:gdLst>
              <a:gd name="T0" fmla="*/ 2147483646 w 13"/>
              <a:gd name="T1" fmla="*/ 2147483646 h 141"/>
              <a:gd name="T2" fmla="*/ 2147483646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0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2147483646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10" y="138"/>
                </a:moveTo>
                <a:lnTo>
                  <a:pt x="10" y="138"/>
                </a:lnTo>
                <a:lnTo>
                  <a:pt x="8" y="141"/>
                </a:lnTo>
                <a:lnTo>
                  <a:pt x="5" y="141"/>
                </a:lnTo>
                <a:lnTo>
                  <a:pt x="2" y="140"/>
                </a:lnTo>
                <a:lnTo>
                  <a:pt x="0" y="137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3" y="5"/>
                </a:lnTo>
                <a:lnTo>
                  <a:pt x="10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3" name="Freeform 231"/>
          <p:cNvSpPr>
            <a:spLocks/>
          </p:cNvSpPr>
          <p:nvPr/>
        </p:nvSpPr>
        <p:spPr bwMode="auto">
          <a:xfrm>
            <a:off x="5518151" y="5727701"/>
            <a:ext cx="148167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2147483646 h 127"/>
              <a:gd name="T6" fmla="*/ 2147483646 w 70"/>
              <a:gd name="T7" fmla="*/ 2147483646 h 127"/>
              <a:gd name="T8" fmla="*/ 2147483646 w 70"/>
              <a:gd name="T9" fmla="*/ 2147483646 h 127"/>
              <a:gd name="T10" fmla="*/ 2147483646 w 70"/>
              <a:gd name="T11" fmla="*/ 2147483646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0 w 70"/>
              <a:gd name="T17" fmla="*/ 2147483646 h 127"/>
              <a:gd name="T18" fmla="*/ 0 w 70"/>
              <a:gd name="T19" fmla="*/ 2147483646 h 127"/>
              <a:gd name="T20" fmla="*/ 0 w 70"/>
              <a:gd name="T21" fmla="*/ 2147483646 h 127"/>
              <a:gd name="T22" fmla="*/ 2147483646 w 70"/>
              <a:gd name="T23" fmla="*/ 0 h 127"/>
              <a:gd name="T24" fmla="*/ 2147483646 w 70"/>
              <a:gd name="T25" fmla="*/ 0 h 127"/>
              <a:gd name="T26" fmla="*/ 2147483646 w 70"/>
              <a:gd name="T27" fmla="*/ 0 h 127"/>
              <a:gd name="T28" fmla="*/ 2147483646 w 70"/>
              <a:gd name="T29" fmla="*/ 0 h 127"/>
              <a:gd name="T30" fmla="*/ 2147483646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70" y="120"/>
                </a:moveTo>
                <a:lnTo>
                  <a:pt x="70" y="120"/>
                </a:lnTo>
                <a:lnTo>
                  <a:pt x="70" y="124"/>
                </a:lnTo>
                <a:lnTo>
                  <a:pt x="67" y="125"/>
                </a:lnTo>
                <a:lnTo>
                  <a:pt x="64" y="127"/>
                </a:lnTo>
                <a:lnTo>
                  <a:pt x="62" y="12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3"/>
                </a:lnTo>
                <a:lnTo>
                  <a:pt x="70" y="1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4" name="Freeform 232"/>
          <p:cNvSpPr>
            <a:spLocks/>
          </p:cNvSpPr>
          <p:nvPr/>
        </p:nvSpPr>
        <p:spPr bwMode="auto">
          <a:xfrm>
            <a:off x="5753101" y="5699126"/>
            <a:ext cx="80433" cy="219075"/>
          </a:xfrm>
          <a:custGeom>
            <a:avLst/>
            <a:gdLst>
              <a:gd name="T0" fmla="*/ 2147483646 w 38"/>
              <a:gd name="T1" fmla="*/ 2147483646 h 138"/>
              <a:gd name="T2" fmla="*/ 2147483646 w 38"/>
              <a:gd name="T3" fmla="*/ 2147483646 h 138"/>
              <a:gd name="T4" fmla="*/ 2147483646 w 38"/>
              <a:gd name="T5" fmla="*/ 2147483646 h 138"/>
              <a:gd name="T6" fmla="*/ 2147483646 w 38"/>
              <a:gd name="T7" fmla="*/ 2147483646 h 138"/>
              <a:gd name="T8" fmla="*/ 2147483646 w 38"/>
              <a:gd name="T9" fmla="*/ 2147483646 h 138"/>
              <a:gd name="T10" fmla="*/ 2147483646 w 38"/>
              <a:gd name="T11" fmla="*/ 2147483646 h 138"/>
              <a:gd name="T12" fmla="*/ 0 w 38"/>
              <a:gd name="T13" fmla="*/ 2147483646 h 138"/>
              <a:gd name="T14" fmla="*/ 0 w 38"/>
              <a:gd name="T15" fmla="*/ 2147483646 h 138"/>
              <a:gd name="T16" fmla="*/ 2147483646 w 38"/>
              <a:gd name="T17" fmla="*/ 2147483646 h 138"/>
              <a:gd name="T18" fmla="*/ 2147483646 w 38"/>
              <a:gd name="T19" fmla="*/ 2147483646 h 138"/>
              <a:gd name="T20" fmla="*/ 2147483646 w 38"/>
              <a:gd name="T21" fmla="*/ 0 h 138"/>
              <a:gd name="T22" fmla="*/ 2147483646 w 38"/>
              <a:gd name="T23" fmla="*/ 0 h 138"/>
              <a:gd name="T24" fmla="*/ 2147483646 w 38"/>
              <a:gd name="T25" fmla="*/ 0 h 138"/>
              <a:gd name="T26" fmla="*/ 2147483646 w 38"/>
              <a:gd name="T27" fmla="*/ 0 h 138"/>
              <a:gd name="T28" fmla="*/ 2147483646 w 38"/>
              <a:gd name="T29" fmla="*/ 2147483646 h 138"/>
              <a:gd name="T30" fmla="*/ 2147483646 w 38"/>
              <a:gd name="T31" fmla="*/ 2147483646 h 138"/>
              <a:gd name="T32" fmla="*/ 2147483646 w 38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8" h="138">
                <a:moveTo>
                  <a:pt x="8" y="133"/>
                </a:moveTo>
                <a:lnTo>
                  <a:pt x="8" y="133"/>
                </a:lnTo>
                <a:lnTo>
                  <a:pt x="6" y="137"/>
                </a:lnTo>
                <a:lnTo>
                  <a:pt x="3" y="138"/>
                </a:lnTo>
                <a:lnTo>
                  <a:pt x="0" y="135"/>
                </a:lnTo>
                <a:lnTo>
                  <a:pt x="0" y="132"/>
                </a:lnTo>
                <a:lnTo>
                  <a:pt x="30" y="3"/>
                </a:lnTo>
                <a:lnTo>
                  <a:pt x="32" y="0"/>
                </a:lnTo>
                <a:lnTo>
                  <a:pt x="35" y="0"/>
                </a:lnTo>
                <a:lnTo>
                  <a:pt x="38" y="2"/>
                </a:lnTo>
                <a:lnTo>
                  <a:pt x="38" y="5"/>
                </a:lnTo>
                <a:lnTo>
                  <a:pt x="8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5" name="Freeform 233"/>
          <p:cNvSpPr>
            <a:spLocks/>
          </p:cNvSpPr>
          <p:nvPr/>
        </p:nvSpPr>
        <p:spPr bwMode="auto">
          <a:xfrm>
            <a:off x="5456767" y="5773738"/>
            <a:ext cx="179917" cy="182562"/>
          </a:xfrm>
          <a:custGeom>
            <a:avLst/>
            <a:gdLst>
              <a:gd name="T0" fmla="*/ 2147483646 w 85"/>
              <a:gd name="T1" fmla="*/ 2147483646 h 115"/>
              <a:gd name="T2" fmla="*/ 2147483646 w 85"/>
              <a:gd name="T3" fmla="*/ 2147483646 h 115"/>
              <a:gd name="T4" fmla="*/ 2147483646 w 85"/>
              <a:gd name="T5" fmla="*/ 2147483646 h 115"/>
              <a:gd name="T6" fmla="*/ 2147483646 w 85"/>
              <a:gd name="T7" fmla="*/ 2147483646 h 115"/>
              <a:gd name="T8" fmla="*/ 2147483646 w 85"/>
              <a:gd name="T9" fmla="*/ 2147483646 h 115"/>
              <a:gd name="T10" fmla="*/ 2147483646 w 85"/>
              <a:gd name="T11" fmla="*/ 2147483646 h 115"/>
              <a:gd name="T12" fmla="*/ 2147483646 w 85"/>
              <a:gd name="T13" fmla="*/ 2147483646 h 115"/>
              <a:gd name="T14" fmla="*/ 2147483646 w 85"/>
              <a:gd name="T15" fmla="*/ 2147483646 h 115"/>
              <a:gd name="T16" fmla="*/ 0 w 85"/>
              <a:gd name="T17" fmla="*/ 2147483646 h 115"/>
              <a:gd name="T18" fmla="*/ 0 w 85"/>
              <a:gd name="T19" fmla="*/ 2147483646 h 115"/>
              <a:gd name="T20" fmla="*/ 0 w 85"/>
              <a:gd name="T21" fmla="*/ 2147483646 h 115"/>
              <a:gd name="T22" fmla="*/ 2147483646 w 85"/>
              <a:gd name="T23" fmla="*/ 0 h 115"/>
              <a:gd name="T24" fmla="*/ 2147483646 w 85"/>
              <a:gd name="T25" fmla="*/ 0 h 115"/>
              <a:gd name="T26" fmla="*/ 2147483646 w 85"/>
              <a:gd name="T27" fmla="*/ 0 h 115"/>
              <a:gd name="T28" fmla="*/ 2147483646 w 85"/>
              <a:gd name="T29" fmla="*/ 0 h 115"/>
              <a:gd name="T30" fmla="*/ 2147483646 w 85"/>
              <a:gd name="T31" fmla="*/ 2147483646 h 115"/>
              <a:gd name="T32" fmla="*/ 2147483646 w 85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" h="115">
                <a:moveTo>
                  <a:pt x="85" y="109"/>
                </a:moveTo>
                <a:lnTo>
                  <a:pt x="85" y="109"/>
                </a:lnTo>
                <a:lnTo>
                  <a:pt x="85" y="112"/>
                </a:lnTo>
                <a:lnTo>
                  <a:pt x="83" y="115"/>
                </a:lnTo>
                <a:lnTo>
                  <a:pt x="80" y="115"/>
                </a:lnTo>
                <a:lnTo>
                  <a:pt x="77" y="11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1"/>
                </a:lnTo>
                <a:lnTo>
                  <a:pt x="85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6" name="Freeform 234"/>
          <p:cNvSpPr>
            <a:spLocks/>
          </p:cNvSpPr>
          <p:nvPr/>
        </p:nvSpPr>
        <p:spPr bwMode="auto">
          <a:xfrm>
            <a:off x="5401733" y="5829301"/>
            <a:ext cx="22860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7"/>
                </a:lnTo>
                <a:lnTo>
                  <a:pt x="103" y="98"/>
                </a:lnTo>
                <a:lnTo>
                  <a:pt x="100" y="97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7" name="Freeform 235"/>
          <p:cNvSpPr>
            <a:spLocks/>
          </p:cNvSpPr>
          <p:nvPr/>
        </p:nvSpPr>
        <p:spPr bwMode="auto">
          <a:xfrm>
            <a:off x="5361518" y="5905500"/>
            <a:ext cx="264583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2147483646 w 125"/>
              <a:gd name="T23" fmla="*/ 2147483646 h 68"/>
              <a:gd name="T24" fmla="*/ 2147483646 w 125"/>
              <a:gd name="T25" fmla="*/ 2147483646 h 68"/>
              <a:gd name="T26" fmla="*/ 2147483646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3" y="60"/>
                </a:moveTo>
                <a:lnTo>
                  <a:pt x="123" y="60"/>
                </a:lnTo>
                <a:lnTo>
                  <a:pt x="125" y="63"/>
                </a:lnTo>
                <a:lnTo>
                  <a:pt x="125" y="66"/>
                </a:lnTo>
                <a:lnTo>
                  <a:pt x="123" y="68"/>
                </a:lnTo>
                <a:lnTo>
                  <a:pt x="120" y="68"/>
                </a:lnTo>
                <a:lnTo>
                  <a:pt x="3" y="8"/>
                </a:lnTo>
                <a:lnTo>
                  <a:pt x="0" y="7"/>
                </a:lnTo>
                <a:lnTo>
                  <a:pt x="1" y="3"/>
                </a:lnTo>
                <a:lnTo>
                  <a:pt x="3" y="0"/>
                </a:lnTo>
                <a:lnTo>
                  <a:pt x="6" y="0"/>
                </a:lnTo>
                <a:lnTo>
                  <a:pt x="123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8" name="Freeform 236"/>
          <p:cNvSpPr>
            <a:spLocks/>
          </p:cNvSpPr>
          <p:nvPr/>
        </p:nvSpPr>
        <p:spPr bwMode="auto">
          <a:xfrm>
            <a:off x="5782734" y="5735638"/>
            <a:ext cx="156633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2147483646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6" y="123"/>
                </a:lnTo>
                <a:lnTo>
                  <a:pt x="3" y="123"/>
                </a:lnTo>
                <a:lnTo>
                  <a:pt x="0" y="120"/>
                </a:lnTo>
                <a:lnTo>
                  <a:pt x="2" y="117"/>
                </a:lnTo>
                <a:lnTo>
                  <a:pt x="66" y="1"/>
                </a:lnTo>
                <a:lnTo>
                  <a:pt x="69" y="0"/>
                </a:lnTo>
                <a:lnTo>
                  <a:pt x="72" y="0"/>
                </a:lnTo>
                <a:lnTo>
                  <a:pt x="74" y="3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" name="Freeform 237"/>
          <p:cNvSpPr>
            <a:spLocks/>
          </p:cNvSpPr>
          <p:nvPr/>
        </p:nvSpPr>
        <p:spPr bwMode="auto">
          <a:xfrm>
            <a:off x="5816600" y="5783263"/>
            <a:ext cx="196851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0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09"/>
                </a:moveTo>
                <a:lnTo>
                  <a:pt x="8" y="109"/>
                </a:lnTo>
                <a:lnTo>
                  <a:pt x="5" y="111"/>
                </a:lnTo>
                <a:lnTo>
                  <a:pt x="2" y="109"/>
                </a:lnTo>
                <a:lnTo>
                  <a:pt x="0" y="106"/>
                </a:lnTo>
                <a:lnTo>
                  <a:pt x="0" y="103"/>
                </a:lnTo>
                <a:lnTo>
                  <a:pt x="85" y="2"/>
                </a:lnTo>
                <a:lnTo>
                  <a:pt x="89" y="0"/>
                </a:lnTo>
                <a:lnTo>
                  <a:pt x="92" y="0"/>
                </a:lnTo>
                <a:lnTo>
                  <a:pt x="93" y="3"/>
                </a:lnTo>
                <a:lnTo>
                  <a:pt x="92" y="7"/>
                </a:lnTo>
                <a:lnTo>
                  <a:pt x="8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0" name="Freeform 238"/>
          <p:cNvSpPr>
            <a:spLocks/>
          </p:cNvSpPr>
          <p:nvPr/>
        </p:nvSpPr>
        <p:spPr bwMode="auto">
          <a:xfrm>
            <a:off x="5820834" y="5846764"/>
            <a:ext cx="245533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9"/>
                </a:moveTo>
                <a:lnTo>
                  <a:pt x="8" y="89"/>
                </a:lnTo>
                <a:lnTo>
                  <a:pt x="5" y="89"/>
                </a:lnTo>
                <a:lnTo>
                  <a:pt x="1" y="87"/>
                </a:lnTo>
                <a:lnTo>
                  <a:pt x="0" y="84"/>
                </a:lnTo>
                <a:lnTo>
                  <a:pt x="3" y="81"/>
                </a:lnTo>
                <a:lnTo>
                  <a:pt x="107" y="0"/>
                </a:lnTo>
                <a:lnTo>
                  <a:pt x="112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1" name="Freeform 239"/>
          <p:cNvSpPr>
            <a:spLocks/>
          </p:cNvSpPr>
          <p:nvPr/>
        </p:nvSpPr>
        <p:spPr bwMode="auto">
          <a:xfrm>
            <a:off x="5816601" y="5913438"/>
            <a:ext cx="275167" cy="100012"/>
          </a:xfrm>
          <a:custGeom>
            <a:avLst/>
            <a:gdLst>
              <a:gd name="T0" fmla="*/ 2147483646 w 130"/>
              <a:gd name="T1" fmla="*/ 2147483646 h 63"/>
              <a:gd name="T2" fmla="*/ 2147483646 w 130"/>
              <a:gd name="T3" fmla="*/ 2147483646 h 63"/>
              <a:gd name="T4" fmla="*/ 2147483646 w 130"/>
              <a:gd name="T5" fmla="*/ 2147483646 h 63"/>
              <a:gd name="T6" fmla="*/ 0 w 130"/>
              <a:gd name="T7" fmla="*/ 2147483646 h 63"/>
              <a:gd name="T8" fmla="*/ 0 w 130"/>
              <a:gd name="T9" fmla="*/ 2147483646 h 63"/>
              <a:gd name="T10" fmla="*/ 0 w 130"/>
              <a:gd name="T11" fmla="*/ 2147483646 h 63"/>
              <a:gd name="T12" fmla="*/ 0 w 130"/>
              <a:gd name="T13" fmla="*/ 2147483646 h 63"/>
              <a:gd name="T14" fmla="*/ 2147483646 w 130"/>
              <a:gd name="T15" fmla="*/ 2147483646 h 63"/>
              <a:gd name="T16" fmla="*/ 2147483646 w 130"/>
              <a:gd name="T17" fmla="*/ 0 h 63"/>
              <a:gd name="T18" fmla="*/ 2147483646 w 130"/>
              <a:gd name="T19" fmla="*/ 0 h 63"/>
              <a:gd name="T20" fmla="*/ 2147483646 w 130"/>
              <a:gd name="T21" fmla="*/ 0 h 63"/>
              <a:gd name="T22" fmla="*/ 2147483646 w 130"/>
              <a:gd name="T23" fmla="*/ 2147483646 h 63"/>
              <a:gd name="T24" fmla="*/ 2147483646 w 130"/>
              <a:gd name="T25" fmla="*/ 2147483646 h 63"/>
              <a:gd name="T26" fmla="*/ 2147483646 w 130"/>
              <a:gd name="T27" fmla="*/ 2147483646 h 63"/>
              <a:gd name="T28" fmla="*/ 2147483646 w 130"/>
              <a:gd name="T29" fmla="*/ 2147483646 h 63"/>
              <a:gd name="T30" fmla="*/ 2147483646 w 130"/>
              <a:gd name="T31" fmla="*/ 2147483646 h 63"/>
              <a:gd name="T32" fmla="*/ 2147483646 w 130"/>
              <a:gd name="T33" fmla="*/ 2147483646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3">
                <a:moveTo>
                  <a:pt x="7" y="63"/>
                </a:moveTo>
                <a:lnTo>
                  <a:pt x="7" y="63"/>
                </a:lnTo>
                <a:lnTo>
                  <a:pt x="3" y="63"/>
                </a:lnTo>
                <a:lnTo>
                  <a:pt x="0" y="61"/>
                </a:lnTo>
                <a:lnTo>
                  <a:pt x="0" y="58"/>
                </a:lnTo>
                <a:lnTo>
                  <a:pt x="3" y="55"/>
                </a:lnTo>
                <a:lnTo>
                  <a:pt x="124" y="0"/>
                </a:lnTo>
                <a:lnTo>
                  <a:pt x="127" y="0"/>
                </a:lnTo>
                <a:lnTo>
                  <a:pt x="130" y="2"/>
                </a:lnTo>
                <a:lnTo>
                  <a:pt x="130" y="5"/>
                </a:lnTo>
                <a:lnTo>
                  <a:pt x="127" y="8"/>
                </a:lnTo>
                <a:lnTo>
                  <a:pt x="7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2" name="Freeform 240"/>
          <p:cNvSpPr>
            <a:spLocks/>
          </p:cNvSpPr>
          <p:nvPr/>
        </p:nvSpPr>
        <p:spPr bwMode="auto">
          <a:xfrm>
            <a:off x="3917951" y="5632451"/>
            <a:ext cx="213783" cy="161925"/>
          </a:xfrm>
          <a:custGeom>
            <a:avLst/>
            <a:gdLst>
              <a:gd name="T0" fmla="*/ 2147483646 w 101"/>
              <a:gd name="T1" fmla="*/ 2147483646 h 102"/>
              <a:gd name="T2" fmla="*/ 2147483646 w 101"/>
              <a:gd name="T3" fmla="*/ 2147483646 h 102"/>
              <a:gd name="T4" fmla="*/ 2147483646 w 101"/>
              <a:gd name="T5" fmla="*/ 2147483646 h 102"/>
              <a:gd name="T6" fmla="*/ 0 w 101"/>
              <a:gd name="T7" fmla="*/ 2147483646 h 102"/>
              <a:gd name="T8" fmla="*/ 0 w 101"/>
              <a:gd name="T9" fmla="*/ 2147483646 h 102"/>
              <a:gd name="T10" fmla="*/ 0 w 101"/>
              <a:gd name="T11" fmla="*/ 2147483646 h 102"/>
              <a:gd name="T12" fmla="*/ 2147483646 w 101"/>
              <a:gd name="T13" fmla="*/ 2147483646 h 102"/>
              <a:gd name="T14" fmla="*/ 2147483646 w 101"/>
              <a:gd name="T15" fmla="*/ 2147483646 h 102"/>
              <a:gd name="T16" fmla="*/ 2147483646 w 101"/>
              <a:gd name="T17" fmla="*/ 2147483646 h 102"/>
              <a:gd name="T18" fmla="*/ 2147483646 w 101"/>
              <a:gd name="T19" fmla="*/ 2147483646 h 102"/>
              <a:gd name="T20" fmla="*/ 2147483646 w 101"/>
              <a:gd name="T21" fmla="*/ 2147483646 h 102"/>
              <a:gd name="T22" fmla="*/ 2147483646 w 101"/>
              <a:gd name="T23" fmla="*/ 2147483646 h 102"/>
              <a:gd name="T24" fmla="*/ 2147483646 w 101"/>
              <a:gd name="T25" fmla="*/ 2147483646 h 102"/>
              <a:gd name="T26" fmla="*/ 2147483646 w 101"/>
              <a:gd name="T27" fmla="*/ 2147483646 h 102"/>
              <a:gd name="T28" fmla="*/ 2147483646 w 101"/>
              <a:gd name="T29" fmla="*/ 2147483646 h 102"/>
              <a:gd name="T30" fmla="*/ 2147483646 w 101"/>
              <a:gd name="T31" fmla="*/ 2147483646 h 102"/>
              <a:gd name="T32" fmla="*/ 2147483646 w 101"/>
              <a:gd name="T33" fmla="*/ 2147483646 h 102"/>
              <a:gd name="T34" fmla="*/ 2147483646 w 101"/>
              <a:gd name="T35" fmla="*/ 2147483646 h 102"/>
              <a:gd name="T36" fmla="*/ 2147483646 w 101"/>
              <a:gd name="T37" fmla="*/ 2147483646 h 102"/>
              <a:gd name="T38" fmla="*/ 2147483646 w 101"/>
              <a:gd name="T39" fmla="*/ 2147483646 h 102"/>
              <a:gd name="T40" fmla="*/ 2147483646 w 101"/>
              <a:gd name="T41" fmla="*/ 2147483646 h 102"/>
              <a:gd name="T42" fmla="*/ 2147483646 w 101"/>
              <a:gd name="T43" fmla="*/ 2147483646 h 102"/>
              <a:gd name="T44" fmla="*/ 2147483646 w 101"/>
              <a:gd name="T45" fmla="*/ 2147483646 h 102"/>
              <a:gd name="T46" fmla="*/ 2147483646 w 101"/>
              <a:gd name="T47" fmla="*/ 2147483646 h 102"/>
              <a:gd name="T48" fmla="*/ 2147483646 w 101"/>
              <a:gd name="T49" fmla="*/ 2147483646 h 102"/>
              <a:gd name="T50" fmla="*/ 2147483646 w 101"/>
              <a:gd name="T51" fmla="*/ 2147483646 h 102"/>
              <a:gd name="T52" fmla="*/ 2147483646 w 101"/>
              <a:gd name="T53" fmla="*/ 2147483646 h 102"/>
              <a:gd name="T54" fmla="*/ 2147483646 w 101"/>
              <a:gd name="T55" fmla="*/ 2147483646 h 102"/>
              <a:gd name="T56" fmla="*/ 2147483646 w 101"/>
              <a:gd name="T57" fmla="*/ 2147483646 h 102"/>
              <a:gd name="T58" fmla="*/ 2147483646 w 101"/>
              <a:gd name="T59" fmla="*/ 2147483646 h 102"/>
              <a:gd name="T60" fmla="*/ 2147483646 w 101"/>
              <a:gd name="T61" fmla="*/ 0 h 102"/>
              <a:gd name="T62" fmla="*/ 2147483646 w 101"/>
              <a:gd name="T63" fmla="*/ 0 h 102"/>
              <a:gd name="T64" fmla="*/ 2147483646 w 101"/>
              <a:gd name="T65" fmla="*/ 0 h 102"/>
              <a:gd name="T66" fmla="*/ 2147483646 w 101"/>
              <a:gd name="T67" fmla="*/ 2147483646 h 102"/>
              <a:gd name="T68" fmla="*/ 2147483646 w 101"/>
              <a:gd name="T69" fmla="*/ 2147483646 h 102"/>
              <a:gd name="T70" fmla="*/ 2147483646 w 101"/>
              <a:gd name="T71" fmla="*/ 2147483646 h 102"/>
              <a:gd name="T72" fmla="*/ 2147483646 w 101"/>
              <a:gd name="T73" fmla="*/ 2147483646 h 102"/>
              <a:gd name="T74" fmla="*/ 2147483646 w 101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2">
                <a:moveTo>
                  <a:pt x="6" y="24"/>
                </a:moveTo>
                <a:lnTo>
                  <a:pt x="6" y="24"/>
                </a:lnTo>
                <a:lnTo>
                  <a:pt x="1" y="34"/>
                </a:lnTo>
                <a:lnTo>
                  <a:pt x="0" y="44"/>
                </a:lnTo>
                <a:lnTo>
                  <a:pt x="0" y="53"/>
                </a:lnTo>
                <a:lnTo>
                  <a:pt x="0" y="63"/>
                </a:lnTo>
                <a:lnTo>
                  <a:pt x="5" y="73"/>
                </a:lnTo>
                <a:lnTo>
                  <a:pt x="10" y="81"/>
                </a:lnTo>
                <a:lnTo>
                  <a:pt x="16" y="89"/>
                </a:lnTo>
                <a:lnTo>
                  <a:pt x="24" y="95"/>
                </a:lnTo>
                <a:lnTo>
                  <a:pt x="34" y="98"/>
                </a:lnTo>
                <a:lnTo>
                  <a:pt x="43" y="102"/>
                </a:lnTo>
                <a:lnTo>
                  <a:pt x="53" y="102"/>
                </a:lnTo>
                <a:lnTo>
                  <a:pt x="63" y="100"/>
                </a:lnTo>
                <a:lnTo>
                  <a:pt x="72" y="97"/>
                </a:lnTo>
                <a:lnTo>
                  <a:pt x="80" y="92"/>
                </a:lnTo>
                <a:lnTo>
                  <a:pt x="88" y="85"/>
                </a:lnTo>
                <a:lnTo>
                  <a:pt x="95" y="77"/>
                </a:lnTo>
                <a:lnTo>
                  <a:pt x="98" y="68"/>
                </a:lnTo>
                <a:lnTo>
                  <a:pt x="101" y="58"/>
                </a:lnTo>
                <a:lnTo>
                  <a:pt x="101" y="48"/>
                </a:lnTo>
                <a:lnTo>
                  <a:pt x="100" y="39"/>
                </a:lnTo>
                <a:lnTo>
                  <a:pt x="96" y="29"/>
                </a:lnTo>
                <a:lnTo>
                  <a:pt x="92" y="20"/>
                </a:lnTo>
                <a:lnTo>
                  <a:pt x="85" y="13"/>
                </a:lnTo>
                <a:lnTo>
                  <a:pt x="77" y="7"/>
                </a:lnTo>
                <a:lnTo>
                  <a:pt x="67" y="2"/>
                </a:lnTo>
                <a:lnTo>
                  <a:pt x="58" y="0"/>
                </a:lnTo>
                <a:lnTo>
                  <a:pt x="48" y="0"/>
                </a:lnTo>
                <a:lnTo>
                  <a:pt x="38" y="0"/>
                </a:lnTo>
                <a:lnTo>
                  <a:pt x="29" y="5"/>
                </a:lnTo>
                <a:lnTo>
                  <a:pt x="19" y="10"/>
                </a:lnTo>
                <a:lnTo>
                  <a:pt x="13" y="16"/>
                </a:lnTo>
                <a:lnTo>
                  <a:pt x="6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3" name="Freeform 241"/>
          <p:cNvSpPr>
            <a:spLocks/>
          </p:cNvSpPr>
          <p:nvPr/>
        </p:nvSpPr>
        <p:spPr bwMode="auto">
          <a:xfrm>
            <a:off x="3723218" y="5956300"/>
            <a:ext cx="139700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0 w 66"/>
              <a:gd name="T7" fmla="*/ 2147483646 h 65"/>
              <a:gd name="T8" fmla="*/ 0 w 66"/>
              <a:gd name="T9" fmla="*/ 2147483646 h 65"/>
              <a:gd name="T10" fmla="*/ 2147483646 w 66"/>
              <a:gd name="T11" fmla="*/ 2147483646 h 65"/>
              <a:gd name="T12" fmla="*/ 2147483646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0 h 65"/>
              <a:gd name="T62" fmla="*/ 2147483646 w 66"/>
              <a:gd name="T63" fmla="*/ 0 h 65"/>
              <a:gd name="T64" fmla="*/ 2147483646 w 66"/>
              <a:gd name="T65" fmla="*/ 0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5" y="17"/>
                </a:moveTo>
                <a:lnTo>
                  <a:pt x="5" y="17"/>
                </a:lnTo>
                <a:lnTo>
                  <a:pt x="2" y="21"/>
                </a:lnTo>
                <a:lnTo>
                  <a:pt x="0" y="28"/>
                </a:lnTo>
                <a:lnTo>
                  <a:pt x="0" y="34"/>
                </a:lnTo>
                <a:lnTo>
                  <a:pt x="2" y="41"/>
                </a:lnTo>
                <a:lnTo>
                  <a:pt x="3" y="47"/>
                </a:lnTo>
                <a:lnTo>
                  <a:pt x="7" y="52"/>
                </a:lnTo>
                <a:lnTo>
                  <a:pt x="11" y="57"/>
                </a:lnTo>
                <a:lnTo>
                  <a:pt x="16" y="60"/>
                </a:lnTo>
                <a:lnTo>
                  <a:pt x="23" y="63"/>
                </a:lnTo>
                <a:lnTo>
                  <a:pt x="29" y="65"/>
                </a:lnTo>
                <a:lnTo>
                  <a:pt x="36" y="65"/>
                </a:lnTo>
                <a:lnTo>
                  <a:pt x="40" y="65"/>
                </a:lnTo>
                <a:lnTo>
                  <a:pt x="47" y="62"/>
                </a:lnTo>
                <a:lnTo>
                  <a:pt x="52" y="58"/>
                </a:lnTo>
                <a:lnTo>
                  <a:pt x="56" y="55"/>
                </a:lnTo>
                <a:lnTo>
                  <a:pt x="61" y="49"/>
                </a:lnTo>
                <a:lnTo>
                  <a:pt x="65" y="44"/>
                </a:lnTo>
                <a:lnTo>
                  <a:pt x="66" y="37"/>
                </a:lnTo>
                <a:lnTo>
                  <a:pt x="66" y="31"/>
                </a:lnTo>
                <a:lnTo>
                  <a:pt x="65" y="25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5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19" y="4"/>
                </a:lnTo>
                <a:lnTo>
                  <a:pt x="15" y="7"/>
                </a:lnTo>
                <a:lnTo>
                  <a:pt x="10" y="10"/>
                </a:lnTo>
                <a:lnTo>
                  <a:pt x="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4" name="Freeform 242"/>
          <p:cNvSpPr>
            <a:spLocks/>
          </p:cNvSpPr>
          <p:nvPr/>
        </p:nvSpPr>
        <p:spPr bwMode="auto">
          <a:xfrm>
            <a:off x="3812118" y="5761038"/>
            <a:ext cx="184149" cy="214312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3"/>
                </a:moveTo>
                <a:lnTo>
                  <a:pt x="2" y="123"/>
                </a:lnTo>
                <a:lnTo>
                  <a:pt x="0" y="127"/>
                </a:lnTo>
                <a:lnTo>
                  <a:pt x="0" y="130"/>
                </a:lnTo>
                <a:lnTo>
                  <a:pt x="2" y="131"/>
                </a:lnTo>
                <a:lnTo>
                  <a:pt x="3" y="133"/>
                </a:lnTo>
                <a:lnTo>
                  <a:pt x="6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1"/>
                </a:lnTo>
                <a:lnTo>
                  <a:pt x="85" y="11"/>
                </a:lnTo>
                <a:lnTo>
                  <a:pt x="87" y="8"/>
                </a:lnTo>
                <a:lnTo>
                  <a:pt x="87" y="6"/>
                </a:lnTo>
                <a:lnTo>
                  <a:pt x="85" y="3"/>
                </a:lnTo>
                <a:lnTo>
                  <a:pt x="84" y="1"/>
                </a:lnTo>
                <a:lnTo>
                  <a:pt x="80" y="0"/>
                </a:lnTo>
                <a:lnTo>
                  <a:pt x="77" y="0"/>
                </a:lnTo>
                <a:lnTo>
                  <a:pt x="76" y="1"/>
                </a:lnTo>
                <a:lnTo>
                  <a:pt x="72" y="3"/>
                </a:lnTo>
                <a:lnTo>
                  <a:pt x="2" y="12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5" name="Freeform 243"/>
          <p:cNvSpPr>
            <a:spLocks/>
          </p:cNvSpPr>
          <p:nvPr/>
        </p:nvSpPr>
        <p:spPr bwMode="auto">
          <a:xfrm>
            <a:off x="4087284" y="551021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7"/>
                </a:moveTo>
                <a:lnTo>
                  <a:pt x="2" y="97"/>
                </a:lnTo>
                <a:lnTo>
                  <a:pt x="0" y="100"/>
                </a:lnTo>
                <a:lnTo>
                  <a:pt x="2" y="103"/>
                </a:lnTo>
                <a:lnTo>
                  <a:pt x="5" y="103"/>
                </a:lnTo>
                <a:lnTo>
                  <a:pt x="8" y="103"/>
                </a:lnTo>
                <a:lnTo>
                  <a:pt x="102" y="8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6" name="Freeform 244"/>
          <p:cNvSpPr>
            <a:spLocks/>
          </p:cNvSpPr>
          <p:nvPr/>
        </p:nvSpPr>
        <p:spPr bwMode="auto">
          <a:xfrm>
            <a:off x="4070352" y="5456238"/>
            <a:ext cx="156633" cy="196850"/>
          </a:xfrm>
          <a:custGeom>
            <a:avLst/>
            <a:gdLst>
              <a:gd name="T0" fmla="*/ 0 w 74"/>
              <a:gd name="T1" fmla="*/ 2147483646 h 124"/>
              <a:gd name="T2" fmla="*/ 0 w 74"/>
              <a:gd name="T3" fmla="*/ 2147483646 h 124"/>
              <a:gd name="T4" fmla="*/ 0 w 74"/>
              <a:gd name="T5" fmla="*/ 2147483646 h 124"/>
              <a:gd name="T6" fmla="*/ 2147483646 w 74"/>
              <a:gd name="T7" fmla="*/ 2147483646 h 124"/>
              <a:gd name="T8" fmla="*/ 2147483646 w 74"/>
              <a:gd name="T9" fmla="*/ 2147483646 h 124"/>
              <a:gd name="T10" fmla="*/ 2147483646 w 74"/>
              <a:gd name="T11" fmla="*/ 2147483646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0 h 124"/>
              <a:gd name="T24" fmla="*/ 2147483646 w 74"/>
              <a:gd name="T25" fmla="*/ 0 h 124"/>
              <a:gd name="T26" fmla="*/ 2147483646 w 74"/>
              <a:gd name="T27" fmla="*/ 0 h 124"/>
              <a:gd name="T28" fmla="*/ 2147483646 w 74"/>
              <a:gd name="T29" fmla="*/ 0 h 124"/>
              <a:gd name="T30" fmla="*/ 2147483646 w 74"/>
              <a:gd name="T31" fmla="*/ 2147483646 h 124"/>
              <a:gd name="T32" fmla="*/ 0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0" y="118"/>
                </a:moveTo>
                <a:lnTo>
                  <a:pt x="0" y="118"/>
                </a:lnTo>
                <a:lnTo>
                  <a:pt x="0" y="121"/>
                </a:lnTo>
                <a:lnTo>
                  <a:pt x="2" y="124"/>
                </a:lnTo>
                <a:lnTo>
                  <a:pt x="5" y="124"/>
                </a:lnTo>
                <a:lnTo>
                  <a:pt x="8" y="123"/>
                </a:lnTo>
                <a:lnTo>
                  <a:pt x="73" y="7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6" y="2"/>
                </a:lnTo>
                <a:lnTo>
                  <a:pt x="0" y="1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7" name="Freeform 245"/>
          <p:cNvSpPr>
            <a:spLocks/>
          </p:cNvSpPr>
          <p:nvPr/>
        </p:nvSpPr>
        <p:spPr bwMode="auto">
          <a:xfrm>
            <a:off x="4114801" y="5568950"/>
            <a:ext cx="258233" cy="122238"/>
          </a:xfrm>
          <a:custGeom>
            <a:avLst/>
            <a:gdLst>
              <a:gd name="T0" fmla="*/ 2147483646 w 122"/>
              <a:gd name="T1" fmla="*/ 2147483646 h 77"/>
              <a:gd name="T2" fmla="*/ 2147483646 w 122"/>
              <a:gd name="T3" fmla="*/ 2147483646 h 77"/>
              <a:gd name="T4" fmla="*/ 0 w 122"/>
              <a:gd name="T5" fmla="*/ 2147483646 h 77"/>
              <a:gd name="T6" fmla="*/ 0 w 122"/>
              <a:gd name="T7" fmla="*/ 2147483646 h 77"/>
              <a:gd name="T8" fmla="*/ 0 w 122"/>
              <a:gd name="T9" fmla="*/ 2147483646 h 77"/>
              <a:gd name="T10" fmla="*/ 0 w 122"/>
              <a:gd name="T11" fmla="*/ 2147483646 h 77"/>
              <a:gd name="T12" fmla="*/ 2147483646 w 122"/>
              <a:gd name="T13" fmla="*/ 2147483646 h 77"/>
              <a:gd name="T14" fmla="*/ 2147483646 w 122"/>
              <a:gd name="T15" fmla="*/ 2147483646 h 77"/>
              <a:gd name="T16" fmla="*/ 2147483646 w 122"/>
              <a:gd name="T17" fmla="*/ 2147483646 h 77"/>
              <a:gd name="T18" fmla="*/ 2147483646 w 122"/>
              <a:gd name="T19" fmla="*/ 2147483646 h 77"/>
              <a:gd name="T20" fmla="*/ 2147483646 w 122"/>
              <a:gd name="T21" fmla="*/ 2147483646 h 77"/>
              <a:gd name="T22" fmla="*/ 2147483646 w 122"/>
              <a:gd name="T23" fmla="*/ 2147483646 h 77"/>
              <a:gd name="T24" fmla="*/ 2147483646 w 122"/>
              <a:gd name="T25" fmla="*/ 2147483646 h 77"/>
              <a:gd name="T26" fmla="*/ 2147483646 w 122"/>
              <a:gd name="T27" fmla="*/ 2147483646 h 77"/>
              <a:gd name="T28" fmla="*/ 2147483646 w 122"/>
              <a:gd name="T29" fmla="*/ 0 h 77"/>
              <a:gd name="T30" fmla="*/ 2147483646 w 122"/>
              <a:gd name="T31" fmla="*/ 0 h 77"/>
              <a:gd name="T32" fmla="*/ 2147483646 w 122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7">
                <a:moveTo>
                  <a:pt x="2" y="69"/>
                </a:moveTo>
                <a:lnTo>
                  <a:pt x="2" y="69"/>
                </a:lnTo>
                <a:lnTo>
                  <a:pt x="0" y="72"/>
                </a:lnTo>
                <a:lnTo>
                  <a:pt x="0" y="76"/>
                </a:lnTo>
                <a:lnTo>
                  <a:pt x="3" y="77"/>
                </a:lnTo>
                <a:lnTo>
                  <a:pt x="7" y="77"/>
                </a:lnTo>
                <a:lnTo>
                  <a:pt x="119" y="8"/>
                </a:lnTo>
                <a:lnTo>
                  <a:pt x="122" y="5"/>
                </a:lnTo>
                <a:lnTo>
                  <a:pt x="121" y="2"/>
                </a:lnTo>
                <a:lnTo>
                  <a:pt x="119" y="0"/>
                </a:lnTo>
                <a:lnTo>
                  <a:pt x="114" y="0"/>
                </a:lnTo>
                <a:lnTo>
                  <a:pt x="2" y="6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8" name="Freeform 246"/>
          <p:cNvSpPr>
            <a:spLocks/>
          </p:cNvSpPr>
          <p:nvPr/>
        </p:nvSpPr>
        <p:spPr bwMode="auto">
          <a:xfrm>
            <a:off x="4034367" y="5429251"/>
            <a:ext cx="101600" cy="214313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8"/>
                </a:moveTo>
                <a:lnTo>
                  <a:pt x="0" y="128"/>
                </a:lnTo>
                <a:lnTo>
                  <a:pt x="0" y="131"/>
                </a:lnTo>
                <a:lnTo>
                  <a:pt x="3" y="135"/>
                </a:lnTo>
                <a:lnTo>
                  <a:pt x="6" y="135"/>
                </a:lnTo>
                <a:lnTo>
                  <a:pt x="8" y="131"/>
                </a:lnTo>
                <a:lnTo>
                  <a:pt x="48" y="4"/>
                </a:lnTo>
                <a:lnTo>
                  <a:pt x="48" y="1"/>
                </a:lnTo>
                <a:lnTo>
                  <a:pt x="45" y="0"/>
                </a:lnTo>
                <a:lnTo>
                  <a:pt x="41" y="0"/>
                </a:lnTo>
                <a:lnTo>
                  <a:pt x="40" y="3"/>
                </a:lnTo>
                <a:lnTo>
                  <a:pt x="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" name="Freeform 247"/>
          <p:cNvSpPr>
            <a:spLocks/>
          </p:cNvSpPr>
          <p:nvPr/>
        </p:nvSpPr>
        <p:spPr bwMode="auto">
          <a:xfrm>
            <a:off x="4119034" y="5630864"/>
            <a:ext cx="275167" cy="96837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6"/>
                </a:lnTo>
                <a:lnTo>
                  <a:pt x="0" y="59"/>
                </a:lnTo>
                <a:lnTo>
                  <a:pt x="3" y="61"/>
                </a:lnTo>
                <a:lnTo>
                  <a:pt x="6" y="61"/>
                </a:lnTo>
                <a:lnTo>
                  <a:pt x="128" y="8"/>
                </a:lnTo>
                <a:lnTo>
                  <a:pt x="130" y="6"/>
                </a:lnTo>
                <a:lnTo>
                  <a:pt x="130" y="3"/>
                </a:lnTo>
                <a:lnTo>
                  <a:pt x="128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0" name="Freeform 248"/>
          <p:cNvSpPr>
            <a:spLocks/>
          </p:cNvSpPr>
          <p:nvPr/>
        </p:nvSpPr>
        <p:spPr bwMode="auto">
          <a:xfrm>
            <a:off x="4108451" y="5699126"/>
            <a:ext cx="292100" cy="55563"/>
          </a:xfrm>
          <a:custGeom>
            <a:avLst/>
            <a:gdLst>
              <a:gd name="T0" fmla="*/ 2147483646 w 138"/>
              <a:gd name="T1" fmla="*/ 2147483646 h 35"/>
              <a:gd name="T2" fmla="*/ 2147483646 w 138"/>
              <a:gd name="T3" fmla="*/ 2147483646 h 35"/>
              <a:gd name="T4" fmla="*/ 0 w 138"/>
              <a:gd name="T5" fmla="*/ 2147483646 h 35"/>
              <a:gd name="T6" fmla="*/ 0 w 138"/>
              <a:gd name="T7" fmla="*/ 2147483646 h 35"/>
              <a:gd name="T8" fmla="*/ 0 w 138"/>
              <a:gd name="T9" fmla="*/ 2147483646 h 35"/>
              <a:gd name="T10" fmla="*/ 0 w 138"/>
              <a:gd name="T11" fmla="*/ 2147483646 h 35"/>
              <a:gd name="T12" fmla="*/ 2147483646 w 138"/>
              <a:gd name="T13" fmla="*/ 2147483646 h 35"/>
              <a:gd name="T14" fmla="*/ 2147483646 w 138"/>
              <a:gd name="T15" fmla="*/ 2147483646 h 35"/>
              <a:gd name="T16" fmla="*/ 2147483646 w 138"/>
              <a:gd name="T17" fmla="*/ 2147483646 h 35"/>
              <a:gd name="T18" fmla="*/ 2147483646 w 138"/>
              <a:gd name="T19" fmla="*/ 2147483646 h 35"/>
              <a:gd name="T20" fmla="*/ 2147483646 w 138"/>
              <a:gd name="T21" fmla="*/ 2147483646 h 35"/>
              <a:gd name="T22" fmla="*/ 2147483646 w 138"/>
              <a:gd name="T23" fmla="*/ 2147483646 h 35"/>
              <a:gd name="T24" fmla="*/ 2147483646 w 138"/>
              <a:gd name="T25" fmla="*/ 2147483646 h 35"/>
              <a:gd name="T26" fmla="*/ 2147483646 w 138"/>
              <a:gd name="T27" fmla="*/ 2147483646 h 35"/>
              <a:gd name="T28" fmla="*/ 2147483646 w 138"/>
              <a:gd name="T29" fmla="*/ 2147483646 h 35"/>
              <a:gd name="T30" fmla="*/ 2147483646 w 138"/>
              <a:gd name="T31" fmla="*/ 0 h 35"/>
              <a:gd name="T32" fmla="*/ 2147483646 w 138"/>
              <a:gd name="T33" fmla="*/ 2147483646 h 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5">
                <a:moveTo>
                  <a:pt x="3" y="26"/>
                </a:moveTo>
                <a:lnTo>
                  <a:pt x="3" y="26"/>
                </a:lnTo>
                <a:lnTo>
                  <a:pt x="0" y="29"/>
                </a:lnTo>
                <a:lnTo>
                  <a:pt x="0" y="32"/>
                </a:lnTo>
                <a:lnTo>
                  <a:pt x="2" y="35"/>
                </a:lnTo>
                <a:lnTo>
                  <a:pt x="5" y="35"/>
                </a:lnTo>
                <a:lnTo>
                  <a:pt x="135" y="10"/>
                </a:lnTo>
                <a:lnTo>
                  <a:pt x="138" y="8"/>
                </a:lnTo>
                <a:lnTo>
                  <a:pt x="138" y="5"/>
                </a:lnTo>
                <a:lnTo>
                  <a:pt x="137" y="2"/>
                </a:lnTo>
                <a:lnTo>
                  <a:pt x="133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1" name="Freeform 249"/>
          <p:cNvSpPr>
            <a:spLocks/>
          </p:cNvSpPr>
          <p:nvPr/>
        </p:nvSpPr>
        <p:spPr bwMode="auto">
          <a:xfrm>
            <a:off x="4087284" y="5765801"/>
            <a:ext cx="296333" cy="30163"/>
          </a:xfrm>
          <a:custGeom>
            <a:avLst/>
            <a:gdLst>
              <a:gd name="T0" fmla="*/ 2147483646 w 140"/>
              <a:gd name="T1" fmla="*/ 0 h 19"/>
              <a:gd name="T2" fmla="*/ 2147483646 w 140"/>
              <a:gd name="T3" fmla="*/ 0 h 19"/>
              <a:gd name="T4" fmla="*/ 2147483646 w 140"/>
              <a:gd name="T5" fmla="*/ 2147483646 h 19"/>
              <a:gd name="T6" fmla="*/ 0 w 140"/>
              <a:gd name="T7" fmla="*/ 2147483646 h 19"/>
              <a:gd name="T8" fmla="*/ 0 w 140"/>
              <a:gd name="T9" fmla="*/ 2147483646 h 19"/>
              <a:gd name="T10" fmla="*/ 0 w 140"/>
              <a:gd name="T11" fmla="*/ 2147483646 h 19"/>
              <a:gd name="T12" fmla="*/ 2147483646 w 140"/>
              <a:gd name="T13" fmla="*/ 2147483646 h 19"/>
              <a:gd name="T14" fmla="*/ 2147483646 w 140"/>
              <a:gd name="T15" fmla="*/ 2147483646 h 19"/>
              <a:gd name="T16" fmla="*/ 2147483646 w 140"/>
              <a:gd name="T17" fmla="*/ 2147483646 h 19"/>
              <a:gd name="T18" fmla="*/ 2147483646 w 140"/>
              <a:gd name="T19" fmla="*/ 2147483646 h 19"/>
              <a:gd name="T20" fmla="*/ 2147483646 w 140"/>
              <a:gd name="T21" fmla="*/ 2147483646 h 19"/>
              <a:gd name="T22" fmla="*/ 2147483646 w 140"/>
              <a:gd name="T23" fmla="*/ 2147483646 h 19"/>
              <a:gd name="T24" fmla="*/ 2147483646 w 140"/>
              <a:gd name="T25" fmla="*/ 2147483646 h 19"/>
              <a:gd name="T26" fmla="*/ 2147483646 w 140"/>
              <a:gd name="T27" fmla="*/ 2147483646 h 19"/>
              <a:gd name="T28" fmla="*/ 2147483646 w 140"/>
              <a:gd name="T29" fmla="*/ 2147483646 h 19"/>
              <a:gd name="T30" fmla="*/ 2147483646 w 140"/>
              <a:gd name="T31" fmla="*/ 2147483646 h 19"/>
              <a:gd name="T32" fmla="*/ 2147483646 w 140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9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9"/>
                </a:lnTo>
                <a:lnTo>
                  <a:pt x="139" y="18"/>
                </a:lnTo>
                <a:lnTo>
                  <a:pt x="140" y="14"/>
                </a:lnTo>
                <a:lnTo>
                  <a:pt x="139" y="11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2" name="Freeform 250"/>
          <p:cNvSpPr>
            <a:spLocks/>
          </p:cNvSpPr>
          <p:nvPr/>
        </p:nvSpPr>
        <p:spPr bwMode="auto">
          <a:xfrm>
            <a:off x="3992034" y="5418139"/>
            <a:ext cx="27517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2147483646 h 142"/>
              <a:gd name="T8" fmla="*/ 2147483646 w 13"/>
              <a:gd name="T9" fmla="*/ 2147483646 h 142"/>
              <a:gd name="T10" fmla="*/ 2147483646 w 13"/>
              <a:gd name="T11" fmla="*/ 2147483646 h 142"/>
              <a:gd name="T12" fmla="*/ 2147483646 w 13"/>
              <a:gd name="T13" fmla="*/ 2147483646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0 h 142"/>
              <a:gd name="T24" fmla="*/ 2147483646 w 13"/>
              <a:gd name="T25" fmla="*/ 0 h 142"/>
              <a:gd name="T26" fmla="*/ 2147483646 w 13"/>
              <a:gd name="T27" fmla="*/ 0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8"/>
                </a:lnTo>
                <a:lnTo>
                  <a:pt x="13" y="5"/>
                </a:lnTo>
                <a:lnTo>
                  <a:pt x="13" y="2"/>
                </a:lnTo>
                <a:lnTo>
                  <a:pt x="10" y="0"/>
                </a:lnTo>
                <a:lnTo>
                  <a:pt x="7" y="2"/>
                </a:lnTo>
                <a:lnTo>
                  <a:pt x="5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3" name="Freeform 251"/>
          <p:cNvSpPr>
            <a:spLocks/>
          </p:cNvSpPr>
          <p:nvPr/>
        </p:nvSpPr>
        <p:spPr bwMode="auto">
          <a:xfrm>
            <a:off x="3907367" y="5430838"/>
            <a:ext cx="61384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0"/>
                </a:lnTo>
                <a:lnTo>
                  <a:pt x="27" y="139"/>
                </a:lnTo>
                <a:lnTo>
                  <a:pt x="29" y="135"/>
                </a:lnTo>
                <a:lnTo>
                  <a:pt x="8" y="3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4" name="Freeform 252"/>
          <p:cNvSpPr>
            <a:spLocks/>
          </p:cNvSpPr>
          <p:nvPr/>
        </p:nvSpPr>
        <p:spPr bwMode="auto">
          <a:xfrm>
            <a:off x="3818467" y="5467350"/>
            <a:ext cx="122767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8"/>
                </a:moveTo>
                <a:lnTo>
                  <a:pt x="50" y="128"/>
                </a:lnTo>
                <a:lnTo>
                  <a:pt x="52" y="132"/>
                </a:lnTo>
                <a:lnTo>
                  <a:pt x="57" y="132"/>
                </a:lnTo>
                <a:lnTo>
                  <a:pt x="58" y="128"/>
                </a:lnTo>
                <a:lnTo>
                  <a:pt x="58" y="125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5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5" name="Freeform 253"/>
          <p:cNvSpPr>
            <a:spLocks/>
          </p:cNvSpPr>
          <p:nvPr/>
        </p:nvSpPr>
        <p:spPr bwMode="auto">
          <a:xfrm>
            <a:off x="3750733" y="5513388"/>
            <a:ext cx="177800" cy="188912"/>
          </a:xfrm>
          <a:custGeom>
            <a:avLst/>
            <a:gdLst>
              <a:gd name="T0" fmla="*/ 2147483646 w 84"/>
              <a:gd name="T1" fmla="*/ 2147483646 h 119"/>
              <a:gd name="T2" fmla="*/ 2147483646 w 84"/>
              <a:gd name="T3" fmla="*/ 2147483646 h 119"/>
              <a:gd name="T4" fmla="*/ 2147483646 w 84"/>
              <a:gd name="T5" fmla="*/ 2147483646 h 119"/>
              <a:gd name="T6" fmla="*/ 2147483646 w 84"/>
              <a:gd name="T7" fmla="*/ 2147483646 h 119"/>
              <a:gd name="T8" fmla="*/ 2147483646 w 84"/>
              <a:gd name="T9" fmla="*/ 2147483646 h 119"/>
              <a:gd name="T10" fmla="*/ 2147483646 w 84"/>
              <a:gd name="T11" fmla="*/ 2147483646 h 119"/>
              <a:gd name="T12" fmla="*/ 2147483646 w 84"/>
              <a:gd name="T13" fmla="*/ 2147483646 h 119"/>
              <a:gd name="T14" fmla="*/ 2147483646 w 84"/>
              <a:gd name="T15" fmla="*/ 2147483646 h 119"/>
              <a:gd name="T16" fmla="*/ 2147483646 w 84"/>
              <a:gd name="T17" fmla="*/ 2147483646 h 119"/>
              <a:gd name="T18" fmla="*/ 2147483646 w 84"/>
              <a:gd name="T19" fmla="*/ 2147483646 h 119"/>
              <a:gd name="T20" fmla="*/ 2147483646 w 84"/>
              <a:gd name="T21" fmla="*/ 0 h 119"/>
              <a:gd name="T22" fmla="*/ 2147483646 w 84"/>
              <a:gd name="T23" fmla="*/ 0 h 119"/>
              <a:gd name="T24" fmla="*/ 2147483646 w 84"/>
              <a:gd name="T25" fmla="*/ 0 h 119"/>
              <a:gd name="T26" fmla="*/ 2147483646 w 84"/>
              <a:gd name="T27" fmla="*/ 0 h 119"/>
              <a:gd name="T28" fmla="*/ 0 w 84"/>
              <a:gd name="T29" fmla="*/ 2147483646 h 119"/>
              <a:gd name="T30" fmla="*/ 0 w 84"/>
              <a:gd name="T31" fmla="*/ 2147483646 h 119"/>
              <a:gd name="T32" fmla="*/ 2147483646 w 84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9">
                <a:moveTo>
                  <a:pt x="76" y="115"/>
                </a:moveTo>
                <a:lnTo>
                  <a:pt x="76" y="115"/>
                </a:lnTo>
                <a:lnTo>
                  <a:pt x="79" y="119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76" y="1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6" name="Freeform 254"/>
          <p:cNvSpPr>
            <a:spLocks/>
          </p:cNvSpPr>
          <p:nvPr/>
        </p:nvSpPr>
        <p:spPr bwMode="auto">
          <a:xfrm>
            <a:off x="1881717" y="5160963"/>
            <a:ext cx="218016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0 w 103"/>
              <a:gd name="T41" fmla="*/ 2147483646 h 103"/>
              <a:gd name="T42" fmla="*/ 0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0 h 103"/>
              <a:gd name="T60" fmla="*/ 2147483646 w 103"/>
              <a:gd name="T61" fmla="*/ 0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0" y="34"/>
                </a:moveTo>
                <a:lnTo>
                  <a:pt x="100" y="34"/>
                </a:lnTo>
                <a:lnTo>
                  <a:pt x="102" y="45"/>
                </a:lnTo>
                <a:lnTo>
                  <a:pt x="103" y="55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5" y="90"/>
                </a:lnTo>
                <a:lnTo>
                  <a:pt x="77" y="95"/>
                </a:lnTo>
                <a:lnTo>
                  <a:pt x="68" y="100"/>
                </a:lnTo>
                <a:lnTo>
                  <a:pt x="58" y="103"/>
                </a:lnTo>
                <a:lnTo>
                  <a:pt x="48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3"/>
                </a:lnTo>
                <a:lnTo>
                  <a:pt x="13" y="85"/>
                </a:lnTo>
                <a:lnTo>
                  <a:pt x="7" y="77"/>
                </a:lnTo>
                <a:lnTo>
                  <a:pt x="3" y="69"/>
                </a:lnTo>
                <a:lnTo>
                  <a:pt x="0" y="58"/>
                </a:lnTo>
                <a:lnTo>
                  <a:pt x="0" y="48"/>
                </a:ln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5" y="0"/>
                </a:lnTo>
                <a:lnTo>
                  <a:pt x="65" y="1"/>
                </a:lnTo>
                <a:lnTo>
                  <a:pt x="73" y="5"/>
                </a:lnTo>
                <a:lnTo>
                  <a:pt x="82" y="10"/>
                </a:lnTo>
                <a:lnTo>
                  <a:pt x="89" y="18"/>
                </a:lnTo>
                <a:lnTo>
                  <a:pt x="95" y="26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7" name="Freeform 255"/>
          <p:cNvSpPr>
            <a:spLocks/>
          </p:cNvSpPr>
          <p:nvPr/>
        </p:nvSpPr>
        <p:spPr bwMode="auto">
          <a:xfrm>
            <a:off x="2070100" y="5514975"/>
            <a:ext cx="135467" cy="103188"/>
          </a:xfrm>
          <a:custGeom>
            <a:avLst/>
            <a:gdLst>
              <a:gd name="T0" fmla="*/ 2147483646 w 64"/>
              <a:gd name="T1" fmla="*/ 2147483646 h 65"/>
              <a:gd name="T2" fmla="*/ 2147483646 w 64"/>
              <a:gd name="T3" fmla="*/ 2147483646 h 65"/>
              <a:gd name="T4" fmla="*/ 2147483646 w 64"/>
              <a:gd name="T5" fmla="*/ 2147483646 h 65"/>
              <a:gd name="T6" fmla="*/ 2147483646 w 64"/>
              <a:gd name="T7" fmla="*/ 2147483646 h 65"/>
              <a:gd name="T8" fmla="*/ 2147483646 w 64"/>
              <a:gd name="T9" fmla="*/ 2147483646 h 65"/>
              <a:gd name="T10" fmla="*/ 2147483646 w 64"/>
              <a:gd name="T11" fmla="*/ 2147483646 h 65"/>
              <a:gd name="T12" fmla="*/ 2147483646 w 64"/>
              <a:gd name="T13" fmla="*/ 2147483646 h 65"/>
              <a:gd name="T14" fmla="*/ 2147483646 w 64"/>
              <a:gd name="T15" fmla="*/ 2147483646 h 65"/>
              <a:gd name="T16" fmla="*/ 2147483646 w 64"/>
              <a:gd name="T17" fmla="*/ 2147483646 h 65"/>
              <a:gd name="T18" fmla="*/ 2147483646 w 64"/>
              <a:gd name="T19" fmla="*/ 2147483646 h 65"/>
              <a:gd name="T20" fmla="*/ 2147483646 w 64"/>
              <a:gd name="T21" fmla="*/ 2147483646 h 65"/>
              <a:gd name="T22" fmla="*/ 2147483646 w 64"/>
              <a:gd name="T23" fmla="*/ 2147483646 h 65"/>
              <a:gd name="T24" fmla="*/ 2147483646 w 64"/>
              <a:gd name="T25" fmla="*/ 2147483646 h 65"/>
              <a:gd name="T26" fmla="*/ 2147483646 w 64"/>
              <a:gd name="T27" fmla="*/ 2147483646 h 65"/>
              <a:gd name="T28" fmla="*/ 2147483646 w 64"/>
              <a:gd name="T29" fmla="*/ 2147483646 h 65"/>
              <a:gd name="T30" fmla="*/ 2147483646 w 64"/>
              <a:gd name="T31" fmla="*/ 2147483646 h 65"/>
              <a:gd name="T32" fmla="*/ 2147483646 w 64"/>
              <a:gd name="T33" fmla="*/ 2147483646 h 65"/>
              <a:gd name="T34" fmla="*/ 2147483646 w 64"/>
              <a:gd name="T35" fmla="*/ 2147483646 h 65"/>
              <a:gd name="T36" fmla="*/ 2147483646 w 64"/>
              <a:gd name="T37" fmla="*/ 2147483646 h 65"/>
              <a:gd name="T38" fmla="*/ 2147483646 w 64"/>
              <a:gd name="T39" fmla="*/ 2147483646 h 65"/>
              <a:gd name="T40" fmla="*/ 0 w 64"/>
              <a:gd name="T41" fmla="*/ 2147483646 h 65"/>
              <a:gd name="T42" fmla="*/ 0 w 64"/>
              <a:gd name="T43" fmla="*/ 2147483646 h 65"/>
              <a:gd name="T44" fmla="*/ 2147483646 w 64"/>
              <a:gd name="T45" fmla="*/ 2147483646 h 65"/>
              <a:gd name="T46" fmla="*/ 2147483646 w 64"/>
              <a:gd name="T47" fmla="*/ 2147483646 h 65"/>
              <a:gd name="T48" fmla="*/ 2147483646 w 64"/>
              <a:gd name="T49" fmla="*/ 2147483646 h 65"/>
              <a:gd name="T50" fmla="*/ 2147483646 w 64"/>
              <a:gd name="T51" fmla="*/ 2147483646 h 65"/>
              <a:gd name="T52" fmla="*/ 2147483646 w 64"/>
              <a:gd name="T53" fmla="*/ 2147483646 h 65"/>
              <a:gd name="T54" fmla="*/ 2147483646 w 64"/>
              <a:gd name="T55" fmla="*/ 2147483646 h 65"/>
              <a:gd name="T56" fmla="*/ 2147483646 w 64"/>
              <a:gd name="T57" fmla="*/ 2147483646 h 65"/>
              <a:gd name="T58" fmla="*/ 2147483646 w 64"/>
              <a:gd name="T59" fmla="*/ 0 h 65"/>
              <a:gd name="T60" fmla="*/ 2147483646 w 64"/>
              <a:gd name="T61" fmla="*/ 0 h 65"/>
              <a:gd name="T62" fmla="*/ 2147483646 w 64"/>
              <a:gd name="T63" fmla="*/ 0 h 65"/>
              <a:gd name="T64" fmla="*/ 2147483646 w 64"/>
              <a:gd name="T65" fmla="*/ 2147483646 h 65"/>
              <a:gd name="T66" fmla="*/ 2147483646 w 64"/>
              <a:gd name="T67" fmla="*/ 2147483646 h 65"/>
              <a:gd name="T68" fmla="*/ 2147483646 w 64"/>
              <a:gd name="T69" fmla="*/ 2147483646 h 65"/>
              <a:gd name="T70" fmla="*/ 2147483646 w 64"/>
              <a:gd name="T71" fmla="*/ 2147483646 h 65"/>
              <a:gd name="T72" fmla="*/ 2147483646 w 64"/>
              <a:gd name="T73" fmla="*/ 2147483646 h 65"/>
              <a:gd name="T74" fmla="*/ 2147483646 w 64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5">
                <a:moveTo>
                  <a:pt x="62" y="21"/>
                </a:moveTo>
                <a:lnTo>
                  <a:pt x="62" y="21"/>
                </a:lnTo>
                <a:lnTo>
                  <a:pt x="64" y="28"/>
                </a:lnTo>
                <a:lnTo>
                  <a:pt x="64" y="34"/>
                </a:lnTo>
                <a:lnTo>
                  <a:pt x="64" y="41"/>
                </a:lnTo>
                <a:lnTo>
                  <a:pt x="61" y="45"/>
                </a:lnTo>
                <a:lnTo>
                  <a:pt x="58" y="52"/>
                </a:lnTo>
                <a:lnTo>
                  <a:pt x="54" y="57"/>
                </a:lnTo>
                <a:lnTo>
                  <a:pt x="50" y="60"/>
                </a:lnTo>
                <a:lnTo>
                  <a:pt x="43" y="63"/>
                </a:lnTo>
                <a:lnTo>
                  <a:pt x="37" y="65"/>
                </a:lnTo>
                <a:lnTo>
                  <a:pt x="30" y="65"/>
                </a:lnTo>
                <a:lnTo>
                  <a:pt x="24" y="63"/>
                </a:lnTo>
                <a:lnTo>
                  <a:pt x="17" y="61"/>
                </a:lnTo>
                <a:lnTo>
                  <a:pt x="13" y="58"/>
                </a:lnTo>
                <a:lnTo>
                  <a:pt x="8" y="53"/>
                </a:lnTo>
                <a:lnTo>
                  <a:pt x="5" y="49"/>
                </a:lnTo>
                <a:lnTo>
                  <a:pt x="1" y="42"/>
                </a:lnTo>
                <a:lnTo>
                  <a:pt x="0" y="36"/>
                </a:lnTo>
                <a:lnTo>
                  <a:pt x="0" y="29"/>
                </a:lnTo>
                <a:lnTo>
                  <a:pt x="1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4"/>
                </a:lnTo>
                <a:lnTo>
                  <a:pt x="22" y="2"/>
                </a:lnTo>
                <a:lnTo>
                  <a:pt x="27" y="0"/>
                </a:lnTo>
                <a:lnTo>
                  <a:pt x="33" y="0"/>
                </a:lnTo>
                <a:lnTo>
                  <a:pt x="40" y="0"/>
                </a:lnTo>
                <a:lnTo>
                  <a:pt x="46" y="4"/>
                </a:lnTo>
                <a:lnTo>
                  <a:pt x="51" y="7"/>
                </a:lnTo>
                <a:lnTo>
                  <a:pt x="56" y="10"/>
                </a:lnTo>
                <a:lnTo>
                  <a:pt x="61" y="15"/>
                </a:lnTo>
                <a:lnTo>
                  <a:pt x="62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8" name="Freeform 256"/>
          <p:cNvSpPr>
            <a:spLocks/>
          </p:cNvSpPr>
          <p:nvPr/>
        </p:nvSpPr>
        <p:spPr bwMode="auto">
          <a:xfrm>
            <a:off x="2002367" y="5295901"/>
            <a:ext cx="129117" cy="231775"/>
          </a:xfrm>
          <a:custGeom>
            <a:avLst/>
            <a:gdLst>
              <a:gd name="T0" fmla="*/ 2147483646 w 61"/>
              <a:gd name="T1" fmla="*/ 2147483646 h 146"/>
              <a:gd name="T2" fmla="*/ 2147483646 w 61"/>
              <a:gd name="T3" fmla="*/ 2147483646 h 146"/>
              <a:gd name="T4" fmla="*/ 2147483646 w 61"/>
              <a:gd name="T5" fmla="*/ 2147483646 h 146"/>
              <a:gd name="T6" fmla="*/ 2147483646 w 61"/>
              <a:gd name="T7" fmla="*/ 2147483646 h 146"/>
              <a:gd name="T8" fmla="*/ 2147483646 w 61"/>
              <a:gd name="T9" fmla="*/ 2147483646 h 146"/>
              <a:gd name="T10" fmla="*/ 2147483646 w 61"/>
              <a:gd name="T11" fmla="*/ 2147483646 h 146"/>
              <a:gd name="T12" fmla="*/ 2147483646 w 61"/>
              <a:gd name="T13" fmla="*/ 2147483646 h 146"/>
              <a:gd name="T14" fmla="*/ 2147483646 w 61"/>
              <a:gd name="T15" fmla="*/ 2147483646 h 146"/>
              <a:gd name="T16" fmla="*/ 2147483646 w 61"/>
              <a:gd name="T17" fmla="*/ 2147483646 h 146"/>
              <a:gd name="T18" fmla="*/ 2147483646 w 61"/>
              <a:gd name="T19" fmla="*/ 2147483646 h 146"/>
              <a:gd name="T20" fmla="*/ 2147483646 w 61"/>
              <a:gd name="T21" fmla="*/ 2147483646 h 146"/>
              <a:gd name="T22" fmla="*/ 2147483646 w 61"/>
              <a:gd name="T23" fmla="*/ 2147483646 h 146"/>
              <a:gd name="T24" fmla="*/ 2147483646 w 61"/>
              <a:gd name="T25" fmla="*/ 2147483646 h 146"/>
              <a:gd name="T26" fmla="*/ 2147483646 w 61"/>
              <a:gd name="T27" fmla="*/ 2147483646 h 146"/>
              <a:gd name="T28" fmla="*/ 0 w 61"/>
              <a:gd name="T29" fmla="*/ 2147483646 h 146"/>
              <a:gd name="T30" fmla="*/ 2147483646 w 61"/>
              <a:gd name="T31" fmla="*/ 2147483646 h 146"/>
              <a:gd name="T32" fmla="*/ 2147483646 w 61"/>
              <a:gd name="T33" fmla="*/ 2147483646 h 146"/>
              <a:gd name="T34" fmla="*/ 2147483646 w 61"/>
              <a:gd name="T35" fmla="*/ 0 h 146"/>
              <a:gd name="T36" fmla="*/ 2147483646 w 61"/>
              <a:gd name="T37" fmla="*/ 0 h 146"/>
              <a:gd name="T38" fmla="*/ 2147483646 w 61"/>
              <a:gd name="T39" fmla="*/ 0 h 146"/>
              <a:gd name="T40" fmla="*/ 2147483646 w 61"/>
              <a:gd name="T41" fmla="*/ 0 h 146"/>
              <a:gd name="T42" fmla="*/ 2147483646 w 61"/>
              <a:gd name="T43" fmla="*/ 0 h 146"/>
              <a:gd name="T44" fmla="*/ 2147483646 w 61"/>
              <a:gd name="T45" fmla="*/ 2147483646 h 146"/>
              <a:gd name="T46" fmla="*/ 2147483646 w 61"/>
              <a:gd name="T47" fmla="*/ 2147483646 h 146"/>
              <a:gd name="T48" fmla="*/ 2147483646 w 61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6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3"/>
                </a:lnTo>
                <a:lnTo>
                  <a:pt x="59" y="145"/>
                </a:lnTo>
                <a:lnTo>
                  <a:pt x="56" y="146"/>
                </a:lnTo>
                <a:lnTo>
                  <a:pt x="53" y="146"/>
                </a:lnTo>
                <a:lnTo>
                  <a:pt x="51" y="146"/>
                </a:lnTo>
                <a:lnTo>
                  <a:pt x="48" y="145"/>
                </a:lnTo>
                <a:lnTo>
                  <a:pt x="48" y="142"/>
                </a:lnTo>
                <a:lnTo>
                  <a:pt x="1" y="10"/>
                </a:lnTo>
                <a:lnTo>
                  <a:pt x="0" y="6"/>
                </a:lnTo>
                <a:lnTo>
                  <a:pt x="1" y="5"/>
                </a:lnTo>
                <a:lnTo>
                  <a:pt x="3" y="2"/>
                </a:lnTo>
                <a:lnTo>
                  <a:pt x="4" y="0"/>
                </a:lnTo>
                <a:lnTo>
                  <a:pt x="8" y="0"/>
                </a:lnTo>
                <a:lnTo>
                  <a:pt x="11" y="0"/>
                </a:lnTo>
                <a:lnTo>
                  <a:pt x="12" y="2"/>
                </a:lnTo>
                <a:lnTo>
                  <a:pt x="14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9" name="Freeform 257"/>
          <p:cNvSpPr>
            <a:spLocks/>
          </p:cNvSpPr>
          <p:nvPr/>
        </p:nvSpPr>
        <p:spPr bwMode="auto">
          <a:xfrm>
            <a:off x="1767418" y="5002214"/>
            <a:ext cx="173567" cy="192087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0" y="114"/>
                </a:moveTo>
                <a:lnTo>
                  <a:pt x="80" y="114"/>
                </a:lnTo>
                <a:lnTo>
                  <a:pt x="82" y="118"/>
                </a:lnTo>
                <a:lnTo>
                  <a:pt x="78" y="121"/>
                </a:lnTo>
                <a:lnTo>
                  <a:pt x="75" y="121"/>
                </a:lnTo>
                <a:lnTo>
                  <a:pt x="74" y="119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3"/>
                </a:lnTo>
                <a:lnTo>
                  <a:pt x="80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0" name="Freeform 258"/>
          <p:cNvSpPr>
            <a:spLocks/>
          </p:cNvSpPr>
          <p:nvPr/>
        </p:nvSpPr>
        <p:spPr bwMode="auto">
          <a:xfrm>
            <a:off x="1858434" y="4960938"/>
            <a:ext cx="105833" cy="215900"/>
          </a:xfrm>
          <a:custGeom>
            <a:avLst/>
            <a:gdLst>
              <a:gd name="T0" fmla="*/ 2147483646 w 50"/>
              <a:gd name="T1" fmla="*/ 2147483646 h 136"/>
              <a:gd name="T2" fmla="*/ 2147483646 w 50"/>
              <a:gd name="T3" fmla="*/ 2147483646 h 136"/>
              <a:gd name="T4" fmla="*/ 2147483646 w 50"/>
              <a:gd name="T5" fmla="*/ 2147483646 h 136"/>
              <a:gd name="T6" fmla="*/ 2147483646 w 50"/>
              <a:gd name="T7" fmla="*/ 2147483646 h 136"/>
              <a:gd name="T8" fmla="*/ 2147483646 w 50"/>
              <a:gd name="T9" fmla="*/ 2147483646 h 136"/>
              <a:gd name="T10" fmla="*/ 2147483646 w 50"/>
              <a:gd name="T11" fmla="*/ 2147483646 h 136"/>
              <a:gd name="T12" fmla="*/ 2147483646 w 50"/>
              <a:gd name="T13" fmla="*/ 2147483646 h 136"/>
              <a:gd name="T14" fmla="*/ 2147483646 w 50"/>
              <a:gd name="T15" fmla="*/ 2147483646 h 136"/>
              <a:gd name="T16" fmla="*/ 0 w 50"/>
              <a:gd name="T17" fmla="*/ 2147483646 h 136"/>
              <a:gd name="T18" fmla="*/ 0 w 50"/>
              <a:gd name="T19" fmla="*/ 2147483646 h 136"/>
              <a:gd name="T20" fmla="*/ 0 w 50"/>
              <a:gd name="T21" fmla="*/ 2147483646 h 136"/>
              <a:gd name="T22" fmla="*/ 2147483646 w 50"/>
              <a:gd name="T23" fmla="*/ 0 h 136"/>
              <a:gd name="T24" fmla="*/ 2147483646 w 50"/>
              <a:gd name="T25" fmla="*/ 0 h 136"/>
              <a:gd name="T26" fmla="*/ 2147483646 w 50"/>
              <a:gd name="T27" fmla="*/ 0 h 136"/>
              <a:gd name="T28" fmla="*/ 2147483646 w 50"/>
              <a:gd name="T29" fmla="*/ 0 h 136"/>
              <a:gd name="T30" fmla="*/ 2147483646 w 50"/>
              <a:gd name="T31" fmla="*/ 2147483646 h 136"/>
              <a:gd name="T32" fmla="*/ 2147483646 w 50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6">
                <a:moveTo>
                  <a:pt x="50" y="129"/>
                </a:moveTo>
                <a:lnTo>
                  <a:pt x="50" y="129"/>
                </a:lnTo>
                <a:lnTo>
                  <a:pt x="50" y="132"/>
                </a:lnTo>
                <a:lnTo>
                  <a:pt x="47" y="136"/>
                </a:lnTo>
                <a:lnTo>
                  <a:pt x="43" y="136"/>
                </a:lnTo>
                <a:lnTo>
                  <a:pt x="40" y="132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1" name="Freeform 259"/>
          <p:cNvSpPr>
            <a:spLocks/>
          </p:cNvSpPr>
          <p:nvPr/>
        </p:nvSpPr>
        <p:spPr bwMode="auto">
          <a:xfrm>
            <a:off x="1684867" y="5048250"/>
            <a:ext cx="224367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5" y="92"/>
                </a:moveTo>
                <a:lnTo>
                  <a:pt x="105" y="92"/>
                </a:lnTo>
                <a:lnTo>
                  <a:pt x="106" y="95"/>
                </a:lnTo>
                <a:lnTo>
                  <a:pt x="105" y="98"/>
                </a:lnTo>
                <a:lnTo>
                  <a:pt x="103" y="100"/>
                </a:lnTo>
                <a:lnTo>
                  <a:pt x="100" y="98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5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2" name="Freeform 260"/>
          <p:cNvSpPr>
            <a:spLocks/>
          </p:cNvSpPr>
          <p:nvPr/>
        </p:nvSpPr>
        <p:spPr bwMode="auto">
          <a:xfrm>
            <a:off x="1953684" y="4946650"/>
            <a:ext cx="50800" cy="223838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6"/>
                </a:moveTo>
                <a:lnTo>
                  <a:pt x="24" y="136"/>
                </a:lnTo>
                <a:lnTo>
                  <a:pt x="23" y="140"/>
                </a:lnTo>
                <a:lnTo>
                  <a:pt x="19" y="141"/>
                </a:lnTo>
                <a:lnTo>
                  <a:pt x="16" y="141"/>
                </a:lnTo>
                <a:lnTo>
                  <a:pt x="14" y="138"/>
                </a:lnTo>
                <a:lnTo>
                  <a:pt x="0" y="6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10" y="5"/>
                </a:lnTo>
                <a:lnTo>
                  <a:pt x="24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3" name="Freeform 261"/>
          <p:cNvSpPr>
            <a:spLocks/>
          </p:cNvSpPr>
          <p:nvPr/>
        </p:nvSpPr>
        <p:spPr bwMode="auto">
          <a:xfrm>
            <a:off x="1646767" y="5106989"/>
            <a:ext cx="249767" cy="134937"/>
          </a:xfrm>
          <a:custGeom>
            <a:avLst/>
            <a:gdLst>
              <a:gd name="T0" fmla="*/ 2147483646 w 118"/>
              <a:gd name="T1" fmla="*/ 2147483646 h 85"/>
              <a:gd name="T2" fmla="*/ 2147483646 w 118"/>
              <a:gd name="T3" fmla="*/ 2147483646 h 85"/>
              <a:gd name="T4" fmla="*/ 2147483646 w 118"/>
              <a:gd name="T5" fmla="*/ 2147483646 h 85"/>
              <a:gd name="T6" fmla="*/ 2147483646 w 118"/>
              <a:gd name="T7" fmla="*/ 2147483646 h 85"/>
              <a:gd name="T8" fmla="*/ 2147483646 w 118"/>
              <a:gd name="T9" fmla="*/ 2147483646 h 85"/>
              <a:gd name="T10" fmla="*/ 2147483646 w 118"/>
              <a:gd name="T11" fmla="*/ 2147483646 h 85"/>
              <a:gd name="T12" fmla="*/ 2147483646 w 118"/>
              <a:gd name="T13" fmla="*/ 2147483646 h 85"/>
              <a:gd name="T14" fmla="*/ 2147483646 w 118"/>
              <a:gd name="T15" fmla="*/ 2147483646 h 85"/>
              <a:gd name="T16" fmla="*/ 2147483646 w 118"/>
              <a:gd name="T17" fmla="*/ 2147483646 h 85"/>
              <a:gd name="T18" fmla="*/ 2147483646 w 118"/>
              <a:gd name="T19" fmla="*/ 2147483646 h 85"/>
              <a:gd name="T20" fmla="*/ 0 w 118"/>
              <a:gd name="T21" fmla="*/ 2147483646 h 85"/>
              <a:gd name="T22" fmla="*/ 0 w 118"/>
              <a:gd name="T23" fmla="*/ 2147483646 h 85"/>
              <a:gd name="T24" fmla="*/ 0 w 118"/>
              <a:gd name="T25" fmla="*/ 2147483646 h 85"/>
              <a:gd name="T26" fmla="*/ 0 w 118"/>
              <a:gd name="T27" fmla="*/ 2147483646 h 85"/>
              <a:gd name="T28" fmla="*/ 2147483646 w 118"/>
              <a:gd name="T29" fmla="*/ 0 h 85"/>
              <a:gd name="T30" fmla="*/ 2147483646 w 118"/>
              <a:gd name="T31" fmla="*/ 2147483646 h 85"/>
              <a:gd name="T32" fmla="*/ 2147483646 w 118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85">
                <a:moveTo>
                  <a:pt x="116" y="77"/>
                </a:moveTo>
                <a:lnTo>
                  <a:pt x="116" y="77"/>
                </a:lnTo>
                <a:lnTo>
                  <a:pt x="118" y="80"/>
                </a:lnTo>
                <a:lnTo>
                  <a:pt x="118" y="84"/>
                </a:lnTo>
                <a:lnTo>
                  <a:pt x="114" y="85"/>
                </a:lnTo>
                <a:lnTo>
                  <a:pt x="111" y="84"/>
                </a:lnTo>
                <a:lnTo>
                  <a:pt x="2" y="8"/>
                </a:lnTo>
                <a:lnTo>
                  <a:pt x="0" y="5"/>
                </a:lnTo>
                <a:lnTo>
                  <a:pt x="0" y="2"/>
                </a:lnTo>
                <a:lnTo>
                  <a:pt x="4" y="0"/>
                </a:lnTo>
                <a:lnTo>
                  <a:pt x="7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4" name="Freeform 262"/>
          <p:cNvSpPr>
            <a:spLocks/>
          </p:cNvSpPr>
          <p:nvPr/>
        </p:nvSpPr>
        <p:spPr bwMode="auto">
          <a:xfrm>
            <a:off x="1623485" y="5176838"/>
            <a:ext cx="275167" cy="93662"/>
          </a:xfrm>
          <a:custGeom>
            <a:avLst/>
            <a:gdLst>
              <a:gd name="T0" fmla="*/ 2147483646 w 130"/>
              <a:gd name="T1" fmla="*/ 2147483646 h 59"/>
              <a:gd name="T2" fmla="*/ 2147483646 w 130"/>
              <a:gd name="T3" fmla="*/ 2147483646 h 59"/>
              <a:gd name="T4" fmla="*/ 2147483646 w 130"/>
              <a:gd name="T5" fmla="*/ 2147483646 h 59"/>
              <a:gd name="T6" fmla="*/ 2147483646 w 130"/>
              <a:gd name="T7" fmla="*/ 2147483646 h 59"/>
              <a:gd name="T8" fmla="*/ 2147483646 w 130"/>
              <a:gd name="T9" fmla="*/ 2147483646 h 59"/>
              <a:gd name="T10" fmla="*/ 2147483646 w 130"/>
              <a:gd name="T11" fmla="*/ 2147483646 h 59"/>
              <a:gd name="T12" fmla="*/ 2147483646 w 130"/>
              <a:gd name="T13" fmla="*/ 2147483646 h 59"/>
              <a:gd name="T14" fmla="*/ 2147483646 w 130"/>
              <a:gd name="T15" fmla="*/ 2147483646 h 59"/>
              <a:gd name="T16" fmla="*/ 2147483646 w 130"/>
              <a:gd name="T17" fmla="*/ 2147483646 h 59"/>
              <a:gd name="T18" fmla="*/ 2147483646 w 130"/>
              <a:gd name="T19" fmla="*/ 2147483646 h 59"/>
              <a:gd name="T20" fmla="*/ 0 w 130"/>
              <a:gd name="T21" fmla="*/ 2147483646 h 59"/>
              <a:gd name="T22" fmla="*/ 0 w 130"/>
              <a:gd name="T23" fmla="*/ 2147483646 h 59"/>
              <a:gd name="T24" fmla="*/ 0 w 130"/>
              <a:gd name="T25" fmla="*/ 2147483646 h 59"/>
              <a:gd name="T26" fmla="*/ 0 w 130"/>
              <a:gd name="T27" fmla="*/ 2147483646 h 59"/>
              <a:gd name="T28" fmla="*/ 2147483646 w 130"/>
              <a:gd name="T29" fmla="*/ 0 h 59"/>
              <a:gd name="T30" fmla="*/ 2147483646 w 130"/>
              <a:gd name="T31" fmla="*/ 0 h 59"/>
              <a:gd name="T32" fmla="*/ 2147483646 w 130"/>
              <a:gd name="T33" fmla="*/ 2147483646 h 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59">
                <a:moveTo>
                  <a:pt x="129" y="51"/>
                </a:moveTo>
                <a:lnTo>
                  <a:pt x="129" y="51"/>
                </a:lnTo>
                <a:lnTo>
                  <a:pt x="130" y="53"/>
                </a:lnTo>
                <a:lnTo>
                  <a:pt x="130" y="56"/>
                </a:lnTo>
                <a:lnTo>
                  <a:pt x="129" y="59"/>
                </a:lnTo>
                <a:lnTo>
                  <a:pt x="124" y="59"/>
                </a:lnTo>
                <a:lnTo>
                  <a:pt x="2" y="8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129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5" name="Freeform 263"/>
          <p:cNvSpPr>
            <a:spLocks/>
          </p:cNvSpPr>
          <p:nvPr/>
        </p:nvSpPr>
        <p:spPr bwMode="auto">
          <a:xfrm>
            <a:off x="1617134" y="5257801"/>
            <a:ext cx="296333" cy="41275"/>
          </a:xfrm>
          <a:custGeom>
            <a:avLst/>
            <a:gdLst>
              <a:gd name="T0" fmla="*/ 2147483646 w 140"/>
              <a:gd name="T1" fmla="*/ 2147483646 h 26"/>
              <a:gd name="T2" fmla="*/ 2147483646 w 140"/>
              <a:gd name="T3" fmla="*/ 2147483646 h 26"/>
              <a:gd name="T4" fmla="*/ 2147483646 w 140"/>
              <a:gd name="T5" fmla="*/ 2147483646 h 26"/>
              <a:gd name="T6" fmla="*/ 2147483646 w 140"/>
              <a:gd name="T7" fmla="*/ 2147483646 h 26"/>
              <a:gd name="T8" fmla="*/ 2147483646 w 140"/>
              <a:gd name="T9" fmla="*/ 2147483646 h 26"/>
              <a:gd name="T10" fmla="*/ 2147483646 w 140"/>
              <a:gd name="T11" fmla="*/ 2147483646 h 26"/>
              <a:gd name="T12" fmla="*/ 2147483646 w 140"/>
              <a:gd name="T13" fmla="*/ 2147483646 h 26"/>
              <a:gd name="T14" fmla="*/ 2147483646 w 140"/>
              <a:gd name="T15" fmla="*/ 2147483646 h 26"/>
              <a:gd name="T16" fmla="*/ 2147483646 w 140"/>
              <a:gd name="T17" fmla="*/ 2147483646 h 26"/>
              <a:gd name="T18" fmla="*/ 2147483646 w 140"/>
              <a:gd name="T19" fmla="*/ 2147483646 h 26"/>
              <a:gd name="T20" fmla="*/ 2147483646 w 140"/>
              <a:gd name="T21" fmla="*/ 2147483646 h 26"/>
              <a:gd name="T22" fmla="*/ 0 w 140"/>
              <a:gd name="T23" fmla="*/ 2147483646 h 26"/>
              <a:gd name="T24" fmla="*/ 0 w 140"/>
              <a:gd name="T25" fmla="*/ 2147483646 h 26"/>
              <a:gd name="T26" fmla="*/ 0 w 140"/>
              <a:gd name="T27" fmla="*/ 2147483646 h 26"/>
              <a:gd name="T28" fmla="*/ 2147483646 w 140"/>
              <a:gd name="T29" fmla="*/ 0 h 26"/>
              <a:gd name="T30" fmla="*/ 2147483646 w 140"/>
              <a:gd name="T31" fmla="*/ 0 h 26"/>
              <a:gd name="T32" fmla="*/ 2147483646 w 140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6">
                <a:moveTo>
                  <a:pt x="135" y="16"/>
                </a:moveTo>
                <a:lnTo>
                  <a:pt x="135" y="16"/>
                </a:lnTo>
                <a:lnTo>
                  <a:pt x="138" y="18"/>
                </a:lnTo>
                <a:lnTo>
                  <a:pt x="140" y="21"/>
                </a:lnTo>
                <a:lnTo>
                  <a:pt x="138" y="24"/>
                </a:lnTo>
                <a:lnTo>
                  <a:pt x="135" y="26"/>
                </a:lnTo>
                <a:lnTo>
                  <a:pt x="5" y="8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135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6" name="Freeform 264"/>
          <p:cNvSpPr>
            <a:spLocks/>
          </p:cNvSpPr>
          <p:nvPr/>
        </p:nvSpPr>
        <p:spPr bwMode="auto">
          <a:xfrm>
            <a:off x="2021418" y="4956175"/>
            <a:ext cx="67733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0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5"/>
                </a:moveTo>
                <a:lnTo>
                  <a:pt x="8" y="135"/>
                </a:lnTo>
                <a:lnTo>
                  <a:pt x="7" y="139"/>
                </a:lnTo>
                <a:lnTo>
                  <a:pt x="3" y="140"/>
                </a:lnTo>
                <a:lnTo>
                  <a:pt x="0" y="137"/>
                </a:lnTo>
                <a:lnTo>
                  <a:pt x="0" y="134"/>
                </a:lnTo>
                <a:lnTo>
                  <a:pt x="23" y="3"/>
                </a:lnTo>
                <a:lnTo>
                  <a:pt x="24" y="0"/>
                </a:lnTo>
                <a:lnTo>
                  <a:pt x="28" y="0"/>
                </a:lnTo>
                <a:lnTo>
                  <a:pt x="31" y="2"/>
                </a:lnTo>
                <a:lnTo>
                  <a:pt x="32" y="5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7" name="Freeform 265"/>
          <p:cNvSpPr>
            <a:spLocks/>
          </p:cNvSpPr>
          <p:nvPr/>
        </p:nvSpPr>
        <p:spPr bwMode="auto">
          <a:xfrm>
            <a:off x="2061634" y="4981576"/>
            <a:ext cx="116417" cy="212725"/>
          </a:xfrm>
          <a:custGeom>
            <a:avLst/>
            <a:gdLst>
              <a:gd name="T0" fmla="*/ 2147483646 w 55"/>
              <a:gd name="T1" fmla="*/ 2147483646 h 134"/>
              <a:gd name="T2" fmla="*/ 2147483646 w 55"/>
              <a:gd name="T3" fmla="*/ 2147483646 h 134"/>
              <a:gd name="T4" fmla="*/ 2147483646 w 55"/>
              <a:gd name="T5" fmla="*/ 2147483646 h 134"/>
              <a:gd name="T6" fmla="*/ 2147483646 w 55"/>
              <a:gd name="T7" fmla="*/ 2147483646 h 134"/>
              <a:gd name="T8" fmla="*/ 2147483646 w 55"/>
              <a:gd name="T9" fmla="*/ 2147483646 h 134"/>
              <a:gd name="T10" fmla="*/ 2147483646 w 55"/>
              <a:gd name="T11" fmla="*/ 2147483646 h 134"/>
              <a:gd name="T12" fmla="*/ 2147483646 w 55"/>
              <a:gd name="T13" fmla="*/ 2147483646 h 134"/>
              <a:gd name="T14" fmla="*/ 0 w 55"/>
              <a:gd name="T15" fmla="*/ 2147483646 h 134"/>
              <a:gd name="T16" fmla="*/ 2147483646 w 55"/>
              <a:gd name="T17" fmla="*/ 2147483646 h 134"/>
              <a:gd name="T18" fmla="*/ 2147483646 w 55"/>
              <a:gd name="T19" fmla="*/ 2147483646 h 134"/>
              <a:gd name="T20" fmla="*/ 2147483646 w 55"/>
              <a:gd name="T21" fmla="*/ 0 h 134"/>
              <a:gd name="T22" fmla="*/ 2147483646 w 55"/>
              <a:gd name="T23" fmla="*/ 0 h 134"/>
              <a:gd name="T24" fmla="*/ 2147483646 w 55"/>
              <a:gd name="T25" fmla="*/ 0 h 134"/>
              <a:gd name="T26" fmla="*/ 2147483646 w 55"/>
              <a:gd name="T27" fmla="*/ 0 h 134"/>
              <a:gd name="T28" fmla="*/ 2147483646 w 55"/>
              <a:gd name="T29" fmla="*/ 2147483646 h 134"/>
              <a:gd name="T30" fmla="*/ 2147483646 w 55"/>
              <a:gd name="T31" fmla="*/ 2147483646 h 134"/>
              <a:gd name="T32" fmla="*/ 2147483646 w 55"/>
              <a:gd name="T33" fmla="*/ 2147483646 h 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4">
                <a:moveTo>
                  <a:pt x="10" y="131"/>
                </a:moveTo>
                <a:lnTo>
                  <a:pt x="10" y="131"/>
                </a:lnTo>
                <a:lnTo>
                  <a:pt x="7" y="134"/>
                </a:lnTo>
                <a:lnTo>
                  <a:pt x="4" y="134"/>
                </a:lnTo>
                <a:lnTo>
                  <a:pt x="2" y="132"/>
                </a:lnTo>
                <a:lnTo>
                  <a:pt x="0" y="127"/>
                </a:lnTo>
                <a:lnTo>
                  <a:pt x="47" y="4"/>
                </a:lnTo>
                <a:lnTo>
                  <a:pt x="49" y="0"/>
                </a:lnTo>
                <a:lnTo>
                  <a:pt x="54" y="0"/>
                </a:lnTo>
                <a:lnTo>
                  <a:pt x="55" y="4"/>
                </a:lnTo>
                <a:lnTo>
                  <a:pt x="55" y="7"/>
                </a:lnTo>
                <a:lnTo>
                  <a:pt x="1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8" name="Freeform 266"/>
          <p:cNvSpPr>
            <a:spLocks/>
          </p:cNvSpPr>
          <p:nvPr/>
        </p:nvSpPr>
        <p:spPr bwMode="auto">
          <a:xfrm>
            <a:off x="2082801" y="5030788"/>
            <a:ext cx="173567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2147483646 h 119"/>
              <a:gd name="T24" fmla="*/ 2147483646 w 82"/>
              <a:gd name="T25" fmla="*/ 2147483646 h 119"/>
              <a:gd name="T26" fmla="*/ 2147483646 w 82"/>
              <a:gd name="T27" fmla="*/ 2147483646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2" y="119"/>
                </a:lnTo>
                <a:lnTo>
                  <a:pt x="0" y="116"/>
                </a:lnTo>
                <a:lnTo>
                  <a:pt x="0" y="112"/>
                </a:lnTo>
                <a:lnTo>
                  <a:pt x="74" y="1"/>
                </a:lnTo>
                <a:lnTo>
                  <a:pt x="77" y="0"/>
                </a:lnTo>
                <a:lnTo>
                  <a:pt x="81" y="1"/>
                </a:lnTo>
                <a:lnTo>
                  <a:pt x="82" y="3"/>
                </a:lnTo>
                <a:lnTo>
                  <a:pt x="81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9" name="Freeform 267"/>
          <p:cNvSpPr>
            <a:spLocks/>
          </p:cNvSpPr>
          <p:nvPr/>
        </p:nvSpPr>
        <p:spPr bwMode="auto">
          <a:xfrm>
            <a:off x="2089152" y="5086351"/>
            <a:ext cx="222249" cy="161925"/>
          </a:xfrm>
          <a:custGeom>
            <a:avLst/>
            <a:gdLst>
              <a:gd name="T0" fmla="*/ 2147483646 w 105"/>
              <a:gd name="T1" fmla="*/ 2147483646 h 102"/>
              <a:gd name="T2" fmla="*/ 2147483646 w 105"/>
              <a:gd name="T3" fmla="*/ 2147483646 h 102"/>
              <a:gd name="T4" fmla="*/ 2147483646 w 105"/>
              <a:gd name="T5" fmla="*/ 2147483646 h 102"/>
              <a:gd name="T6" fmla="*/ 2147483646 w 105"/>
              <a:gd name="T7" fmla="*/ 2147483646 h 102"/>
              <a:gd name="T8" fmla="*/ 2147483646 w 105"/>
              <a:gd name="T9" fmla="*/ 2147483646 h 102"/>
              <a:gd name="T10" fmla="*/ 2147483646 w 105"/>
              <a:gd name="T11" fmla="*/ 2147483646 h 102"/>
              <a:gd name="T12" fmla="*/ 0 w 105"/>
              <a:gd name="T13" fmla="*/ 2147483646 h 102"/>
              <a:gd name="T14" fmla="*/ 2147483646 w 105"/>
              <a:gd name="T15" fmla="*/ 2147483646 h 102"/>
              <a:gd name="T16" fmla="*/ 2147483646 w 105"/>
              <a:gd name="T17" fmla="*/ 0 h 102"/>
              <a:gd name="T18" fmla="*/ 2147483646 w 105"/>
              <a:gd name="T19" fmla="*/ 0 h 102"/>
              <a:gd name="T20" fmla="*/ 2147483646 w 105"/>
              <a:gd name="T21" fmla="*/ 0 h 102"/>
              <a:gd name="T22" fmla="*/ 2147483646 w 105"/>
              <a:gd name="T23" fmla="*/ 0 h 102"/>
              <a:gd name="T24" fmla="*/ 2147483646 w 105"/>
              <a:gd name="T25" fmla="*/ 0 h 102"/>
              <a:gd name="T26" fmla="*/ 2147483646 w 105"/>
              <a:gd name="T27" fmla="*/ 0 h 102"/>
              <a:gd name="T28" fmla="*/ 2147483646 w 105"/>
              <a:gd name="T29" fmla="*/ 2147483646 h 102"/>
              <a:gd name="T30" fmla="*/ 2147483646 w 105"/>
              <a:gd name="T31" fmla="*/ 2147483646 h 102"/>
              <a:gd name="T32" fmla="*/ 2147483646 w 105"/>
              <a:gd name="T33" fmla="*/ 2147483646 h 1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2">
                <a:moveTo>
                  <a:pt x="8" y="100"/>
                </a:moveTo>
                <a:lnTo>
                  <a:pt x="8" y="100"/>
                </a:lnTo>
                <a:lnTo>
                  <a:pt x="5" y="102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0"/>
                </a:lnTo>
                <a:lnTo>
                  <a:pt x="100" y="0"/>
                </a:lnTo>
                <a:lnTo>
                  <a:pt x="103" y="0"/>
                </a:lnTo>
                <a:lnTo>
                  <a:pt x="105" y="3"/>
                </a:lnTo>
                <a:lnTo>
                  <a:pt x="103" y="7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0" name="Freeform 268"/>
          <p:cNvSpPr>
            <a:spLocks/>
          </p:cNvSpPr>
          <p:nvPr/>
        </p:nvSpPr>
        <p:spPr bwMode="auto">
          <a:xfrm>
            <a:off x="342901" y="4733926"/>
            <a:ext cx="218017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0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5" y="15"/>
                </a:lnTo>
                <a:lnTo>
                  <a:pt x="8" y="23"/>
                </a:lnTo>
                <a:lnTo>
                  <a:pt x="4" y="31"/>
                </a:lnTo>
                <a:lnTo>
                  <a:pt x="2" y="41"/>
                </a:lnTo>
                <a:lnTo>
                  <a:pt x="0" y="50"/>
                </a:lnTo>
                <a:lnTo>
                  <a:pt x="0" y="60"/>
                </a:lnTo>
                <a:lnTo>
                  <a:pt x="4" y="70"/>
                </a:lnTo>
                <a:lnTo>
                  <a:pt x="8" y="79"/>
                </a:lnTo>
                <a:lnTo>
                  <a:pt x="15" y="87"/>
                </a:lnTo>
                <a:lnTo>
                  <a:pt x="23" y="94"/>
                </a:lnTo>
                <a:lnTo>
                  <a:pt x="31" y="98"/>
                </a:lnTo>
                <a:lnTo>
                  <a:pt x="41" y="102"/>
                </a:lnTo>
                <a:lnTo>
                  <a:pt x="50" y="103"/>
                </a:lnTo>
                <a:lnTo>
                  <a:pt x="60" y="102"/>
                </a:lnTo>
                <a:lnTo>
                  <a:pt x="70" y="100"/>
                </a:lnTo>
                <a:lnTo>
                  <a:pt x="79" y="95"/>
                </a:lnTo>
                <a:lnTo>
                  <a:pt x="87" y="89"/>
                </a:lnTo>
                <a:lnTo>
                  <a:pt x="94" y="81"/>
                </a:lnTo>
                <a:lnTo>
                  <a:pt x="99" y="71"/>
                </a:lnTo>
                <a:lnTo>
                  <a:pt x="102" y="63"/>
                </a:lnTo>
                <a:lnTo>
                  <a:pt x="103" y="53"/>
                </a:lnTo>
                <a:lnTo>
                  <a:pt x="102" y="42"/>
                </a:lnTo>
                <a:lnTo>
                  <a:pt x="99" y="33"/>
                </a:lnTo>
                <a:lnTo>
                  <a:pt x="95" y="25"/>
                </a:lnTo>
                <a:lnTo>
                  <a:pt x="89" y="15"/>
                </a:lnTo>
                <a:lnTo>
                  <a:pt x="81" y="8"/>
                </a:lnTo>
                <a:lnTo>
                  <a:pt x="71" y="4"/>
                </a:lnTo>
                <a:lnTo>
                  <a:pt x="63" y="2"/>
                </a:lnTo>
                <a:lnTo>
                  <a:pt x="52" y="0"/>
                </a:lnTo>
                <a:lnTo>
                  <a:pt x="42" y="0"/>
                </a:lnTo>
                <a:lnTo>
                  <a:pt x="33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1" name="Freeform 269"/>
          <p:cNvSpPr>
            <a:spLocks/>
          </p:cNvSpPr>
          <p:nvPr/>
        </p:nvSpPr>
        <p:spPr bwMode="auto">
          <a:xfrm>
            <a:off x="0" y="4948239"/>
            <a:ext cx="135467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0 w 64"/>
              <a:gd name="T13" fmla="*/ 2147483646 h 66"/>
              <a:gd name="T14" fmla="*/ 0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0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14" y="7"/>
                </a:moveTo>
                <a:lnTo>
                  <a:pt x="14" y="7"/>
                </a:lnTo>
                <a:lnTo>
                  <a:pt x="10" y="10"/>
                </a:lnTo>
                <a:lnTo>
                  <a:pt x="6" y="15"/>
                </a:lnTo>
                <a:lnTo>
                  <a:pt x="3" y="21"/>
                </a:lnTo>
                <a:lnTo>
                  <a:pt x="2" y="26"/>
                </a:lnTo>
                <a:lnTo>
                  <a:pt x="0" y="33"/>
                </a:lnTo>
                <a:lnTo>
                  <a:pt x="0" y="39"/>
                </a:lnTo>
                <a:lnTo>
                  <a:pt x="2" y="45"/>
                </a:lnTo>
                <a:lnTo>
                  <a:pt x="5" y="52"/>
                </a:lnTo>
                <a:lnTo>
                  <a:pt x="10" y="57"/>
                </a:lnTo>
                <a:lnTo>
                  <a:pt x="14" y="60"/>
                </a:lnTo>
                <a:lnTo>
                  <a:pt x="19" y="63"/>
                </a:lnTo>
                <a:lnTo>
                  <a:pt x="26" y="65"/>
                </a:lnTo>
                <a:lnTo>
                  <a:pt x="32" y="66"/>
                </a:lnTo>
                <a:lnTo>
                  <a:pt x="39" y="66"/>
                </a:lnTo>
                <a:lnTo>
                  <a:pt x="43" y="65"/>
                </a:lnTo>
                <a:lnTo>
                  <a:pt x="50" y="62"/>
                </a:lnTo>
                <a:lnTo>
                  <a:pt x="55" y="57"/>
                </a:lnTo>
                <a:lnTo>
                  <a:pt x="59" y="52"/>
                </a:lnTo>
                <a:lnTo>
                  <a:pt x="63" y="47"/>
                </a:lnTo>
                <a:lnTo>
                  <a:pt x="64" y="41"/>
                </a:lnTo>
                <a:lnTo>
                  <a:pt x="64" y="34"/>
                </a:lnTo>
                <a:lnTo>
                  <a:pt x="64" y="28"/>
                </a:lnTo>
                <a:lnTo>
                  <a:pt x="63" y="21"/>
                </a:lnTo>
                <a:lnTo>
                  <a:pt x="59" y="17"/>
                </a:lnTo>
                <a:lnTo>
                  <a:pt x="56" y="12"/>
                </a:lnTo>
                <a:lnTo>
                  <a:pt x="51" y="7"/>
                </a:lnTo>
                <a:lnTo>
                  <a:pt x="45" y="4"/>
                </a:lnTo>
                <a:lnTo>
                  <a:pt x="40" y="2"/>
                </a:lnTo>
                <a:lnTo>
                  <a:pt x="34" y="0"/>
                </a:lnTo>
                <a:lnTo>
                  <a:pt x="27" y="2"/>
                </a:lnTo>
                <a:lnTo>
                  <a:pt x="21" y="4"/>
                </a:lnTo>
                <a:lnTo>
                  <a:pt x="1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2" name="Freeform 270"/>
          <p:cNvSpPr>
            <a:spLocks/>
          </p:cNvSpPr>
          <p:nvPr/>
        </p:nvSpPr>
        <p:spPr bwMode="auto">
          <a:xfrm>
            <a:off x="112184" y="4841876"/>
            <a:ext cx="27940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0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0 w 132"/>
              <a:gd name="T11" fmla="*/ 2147483646 h 90"/>
              <a:gd name="T12" fmla="*/ 0 w 132"/>
              <a:gd name="T13" fmla="*/ 2147483646 h 90"/>
              <a:gd name="T14" fmla="*/ 0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0" y="79"/>
                </a:lnTo>
                <a:lnTo>
                  <a:pt x="0" y="82"/>
                </a:lnTo>
                <a:lnTo>
                  <a:pt x="0" y="84"/>
                </a:lnTo>
                <a:lnTo>
                  <a:pt x="0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0" y="88"/>
                </a:lnTo>
                <a:lnTo>
                  <a:pt x="129" y="14"/>
                </a:lnTo>
                <a:lnTo>
                  <a:pt x="130" y="11"/>
                </a:lnTo>
                <a:lnTo>
                  <a:pt x="132" y="10"/>
                </a:lnTo>
                <a:lnTo>
                  <a:pt x="132" y="6"/>
                </a:lnTo>
                <a:lnTo>
                  <a:pt x="130" y="3"/>
                </a:lnTo>
                <a:lnTo>
                  <a:pt x="129" y="2"/>
                </a:lnTo>
                <a:lnTo>
                  <a:pt x="125" y="0"/>
                </a:lnTo>
                <a:lnTo>
                  <a:pt x="124" y="0"/>
                </a:lnTo>
                <a:lnTo>
                  <a:pt x="121" y="2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3" name="Freeform 271"/>
          <p:cNvSpPr>
            <a:spLocks/>
          </p:cNvSpPr>
          <p:nvPr/>
        </p:nvSpPr>
        <p:spPr bwMode="auto">
          <a:xfrm>
            <a:off x="533400" y="4727575"/>
            <a:ext cx="287867" cy="77788"/>
          </a:xfrm>
          <a:custGeom>
            <a:avLst/>
            <a:gdLst>
              <a:gd name="T0" fmla="*/ 2147483646 w 136"/>
              <a:gd name="T1" fmla="*/ 2147483646 h 49"/>
              <a:gd name="T2" fmla="*/ 2147483646 w 136"/>
              <a:gd name="T3" fmla="*/ 2147483646 h 49"/>
              <a:gd name="T4" fmla="*/ 2147483646 w 136"/>
              <a:gd name="T5" fmla="*/ 2147483646 h 49"/>
              <a:gd name="T6" fmla="*/ 0 w 136"/>
              <a:gd name="T7" fmla="*/ 2147483646 h 49"/>
              <a:gd name="T8" fmla="*/ 0 w 136"/>
              <a:gd name="T9" fmla="*/ 2147483646 h 49"/>
              <a:gd name="T10" fmla="*/ 0 w 136"/>
              <a:gd name="T11" fmla="*/ 2147483646 h 49"/>
              <a:gd name="T12" fmla="*/ 2147483646 w 136"/>
              <a:gd name="T13" fmla="*/ 2147483646 h 49"/>
              <a:gd name="T14" fmla="*/ 2147483646 w 136"/>
              <a:gd name="T15" fmla="*/ 2147483646 h 49"/>
              <a:gd name="T16" fmla="*/ 2147483646 w 136"/>
              <a:gd name="T17" fmla="*/ 2147483646 h 49"/>
              <a:gd name="T18" fmla="*/ 2147483646 w 136"/>
              <a:gd name="T19" fmla="*/ 2147483646 h 49"/>
              <a:gd name="T20" fmla="*/ 2147483646 w 136"/>
              <a:gd name="T21" fmla="*/ 2147483646 h 49"/>
              <a:gd name="T22" fmla="*/ 2147483646 w 136"/>
              <a:gd name="T23" fmla="*/ 2147483646 h 49"/>
              <a:gd name="T24" fmla="*/ 2147483646 w 136"/>
              <a:gd name="T25" fmla="*/ 2147483646 h 49"/>
              <a:gd name="T26" fmla="*/ 2147483646 w 136"/>
              <a:gd name="T27" fmla="*/ 2147483646 h 49"/>
              <a:gd name="T28" fmla="*/ 2147483646 w 136"/>
              <a:gd name="T29" fmla="*/ 0 h 49"/>
              <a:gd name="T30" fmla="*/ 2147483646 w 136"/>
              <a:gd name="T31" fmla="*/ 0 h 49"/>
              <a:gd name="T32" fmla="*/ 2147483646 w 136"/>
              <a:gd name="T33" fmla="*/ 2147483646 h 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9">
                <a:moveTo>
                  <a:pt x="4" y="41"/>
                </a:moveTo>
                <a:lnTo>
                  <a:pt x="4" y="41"/>
                </a:lnTo>
                <a:lnTo>
                  <a:pt x="2" y="43"/>
                </a:lnTo>
                <a:lnTo>
                  <a:pt x="0" y="46"/>
                </a:lnTo>
                <a:lnTo>
                  <a:pt x="4" y="49"/>
                </a:lnTo>
                <a:lnTo>
                  <a:pt x="7" y="49"/>
                </a:lnTo>
                <a:lnTo>
                  <a:pt x="132" y="8"/>
                </a:lnTo>
                <a:lnTo>
                  <a:pt x="136" y="4"/>
                </a:lnTo>
                <a:lnTo>
                  <a:pt x="136" y="1"/>
                </a:lnTo>
                <a:lnTo>
                  <a:pt x="134" y="0"/>
                </a:lnTo>
                <a:lnTo>
                  <a:pt x="129" y="0"/>
                </a:lnTo>
                <a:lnTo>
                  <a:pt x="4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4" name="Freeform 272"/>
          <p:cNvSpPr>
            <a:spLocks/>
          </p:cNvSpPr>
          <p:nvPr/>
        </p:nvSpPr>
        <p:spPr bwMode="auto">
          <a:xfrm>
            <a:off x="531284" y="4649789"/>
            <a:ext cx="251883" cy="130175"/>
          </a:xfrm>
          <a:custGeom>
            <a:avLst/>
            <a:gdLst>
              <a:gd name="T0" fmla="*/ 2147483646 w 119"/>
              <a:gd name="T1" fmla="*/ 2147483646 h 82"/>
              <a:gd name="T2" fmla="*/ 2147483646 w 119"/>
              <a:gd name="T3" fmla="*/ 2147483646 h 82"/>
              <a:gd name="T4" fmla="*/ 0 w 119"/>
              <a:gd name="T5" fmla="*/ 2147483646 h 82"/>
              <a:gd name="T6" fmla="*/ 2147483646 w 119"/>
              <a:gd name="T7" fmla="*/ 2147483646 h 82"/>
              <a:gd name="T8" fmla="*/ 2147483646 w 119"/>
              <a:gd name="T9" fmla="*/ 2147483646 h 82"/>
              <a:gd name="T10" fmla="*/ 2147483646 w 119"/>
              <a:gd name="T11" fmla="*/ 2147483646 h 82"/>
              <a:gd name="T12" fmla="*/ 2147483646 w 119"/>
              <a:gd name="T13" fmla="*/ 2147483646 h 82"/>
              <a:gd name="T14" fmla="*/ 2147483646 w 119"/>
              <a:gd name="T15" fmla="*/ 2147483646 h 82"/>
              <a:gd name="T16" fmla="*/ 2147483646 w 119"/>
              <a:gd name="T17" fmla="*/ 2147483646 h 82"/>
              <a:gd name="T18" fmla="*/ 2147483646 w 119"/>
              <a:gd name="T19" fmla="*/ 2147483646 h 82"/>
              <a:gd name="T20" fmla="*/ 2147483646 w 119"/>
              <a:gd name="T21" fmla="*/ 2147483646 h 82"/>
              <a:gd name="T22" fmla="*/ 2147483646 w 119"/>
              <a:gd name="T23" fmla="*/ 2147483646 h 82"/>
              <a:gd name="T24" fmla="*/ 2147483646 w 119"/>
              <a:gd name="T25" fmla="*/ 2147483646 h 82"/>
              <a:gd name="T26" fmla="*/ 2147483646 w 119"/>
              <a:gd name="T27" fmla="*/ 2147483646 h 82"/>
              <a:gd name="T28" fmla="*/ 2147483646 w 119"/>
              <a:gd name="T29" fmla="*/ 0 h 82"/>
              <a:gd name="T30" fmla="*/ 2147483646 w 119"/>
              <a:gd name="T31" fmla="*/ 0 h 82"/>
              <a:gd name="T32" fmla="*/ 2147483646 w 119"/>
              <a:gd name="T33" fmla="*/ 2147483646 h 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2">
                <a:moveTo>
                  <a:pt x="1" y="74"/>
                </a:moveTo>
                <a:lnTo>
                  <a:pt x="1" y="74"/>
                </a:lnTo>
                <a:lnTo>
                  <a:pt x="0" y="78"/>
                </a:lnTo>
                <a:lnTo>
                  <a:pt x="1" y="81"/>
                </a:lnTo>
                <a:lnTo>
                  <a:pt x="3" y="82"/>
                </a:lnTo>
                <a:lnTo>
                  <a:pt x="6" y="82"/>
                </a:lnTo>
                <a:lnTo>
                  <a:pt x="117" y="8"/>
                </a:lnTo>
                <a:lnTo>
                  <a:pt x="119" y="5"/>
                </a:lnTo>
                <a:lnTo>
                  <a:pt x="119" y="2"/>
                </a:lnTo>
                <a:lnTo>
                  <a:pt x="116" y="0"/>
                </a:lnTo>
                <a:lnTo>
                  <a:pt x="112" y="0"/>
                </a:lnTo>
                <a:lnTo>
                  <a:pt x="1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5" name="Freeform 273"/>
          <p:cNvSpPr>
            <a:spLocks/>
          </p:cNvSpPr>
          <p:nvPr/>
        </p:nvSpPr>
        <p:spPr bwMode="auto">
          <a:xfrm>
            <a:off x="548218" y="4799013"/>
            <a:ext cx="298449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0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2147483646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3" y="11"/>
                </a:moveTo>
                <a:lnTo>
                  <a:pt x="3" y="11"/>
                </a:lnTo>
                <a:lnTo>
                  <a:pt x="0" y="12"/>
                </a:lnTo>
                <a:lnTo>
                  <a:pt x="0" y="16"/>
                </a:lnTo>
                <a:lnTo>
                  <a:pt x="2" y="19"/>
                </a:lnTo>
                <a:lnTo>
                  <a:pt x="5" y="20"/>
                </a:lnTo>
                <a:lnTo>
                  <a:pt x="137" y="9"/>
                </a:lnTo>
                <a:lnTo>
                  <a:pt x="140" y="8"/>
                </a:lnTo>
                <a:lnTo>
                  <a:pt x="141" y="4"/>
                </a:lnTo>
                <a:lnTo>
                  <a:pt x="140" y="1"/>
                </a:lnTo>
                <a:lnTo>
                  <a:pt x="137" y="0"/>
                </a:lnTo>
                <a:lnTo>
                  <a:pt x="3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6" name="Freeform 274"/>
          <p:cNvSpPr>
            <a:spLocks/>
          </p:cNvSpPr>
          <p:nvPr/>
        </p:nvSpPr>
        <p:spPr bwMode="auto">
          <a:xfrm>
            <a:off x="503767" y="4594225"/>
            <a:ext cx="213784" cy="165100"/>
          </a:xfrm>
          <a:custGeom>
            <a:avLst/>
            <a:gdLst>
              <a:gd name="T0" fmla="*/ 2147483646 w 101"/>
              <a:gd name="T1" fmla="*/ 2147483646 h 104"/>
              <a:gd name="T2" fmla="*/ 2147483646 w 101"/>
              <a:gd name="T3" fmla="*/ 2147483646 h 104"/>
              <a:gd name="T4" fmla="*/ 0 w 101"/>
              <a:gd name="T5" fmla="*/ 2147483646 h 104"/>
              <a:gd name="T6" fmla="*/ 2147483646 w 101"/>
              <a:gd name="T7" fmla="*/ 2147483646 h 104"/>
              <a:gd name="T8" fmla="*/ 2147483646 w 101"/>
              <a:gd name="T9" fmla="*/ 2147483646 h 104"/>
              <a:gd name="T10" fmla="*/ 2147483646 w 101"/>
              <a:gd name="T11" fmla="*/ 2147483646 h 104"/>
              <a:gd name="T12" fmla="*/ 2147483646 w 101"/>
              <a:gd name="T13" fmla="*/ 2147483646 h 104"/>
              <a:gd name="T14" fmla="*/ 2147483646 w 101"/>
              <a:gd name="T15" fmla="*/ 2147483646 h 104"/>
              <a:gd name="T16" fmla="*/ 2147483646 w 101"/>
              <a:gd name="T17" fmla="*/ 2147483646 h 104"/>
              <a:gd name="T18" fmla="*/ 2147483646 w 101"/>
              <a:gd name="T19" fmla="*/ 2147483646 h 104"/>
              <a:gd name="T20" fmla="*/ 2147483646 w 101"/>
              <a:gd name="T21" fmla="*/ 2147483646 h 104"/>
              <a:gd name="T22" fmla="*/ 2147483646 w 101"/>
              <a:gd name="T23" fmla="*/ 2147483646 h 104"/>
              <a:gd name="T24" fmla="*/ 2147483646 w 101"/>
              <a:gd name="T25" fmla="*/ 2147483646 h 104"/>
              <a:gd name="T26" fmla="*/ 2147483646 w 101"/>
              <a:gd name="T27" fmla="*/ 2147483646 h 104"/>
              <a:gd name="T28" fmla="*/ 2147483646 w 101"/>
              <a:gd name="T29" fmla="*/ 0 h 104"/>
              <a:gd name="T30" fmla="*/ 2147483646 w 101"/>
              <a:gd name="T31" fmla="*/ 2147483646 h 104"/>
              <a:gd name="T32" fmla="*/ 2147483646 w 101"/>
              <a:gd name="T33" fmla="*/ 2147483646 h 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4">
                <a:moveTo>
                  <a:pt x="2" y="96"/>
                </a:moveTo>
                <a:lnTo>
                  <a:pt x="2" y="96"/>
                </a:lnTo>
                <a:lnTo>
                  <a:pt x="0" y="100"/>
                </a:lnTo>
                <a:lnTo>
                  <a:pt x="2" y="103"/>
                </a:lnTo>
                <a:lnTo>
                  <a:pt x="5" y="104"/>
                </a:lnTo>
                <a:lnTo>
                  <a:pt x="8" y="103"/>
                </a:lnTo>
                <a:lnTo>
                  <a:pt x="100" y="8"/>
                </a:lnTo>
                <a:lnTo>
                  <a:pt x="101" y="5"/>
                </a:lnTo>
                <a:lnTo>
                  <a:pt x="100" y="2"/>
                </a:lnTo>
                <a:lnTo>
                  <a:pt x="96" y="0"/>
                </a:lnTo>
                <a:lnTo>
                  <a:pt x="93" y="2"/>
                </a:lnTo>
                <a:lnTo>
                  <a:pt x="2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7" name="Freeform 275"/>
          <p:cNvSpPr>
            <a:spLocks/>
          </p:cNvSpPr>
          <p:nvPr/>
        </p:nvSpPr>
        <p:spPr bwMode="auto">
          <a:xfrm>
            <a:off x="531285" y="4849814"/>
            <a:ext cx="298449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0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5" y="0"/>
                </a:move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8"/>
                </a:lnTo>
                <a:lnTo>
                  <a:pt x="3" y="9"/>
                </a:lnTo>
                <a:lnTo>
                  <a:pt x="137" y="17"/>
                </a:lnTo>
                <a:lnTo>
                  <a:pt x="140" y="16"/>
                </a:lnTo>
                <a:lnTo>
                  <a:pt x="141" y="13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8" name="Freeform 276"/>
          <p:cNvSpPr>
            <a:spLocks/>
          </p:cNvSpPr>
          <p:nvPr/>
        </p:nvSpPr>
        <p:spPr bwMode="auto">
          <a:xfrm>
            <a:off x="503767" y="4870450"/>
            <a:ext cx="289984" cy="71438"/>
          </a:xfrm>
          <a:custGeom>
            <a:avLst/>
            <a:gdLst>
              <a:gd name="T0" fmla="*/ 2147483646 w 137"/>
              <a:gd name="T1" fmla="*/ 0 h 45"/>
              <a:gd name="T2" fmla="*/ 2147483646 w 137"/>
              <a:gd name="T3" fmla="*/ 0 h 45"/>
              <a:gd name="T4" fmla="*/ 2147483646 w 137"/>
              <a:gd name="T5" fmla="*/ 2147483646 h 45"/>
              <a:gd name="T6" fmla="*/ 0 w 137"/>
              <a:gd name="T7" fmla="*/ 2147483646 h 45"/>
              <a:gd name="T8" fmla="*/ 0 w 137"/>
              <a:gd name="T9" fmla="*/ 2147483646 h 45"/>
              <a:gd name="T10" fmla="*/ 0 w 137"/>
              <a:gd name="T11" fmla="*/ 2147483646 h 45"/>
              <a:gd name="T12" fmla="*/ 0 w 137"/>
              <a:gd name="T13" fmla="*/ 2147483646 h 45"/>
              <a:gd name="T14" fmla="*/ 2147483646 w 137"/>
              <a:gd name="T15" fmla="*/ 2147483646 h 45"/>
              <a:gd name="T16" fmla="*/ 2147483646 w 137"/>
              <a:gd name="T17" fmla="*/ 2147483646 h 45"/>
              <a:gd name="T18" fmla="*/ 2147483646 w 137"/>
              <a:gd name="T19" fmla="*/ 2147483646 h 45"/>
              <a:gd name="T20" fmla="*/ 2147483646 w 137"/>
              <a:gd name="T21" fmla="*/ 2147483646 h 45"/>
              <a:gd name="T22" fmla="*/ 2147483646 w 137"/>
              <a:gd name="T23" fmla="*/ 2147483646 h 45"/>
              <a:gd name="T24" fmla="*/ 2147483646 w 137"/>
              <a:gd name="T25" fmla="*/ 2147483646 h 45"/>
              <a:gd name="T26" fmla="*/ 2147483646 w 137"/>
              <a:gd name="T27" fmla="*/ 2147483646 h 45"/>
              <a:gd name="T28" fmla="*/ 2147483646 w 137"/>
              <a:gd name="T29" fmla="*/ 2147483646 h 45"/>
              <a:gd name="T30" fmla="*/ 2147483646 w 137"/>
              <a:gd name="T31" fmla="*/ 2147483646 h 45"/>
              <a:gd name="T32" fmla="*/ 2147483646 w 137"/>
              <a:gd name="T33" fmla="*/ 0 h 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5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3"/>
                </a:lnTo>
                <a:lnTo>
                  <a:pt x="0" y="8"/>
                </a:lnTo>
                <a:lnTo>
                  <a:pt x="3" y="9"/>
                </a:lnTo>
                <a:lnTo>
                  <a:pt x="132" y="45"/>
                </a:lnTo>
                <a:lnTo>
                  <a:pt x="135" y="43"/>
                </a:lnTo>
                <a:lnTo>
                  <a:pt x="137" y="41"/>
                </a:lnTo>
                <a:lnTo>
                  <a:pt x="137" y="38"/>
                </a:lnTo>
                <a:lnTo>
                  <a:pt x="133" y="3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9" name="Freeform 277"/>
          <p:cNvSpPr>
            <a:spLocks/>
          </p:cNvSpPr>
          <p:nvPr/>
        </p:nvSpPr>
        <p:spPr bwMode="auto">
          <a:xfrm>
            <a:off x="469901" y="4887913"/>
            <a:ext cx="258233" cy="119062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2147483646 w 122"/>
              <a:gd name="T7" fmla="*/ 2147483646 h 75"/>
              <a:gd name="T8" fmla="*/ 2147483646 w 122"/>
              <a:gd name="T9" fmla="*/ 2147483646 h 75"/>
              <a:gd name="T10" fmla="*/ 2147483646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8" y="0"/>
                </a:moveTo>
                <a:lnTo>
                  <a:pt x="8" y="0"/>
                </a:lnTo>
                <a:lnTo>
                  <a:pt x="3" y="0"/>
                </a:lnTo>
                <a:lnTo>
                  <a:pt x="2" y="1"/>
                </a:lnTo>
                <a:lnTo>
                  <a:pt x="0" y="5"/>
                </a:lnTo>
                <a:lnTo>
                  <a:pt x="3" y="8"/>
                </a:lnTo>
                <a:lnTo>
                  <a:pt x="116" y="75"/>
                </a:lnTo>
                <a:lnTo>
                  <a:pt x="119" y="75"/>
                </a:lnTo>
                <a:lnTo>
                  <a:pt x="122" y="74"/>
                </a:lnTo>
                <a:lnTo>
                  <a:pt x="122" y="69"/>
                </a:lnTo>
                <a:lnTo>
                  <a:pt x="121" y="67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" name="Freeform 278"/>
          <p:cNvSpPr>
            <a:spLocks/>
          </p:cNvSpPr>
          <p:nvPr/>
        </p:nvSpPr>
        <p:spPr bwMode="auto">
          <a:xfrm>
            <a:off x="469901" y="4548189"/>
            <a:ext cx="150284" cy="198437"/>
          </a:xfrm>
          <a:custGeom>
            <a:avLst/>
            <a:gdLst>
              <a:gd name="T0" fmla="*/ 0 w 71"/>
              <a:gd name="T1" fmla="*/ 2147483646 h 125"/>
              <a:gd name="T2" fmla="*/ 0 w 71"/>
              <a:gd name="T3" fmla="*/ 2147483646 h 125"/>
              <a:gd name="T4" fmla="*/ 0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2147483646 w 71"/>
              <a:gd name="T17" fmla="*/ 2147483646 h 125"/>
              <a:gd name="T18" fmla="*/ 2147483646 w 71"/>
              <a:gd name="T19" fmla="*/ 2147483646 h 125"/>
              <a:gd name="T20" fmla="*/ 2147483646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0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5"/>
                </a:lnTo>
                <a:lnTo>
                  <a:pt x="5" y="125"/>
                </a:lnTo>
                <a:lnTo>
                  <a:pt x="8" y="124"/>
                </a:lnTo>
                <a:lnTo>
                  <a:pt x="71" y="6"/>
                </a:lnTo>
                <a:lnTo>
                  <a:pt x="71" y="3"/>
                </a:lnTo>
                <a:lnTo>
                  <a:pt x="69" y="0"/>
                </a:lnTo>
                <a:lnTo>
                  <a:pt x="66" y="0"/>
                </a:lnTo>
                <a:lnTo>
                  <a:pt x="63" y="2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1" name="Freeform 279"/>
          <p:cNvSpPr>
            <a:spLocks/>
          </p:cNvSpPr>
          <p:nvPr/>
        </p:nvSpPr>
        <p:spPr bwMode="auto">
          <a:xfrm>
            <a:off x="421218" y="4525963"/>
            <a:ext cx="105833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0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30"/>
                </a:moveTo>
                <a:lnTo>
                  <a:pt x="0" y="130"/>
                </a:lnTo>
                <a:lnTo>
                  <a:pt x="0" y="133"/>
                </a:lnTo>
                <a:lnTo>
                  <a:pt x="4" y="135"/>
                </a:lnTo>
                <a:lnTo>
                  <a:pt x="7" y="135"/>
                </a:lnTo>
                <a:lnTo>
                  <a:pt x="8" y="133"/>
                </a:lnTo>
                <a:lnTo>
                  <a:pt x="50" y="6"/>
                </a:lnTo>
                <a:lnTo>
                  <a:pt x="50" y="3"/>
                </a:lnTo>
                <a:lnTo>
                  <a:pt x="47" y="0"/>
                </a:lnTo>
                <a:lnTo>
                  <a:pt x="44" y="1"/>
                </a:lnTo>
                <a:lnTo>
                  <a:pt x="42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2" name="Freeform 280"/>
          <p:cNvSpPr>
            <a:spLocks/>
          </p:cNvSpPr>
          <p:nvPr/>
        </p:nvSpPr>
        <p:spPr bwMode="auto">
          <a:xfrm>
            <a:off x="385234" y="4527551"/>
            <a:ext cx="40217" cy="225425"/>
          </a:xfrm>
          <a:custGeom>
            <a:avLst/>
            <a:gdLst>
              <a:gd name="T0" fmla="*/ 0 w 19"/>
              <a:gd name="T1" fmla="*/ 2147483646 h 142"/>
              <a:gd name="T2" fmla="*/ 0 w 19"/>
              <a:gd name="T3" fmla="*/ 2147483646 h 142"/>
              <a:gd name="T4" fmla="*/ 2147483646 w 19"/>
              <a:gd name="T5" fmla="*/ 2147483646 h 142"/>
              <a:gd name="T6" fmla="*/ 2147483646 w 19"/>
              <a:gd name="T7" fmla="*/ 2147483646 h 142"/>
              <a:gd name="T8" fmla="*/ 2147483646 w 19"/>
              <a:gd name="T9" fmla="*/ 2147483646 h 142"/>
              <a:gd name="T10" fmla="*/ 2147483646 w 19"/>
              <a:gd name="T11" fmla="*/ 2147483646 h 142"/>
              <a:gd name="T12" fmla="*/ 2147483646 w 19"/>
              <a:gd name="T13" fmla="*/ 2147483646 h 142"/>
              <a:gd name="T14" fmla="*/ 2147483646 w 19"/>
              <a:gd name="T15" fmla="*/ 2147483646 h 142"/>
              <a:gd name="T16" fmla="*/ 2147483646 w 19"/>
              <a:gd name="T17" fmla="*/ 2147483646 h 142"/>
              <a:gd name="T18" fmla="*/ 2147483646 w 19"/>
              <a:gd name="T19" fmla="*/ 2147483646 h 142"/>
              <a:gd name="T20" fmla="*/ 2147483646 w 19"/>
              <a:gd name="T21" fmla="*/ 2147483646 h 142"/>
              <a:gd name="T22" fmla="*/ 2147483646 w 19"/>
              <a:gd name="T23" fmla="*/ 0 h 142"/>
              <a:gd name="T24" fmla="*/ 2147483646 w 19"/>
              <a:gd name="T25" fmla="*/ 0 h 142"/>
              <a:gd name="T26" fmla="*/ 2147483646 w 19"/>
              <a:gd name="T27" fmla="*/ 0 h 142"/>
              <a:gd name="T28" fmla="*/ 2147483646 w 19"/>
              <a:gd name="T29" fmla="*/ 2147483646 h 142"/>
              <a:gd name="T30" fmla="*/ 2147483646 w 19"/>
              <a:gd name="T31" fmla="*/ 2147483646 h 142"/>
              <a:gd name="T32" fmla="*/ 0 w 1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2">
                <a:moveTo>
                  <a:pt x="0" y="137"/>
                </a:moveTo>
                <a:lnTo>
                  <a:pt x="0" y="137"/>
                </a:lnTo>
                <a:lnTo>
                  <a:pt x="1" y="140"/>
                </a:lnTo>
                <a:lnTo>
                  <a:pt x="5" y="142"/>
                </a:lnTo>
                <a:lnTo>
                  <a:pt x="8" y="142"/>
                </a:lnTo>
                <a:lnTo>
                  <a:pt x="9" y="138"/>
                </a:lnTo>
                <a:lnTo>
                  <a:pt x="19" y="5"/>
                </a:lnTo>
                <a:lnTo>
                  <a:pt x="19" y="2"/>
                </a:lnTo>
                <a:lnTo>
                  <a:pt x="16" y="0"/>
                </a:lnTo>
                <a:lnTo>
                  <a:pt x="13" y="2"/>
                </a:lnTo>
                <a:lnTo>
                  <a:pt x="11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3" name="Freeform 281"/>
          <p:cNvSpPr>
            <a:spLocks/>
          </p:cNvSpPr>
          <p:nvPr/>
        </p:nvSpPr>
        <p:spPr bwMode="auto">
          <a:xfrm>
            <a:off x="319618" y="4545014"/>
            <a:ext cx="57149" cy="225425"/>
          </a:xfrm>
          <a:custGeom>
            <a:avLst/>
            <a:gdLst>
              <a:gd name="T0" fmla="*/ 2147483646 w 27"/>
              <a:gd name="T1" fmla="*/ 2147483646 h 142"/>
              <a:gd name="T2" fmla="*/ 2147483646 w 27"/>
              <a:gd name="T3" fmla="*/ 2147483646 h 142"/>
              <a:gd name="T4" fmla="*/ 2147483646 w 27"/>
              <a:gd name="T5" fmla="*/ 2147483646 h 142"/>
              <a:gd name="T6" fmla="*/ 2147483646 w 27"/>
              <a:gd name="T7" fmla="*/ 2147483646 h 142"/>
              <a:gd name="T8" fmla="*/ 2147483646 w 27"/>
              <a:gd name="T9" fmla="*/ 2147483646 h 142"/>
              <a:gd name="T10" fmla="*/ 2147483646 w 27"/>
              <a:gd name="T11" fmla="*/ 2147483646 h 142"/>
              <a:gd name="T12" fmla="*/ 2147483646 w 27"/>
              <a:gd name="T13" fmla="*/ 2147483646 h 142"/>
              <a:gd name="T14" fmla="*/ 2147483646 w 27"/>
              <a:gd name="T15" fmla="*/ 2147483646 h 142"/>
              <a:gd name="T16" fmla="*/ 2147483646 w 27"/>
              <a:gd name="T17" fmla="*/ 2147483646 h 142"/>
              <a:gd name="T18" fmla="*/ 2147483646 w 27"/>
              <a:gd name="T19" fmla="*/ 2147483646 h 142"/>
              <a:gd name="T20" fmla="*/ 2147483646 w 27"/>
              <a:gd name="T21" fmla="*/ 2147483646 h 142"/>
              <a:gd name="T22" fmla="*/ 2147483646 w 27"/>
              <a:gd name="T23" fmla="*/ 0 h 142"/>
              <a:gd name="T24" fmla="*/ 2147483646 w 27"/>
              <a:gd name="T25" fmla="*/ 0 h 142"/>
              <a:gd name="T26" fmla="*/ 2147483646 w 27"/>
              <a:gd name="T27" fmla="*/ 0 h 142"/>
              <a:gd name="T28" fmla="*/ 2147483646 w 27"/>
              <a:gd name="T29" fmla="*/ 2147483646 h 142"/>
              <a:gd name="T30" fmla="*/ 0 w 27"/>
              <a:gd name="T31" fmla="*/ 2147483646 h 142"/>
              <a:gd name="T32" fmla="*/ 2147483646 w 27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2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2"/>
                </a:lnTo>
                <a:lnTo>
                  <a:pt x="27" y="140"/>
                </a:lnTo>
                <a:lnTo>
                  <a:pt x="27" y="137"/>
                </a:ln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7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GB" altLang="en-US"/>
          </a:p>
        </p:txBody>
      </p:sp>
      <p:sp>
        <p:nvSpPr>
          <p:cNvPr id="12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8FAC81F-7DDE-4DCB-BE31-17B383DCB7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99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12192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8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725E07-44A2-494F-9C98-F3EB8290B361}"/>
              </a:ext>
            </a:extLst>
          </p:cNvPr>
          <p:cNvSpPr/>
          <p:nvPr/>
        </p:nvSpPr>
        <p:spPr>
          <a:xfrm>
            <a:off x="2929908" y="2844224"/>
            <a:ext cx="633218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1199_</a:t>
            </a:r>
            <a:r>
              <a:rPr lang="ko-KR" altLang="en-US" sz="7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오일러</a:t>
            </a:r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회로</a:t>
            </a:r>
            <a:endParaRPr lang="en-US" altLang="ko-KR" sz="7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5F1513-684D-41A9-B62D-84B1156CCD73}"/>
              </a:ext>
            </a:extLst>
          </p:cNvPr>
          <p:cNvSpPr/>
          <p:nvPr/>
        </p:nvSpPr>
        <p:spPr>
          <a:xfrm>
            <a:off x="9511214" y="6189929"/>
            <a:ext cx="229582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made by_</a:t>
            </a:r>
            <a:r>
              <a:rPr lang="ko-KR" altLang="en-US" sz="2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심수연</a:t>
            </a:r>
            <a:endParaRPr lang="en-US" altLang="ko-KR" sz="2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9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711A0D-EC6E-4D29-9B7E-C87BEEA61257}"/>
              </a:ext>
            </a:extLst>
          </p:cNvPr>
          <p:cNvSpPr/>
          <p:nvPr/>
        </p:nvSpPr>
        <p:spPr>
          <a:xfrm>
            <a:off x="233674" y="286278"/>
            <a:ext cx="242085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어떤 문제인가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D0D9-6214-450C-82AD-3B59CFEA5D8C}"/>
              </a:ext>
            </a:extLst>
          </p:cNvPr>
          <p:cNvSpPr txBox="1"/>
          <p:nvPr/>
        </p:nvSpPr>
        <p:spPr>
          <a:xfrm>
            <a:off x="697727" y="2613392"/>
            <a:ext cx="107965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흔히 말하는 한붓그리기를 통해 만들어진 회로를 </a:t>
            </a:r>
            <a:r>
              <a:rPr lang="ko-KR" altLang="en-US" sz="2500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회로라고 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문제는 </a:t>
            </a:r>
            <a:r>
              <a:rPr lang="ko-KR" altLang="en-US" sz="2500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회로를 찾는 문제로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입력으로 주어진 그래프에서 </a:t>
            </a: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500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회로를 찾고 그 경로를 출력하는 문제이다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98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69E86D-AF72-424D-83A1-95423A115AA4}"/>
              </a:ext>
            </a:extLst>
          </p:cNvPr>
          <p:cNvSpPr/>
          <p:nvPr/>
        </p:nvSpPr>
        <p:spPr>
          <a:xfrm>
            <a:off x="229285" y="286278"/>
            <a:ext cx="28360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어떻게 해결하지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8E36-FDEF-4044-A52E-2DEB9670976F}"/>
              </a:ext>
            </a:extLst>
          </p:cNvPr>
          <p:cNvSpPr txBox="1"/>
          <p:nvPr/>
        </p:nvSpPr>
        <p:spPr>
          <a:xfrm>
            <a:off x="120614" y="1843950"/>
            <a:ext cx="119507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정점에서 갈 수 있는 끝까지 간 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끝점부터 거꾸로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넣어준다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출력하기전에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들어있는 정점을 거꾸로 바꾸어 원래 순서로 만들어준다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회로가 만들어질 수 있는지 없는지 여부는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degree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통해 판단한다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(degree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전부 짝수이면 존재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해결할 수 있다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076738-2121-49A1-A11E-88C7B7E0EC37}"/>
              </a:ext>
            </a:extLst>
          </p:cNvPr>
          <p:cNvSpPr/>
          <p:nvPr/>
        </p:nvSpPr>
        <p:spPr>
          <a:xfrm>
            <a:off x="279322" y="295514"/>
            <a:ext cx="15167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핵심 코드</a:t>
            </a:r>
            <a:endParaRPr lang="en-US" altLang="ko-KR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3F860-7E48-4C55-BD7F-8F06B3F9B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6149"/>
          <a:stretch/>
        </p:blipFill>
        <p:spPr>
          <a:xfrm>
            <a:off x="279322" y="1641954"/>
            <a:ext cx="4478485" cy="3574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65146-AC05-4C82-A222-C06F7A04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55" y="1401904"/>
            <a:ext cx="701848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D9C25B-B51A-45EE-B6A5-D93ADC3068D7}"/>
              </a:ext>
            </a:extLst>
          </p:cNvPr>
          <p:cNvSpPr/>
          <p:nvPr/>
        </p:nvSpPr>
        <p:spPr>
          <a:xfrm>
            <a:off x="246734" y="286276"/>
            <a:ext cx="41681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시간복잡도가</a:t>
            </a:r>
            <a:r>
              <a:rPr lang="ko-KR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어떻게 되지</a:t>
            </a:r>
            <a:r>
              <a:rPr lang="en-US" altLang="ko-KR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A1CB8-F46F-43D1-8B03-67FDC0B48E21}"/>
              </a:ext>
            </a:extLst>
          </p:cNvPr>
          <p:cNvSpPr txBox="1"/>
          <p:nvPr/>
        </p:nvSpPr>
        <p:spPr>
          <a:xfrm>
            <a:off x="316212" y="3190473"/>
            <a:ext cx="11559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ko-KR" altLang="en-US" sz="2500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회로의 경로를 구하는데 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O(VE) </a:t>
            </a:r>
            <a:r>
              <a:rPr lang="ko-KR" altLang="en-US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든다고 알려져 있다</a:t>
            </a:r>
            <a:r>
              <a:rPr lang="en-US" altLang="ko-KR" sz="25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500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695F5FB-57F6-4861-99D5-739089A96B18}"/>
              </a:ext>
            </a:extLst>
          </p:cNvPr>
          <p:cNvSpPr/>
          <p:nvPr/>
        </p:nvSpPr>
        <p:spPr>
          <a:xfrm>
            <a:off x="3078186" y="2844224"/>
            <a:ext cx="6035627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수고하셨습니다</a:t>
            </a:r>
            <a:r>
              <a:rPr lang="en-US" altLang="ko-KR" sz="7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^~^</a:t>
            </a:r>
          </a:p>
        </p:txBody>
      </p:sp>
    </p:spTree>
    <p:extLst>
      <p:ext uri="{BB962C8B-B14F-4D97-AF65-F5344CB8AC3E}">
        <p14:creationId xmlns:p14="http://schemas.microsoft.com/office/powerpoint/2010/main" val="1450470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72">
      <a:dk1>
        <a:srgbClr val="000000"/>
      </a:dk1>
      <a:lt1>
        <a:srgbClr val="FFFFFF"/>
      </a:lt1>
      <a:dk2>
        <a:srgbClr val="000000"/>
      </a:dk2>
      <a:lt2>
        <a:srgbClr val="D7D6CC"/>
      </a:lt2>
      <a:accent1>
        <a:srgbClr val="636466"/>
      </a:accent1>
      <a:accent2>
        <a:srgbClr val="9B9A7C"/>
      </a:accent2>
      <a:accent3>
        <a:srgbClr val="FFFFFF"/>
      </a:accent3>
      <a:accent4>
        <a:srgbClr val="000000"/>
      </a:accent4>
      <a:accent5>
        <a:srgbClr val="9B9A7C"/>
      </a:accent5>
      <a:accent6>
        <a:srgbClr val="636466"/>
      </a:accent6>
      <a:hlink>
        <a:srgbClr val="B9CC7E"/>
      </a:hlink>
      <a:folHlink>
        <a:srgbClr val="A5A5A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00645</Template>
  <TotalTime>47</TotalTime>
  <Words>116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휴먼편지체</vt:lpstr>
      <vt:lpstr>Arial</vt:lpstr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5</cp:revision>
  <dcterms:created xsi:type="dcterms:W3CDTF">2018-01-21T09:32:47Z</dcterms:created>
  <dcterms:modified xsi:type="dcterms:W3CDTF">2018-01-21T10:19:47Z</dcterms:modified>
</cp:coreProperties>
</file>