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8" r:id="rId3"/>
    <p:sldId id="263" r:id="rId4"/>
    <p:sldId id="261" r:id="rId5"/>
    <p:sldId id="281" r:id="rId6"/>
    <p:sldId id="282" r:id="rId7"/>
    <p:sldId id="284" r:id="rId8"/>
    <p:sldId id="279" r:id="rId9"/>
    <p:sldId id="283" r:id="rId10"/>
    <p:sldId id="285" r:id="rId11"/>
    <p:sldId id="286" r:id="rId12"/>
    <p:sldId id="287" r:id="rId13"/>
    <p:sldId id="288" r:id="rId14"/>
    <p:sldId id="280" r:id="rId15"/>
    <p:sldId id="289" r:id="rId16"/>
    <p:sldId id="290" r:id="rId17"/>
    <p:sldId id="278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Share Tech" panose="020B0604020202020204" charset="0"/>
      <p:regular r:id="rId24"/>
    </p:embeddedFont>
    <p:embeddedFont>
      <p:font typeface="Maven Pro" panose="020B0604020202020204" charset="0"/>
      <p:regular r:id="rId25"/>
      <p:bold r:id="rId26"/>
    </p:embeddedFont>
    <p:embeddedFont>
      <p:font typeface="Book Antiqua" panose="02040602050305030304" pitchFamily="18" charset="0"/>
      <p:regular r:id="rId27"/>
      <p:bold r:id="rId28"/>
      <p:italic r:id="rId29"/>
      <p:boldItalic r:id="rId30"/>
    </p:embeddedFont>
    <p:embeddedFont>
      <p:font typeface="Fira Sans Condensed Medium" panose="020B0604020202020204" charset="0"/>
      <p:regular r:id="rId31"/>
      <p:bold r:id="rId32"/>
      <p:italic r:id="rId33"/>
      <p:boldItalic r:id="rId34"/>
    </p:embeddedFont>
    <p:embeddedFont>
      <p:font typeface="Advent Pro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59D4A2-D52E-4C48-9424-816572B8375C}">
  <a:tblStyle styleId="{5A59D4A2-D52E-4C48-9424-816572B837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3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4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3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94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38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728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67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67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66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42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3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3" r:id="rId5"/>
    <p:sldLayoutId id="2147483665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WEATHER ANALYSIS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413468" y="32237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202" y="2363919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PHÂN BỐ THEO ĐỐI TƯỢNG 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590316"/>
            <a:ext cx="540412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413468" y="32237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468" y="2281486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PHÂN BỐ THEO ĐỐI TƯỢNG 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590316"/>
            <a:ext cx="540412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9" y="739473"/>
            <a:ext cx="4604042" cy="3528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70" y="739473"/>
            <a:ext cx="3513903" cy="3528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1336" y="4392788"/>
            <a:ext cx="49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MÔ HÌNH SỰ THAY ĐỔI CỦA NHIỆT ĐỘ SO VỚI CÁC CHỈ SỐ KHÁC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336" y="4392788"/>
            <a:ext cx="49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MÔ HÌNH SỰ THAY ĐỔI CỦA ĐỘ ẨM SO VỚI CÁC CHỈ SỐ KHÁC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7" y="747422"/>
            <a:ext cx="4066001" cy="3420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37" y="747422"/>
            <a:ext cx="4436846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21149" y="2355025"/>
            <a:ext cx="317120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00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 (DECISION TREE)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336" y="4200547"/>
            <a:ext cx="497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SỐ HÓA ĐỊNH DẠNG OBJECT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74" y="1219347"/>
            <a:ext cx="5486682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302149" y="8414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 (DECISION TREE)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336" y="4200547"/>
            <a:ext cx="497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MÔ HÌNH DECISION TREE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24" y="1020761"/>
            <a:ext cx="4419827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anhuydao77</a:t>
            </a:r>
            <a:r>
              <a:rPr lang="en" dirty="0" smtClean="0"/>
              <a:t>@gmail.com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</a:t>
            </a:r>
            <a:r>
              <a:rPr lang="en" dirty="0" smtClean="0"/>
              <a:t>84</a:t>
            </a:r>
            <a:r>
              <a:rPr lang="en" dirty="0" smtClean="0"/>
              <a:t>  339 031 </a:t>
            </a:r>
            <a:r>
              <a:rPr lang="en" dirty="0" smtClean="0"/>
              <a:t>61</a:t>
            </a:r>
            <a:r>
              <a:rPr lang="en" dirty="0" smtClean="0"/>
              <a:t>3 </a:t>
            </a: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8377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21150" y="235502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07" y="989475"/>
            <a:ext cx="5591599" cy="2977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088" y="2170428"/>
            <a:ext cx="250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XUẤT DỮ LIỆU THỜI TIẾT VỚI CÁC CHỈ SỐ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128649" y="23448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3" y="2220090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LOẠI DỮ LIỆU VÀ PHÂN BỐ DỮ LIỆU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24" y="215647"/>
            <a:ext cx="6343976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128649" y="23448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3" y="2220090"/>
            <a:ext cx="250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LOẠI DỮ LIỆU VÀ PHÂN BỐ DỮ LIỆU THEO MÙA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27" y="298201"/>
            <a:ext cx="6293173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128649" y="23448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3" y="2220090"/>
            <a:ext cx="2504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LOẠI DỮ LIỆU VÀ PHÂN BỐ DỮ LIỆU THEO LOẠI THỜI TIẾT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76" y="190245"/>
            <a:ext cx="6312224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649735" y="2281375"/>
            <a:ext cx="391389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1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413468" y="32237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sz="3000" dirty="0"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68" y="989475"/>
            <a:ext cx="817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202" y="2363919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CORRELATION MATRIX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53" y="335940"/>
            <a:ext cx="5359247" cy="4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</Words>
  <Application>Microsoft Office PowerPoint</Application>
  <PresentationFormat>On-screen Show (16:9)</PresentationFormat>
  <Paragraphs>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Fira Sans Extra Condensed Medium</vt:lpstr>
      <vt:lpstr>Share Tech</vt:lpstr>
      <vt:lpstr>Arial</vt:lpstr>
      <vt:lpstr>Maven Pro</vt:lpstr>
      <vt:lpstr>Book Antiqua</vt:lpstr>
      <vt:lpstr>Fira Sans Condensed Medium</vt:lpstr>
      <vt:lpstr>Advent Pro SemiBold</vt:lpstr>
      <vt:lpstr>Data Science Consulting by Slidesgo</vt:lpstr>
      <vt:lpstr>WEATHER ANALYSIS</vt:lpstr>
      <vt:lpstr>DATA PROCESSING</vt:lpstr>
      <vt:lpstr>DATA ANALYSIS</vt:lpstr>
      <vt:lpstr>DATA ANALYSIS</vt:lpstr>
      <vt:lpstr>DATA ANALYSIS</vt:lpstr>
      <vt:lpstr>DATA ANALYSIS</vt:lpstr>
      <vt:lpstr>DATA ANALYSIS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PROCESSING</vt:lpstr>
      <vt:lpstr>DATA PROCESSING (DECISION TREE)</vt:lpstr>
      <vt:lpstr>DATA PROCESSING (DECISION TREE)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</dc:title>
  <dc:creator>T480s</dc:creator>
  <cp:lastModifiedBy>T480s</cp:lastModifiedBy>
  <cp:revision>5</cp:revision>
  <dcterms:modified xsi:type="dcterms:W3CDTF">2024-08-10T04:32:37Z</dcterms:modified>
</cp:coreProperties>
</file>