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0"/>
  </p:notesMasterIdLst>
  <p:sldIdLst>
    <p:sldId id="256" r:id="rId2"/>
    <p:sldId id="291" r:id="rId3"/>
    <p:sldId id="258" r:id="rId4"/>
    <p:sldId id="263" r:id="rId5"/>
    <p:sldId id="261" r:id="rId6"/>
    <p:sldId id="281" r:id="rId7"/>
    <p:sldId id="282" r:id="rId8"/>
    <p:sldId id="284" r:id="rId9"/>
    <p:sldId id="279" r:id="rId10"/>
    <p:sldId id="283" r:id="rId11"/>
    <p:sldId id="285" r:id="rId12"/>
    <p:sldId id="286" r:id="rId13"/>
    <p:sldId id="287" r:id="rId14"/>
    <p:sldId id="288" r:id="rId15"/>
    <p:sldId id="280" r:id="rId16"/>
    <p:sldId id="289" r:id="rId17"/>
    <p:sldId id="290" r:id="rId18"/>
    <p:sldId id="278" r:id="rId19"/>
  </p:sldIdLst>
  <p:sldSz cx="9144000" cy="5143500" type="screen16x9"/>
  <p:notesSz cx="6858000" cy="9144000"/>
  <p:embeddedFontLst>
    <p:embeddedFont>
      <p:font typeface="Fira Sans Condensed Medium" panose="020B0604020202020204" charset="0"/>
      <p:regular r:id="rId21"/>
      <p:bold r:id="rId22"/>
      <p:italic r:id="rId23"/>
      <p:boldItalic r:id="rId24"/>
    </p:embeddedFont>
    <p:embeddedFont>
      <p:font typeface="Book Antiqua" panose="02040602050305030304" pitchFamily="18" charset="0"/>
      <p:regular r:id="rId25"/>
      <p:bold r:id="rId26"/>
      <p:italic r:id="rId27"/>
      <p:boldItalic r:id="rId28"/>
    </p:embeddedFont>
    <p:embeddedFont>
      <p:font typeface="Advent Pro SemiBold" panose="020B0604020202020204" charset="0"/>
      <p:regular r:id="rId29"/>
      <p:bold r:id="rId30"/>
      <p:italic r:id="rId31"/>
      <p:boldItalic r:id="rId32"/>
    </p:embeddedFont>
    <p:embeddedFont>
      <p:font typeface="Fira Sans Extra Condensed Medium" panose="020B0604020202020204" charset="0"/>
      <p:regular r:id="rId33"/>
      <p:bold r:id="rId34"/>
      <p:italic r:id="rId35"/>
      <p:boldItalic r:id="rId36"/>
    </p:embeddedFont>
    <p:embeddedFont>
      <p:font typeface="Maven Pro" panose="020B0604020202020204" charset="0"/>
      <p:regular r:id="rId37"/>
      <p:bold r:id="rId38"/>
    </p:embeddedFont>
    <p:embeddedFont>
      <p:font typeface="Share Tech" panose="020B0604020202020204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59D4A2-D52E-4C48-9424-816572B8375C}">
  <a:tblStyle styleId="{5A59D4A2-D52E-4C48-9424-816572B837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389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338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748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734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941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238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728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567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503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674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669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428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83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6" name="Google Shape;376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9" r:id="rId4"/>
    <p:sldLayoutId id="2147483663" r:id="rId5"/>
    <p:sldLayoutId id="2147483665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WEATHER ANALYSIS</a:t>
            </a: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413468" y="322370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VISUALIZATION</a:t>
            </a:r>
            <a:endParaRPr sz="3000" dirty="0"/>
          </a:p>
        </p:txBody>
      </p:sp>
      <p:grpSp>
        <p:nvGrpSpPr>
          <p:cNvPr id="623" name="Google Shape;623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4" name="Google Shape;624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8" name="Google Shape;638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3468" y="989475"/>
            <a:ext cx="8173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0202" y="2363919"/>
            <a:ext cx="2504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CORRELATION MATRIX</a:t>
            </a:r>
            <a:endParaRPr lang="vi-VN" sz="20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753" y="335940"/>
            <a:ext cx="5359247" cy="480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9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413468" y="322370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VISUALIZATION</a:t>
            </a:r>
            <a:endParaRPr sz="3000" dirty="0"/>
          </a:p>
        </p:txBody>
      </p:sp>
      <p:grpSp>
        <p:nvGrpSpPr>
          <p:cNvPr id="623" name="Google Shape;623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4" name="Google Shape;624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8" name="Google Shape;638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3468" y="989475"/>
            <a:ext cx="8173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0202" y="2363919"/>
            <a:ext cx="2504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PHÂN BỐ THEO ĐỐI TƯỢNG </a:t>
            </a:r>
            <a:endParaRPr lang="vi-VN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872" y="590316"/>
            <a:ext cx="5404128" cy="45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8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413468" y="322370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VISUALIZATION</a:t>
            </a:r>
            <a:endParaRPr sz="3000" dirty="0"/>
          </a:p>
        </p:txBody>
      </p:sp>
      <p:grpSp>
        <p:nvGrpSpPr>
          <p:cNvPr id="623" name="Google Shape;623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4" name="Google Shape;624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8" name="Google Shape;638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3468" y="989475"/>
            <a:ext cx="8173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3468" y="2281486"/>
            <a:ext cx="2504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PHÂN BỐ THEO ĐỐI TƯỢNG </a:t>
            </a:r>
            <a:endParaRPr lang="vi-VN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872" y="590316"/>
            <a:ext cx="5404128" cy="45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5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302149" y="84142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VISUALIZATION</a:t>
            </a:r>
            <a:endParaRPr sz="3000" dirty="0"/>
          </a:p>
        </p:txBody>
      </p:sp>
      <p:grpSp>
        <p:nvGrpSpPr>
          <p:cNvPr id="623" name="Google Shape;623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4" name="Google Shape;624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8" name="Google Shape;638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3468" y="989475"/>
            <a:ext cx="8173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49" y="739473"/>
            <a:ext cx="4604042" cy="35289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470" y="739473"/>
            <a:ext cx="3513903" cy="35289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41336" y="4392788"/>
            <a:ext cx="49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MÔ HÌNH SỰ THAY ĐỔI CỦA NHIỆT ĐỘ SO VỚI CÁC CHỈ SỐ KHÁC</a:t>
            </a:r>
            <a:endParaRPr lang="vi-V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6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302149" y="84142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VISUALIZATION</a:t>
            </a:r>
            <a:endParaRPr sz="3000" dirty="0"/>
          </a:p>
        </p:txBody>
      </p:sp>
      <p:grpSp>
        <p:nvGrpSpPr>
          <p:cNvPr id="623" name="Google Shape;623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4" name="Google Shape;624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8" name="Google Shape;638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3468" y="989475"/>
            <a:ext cx="8173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1336" y="4392788"/>
            <a:ext cx="49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MÔ HÌNH SỰ THAY ĐỔI CỦA ĐỘ ẨM SO VỚI CÁC CHỈ SỐ KHÁC</a:t>
            </a:r>
            <a:endParaRPr lang="vi-VN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47" y="747422"/>
            <a:ext cx="4066001" cy="34205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37" y="747422"/>
            <a:ext cx="4436846" cy="342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2121149" y="2355025"/>
            <a:ext cx="3171201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PROCESSING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1009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302149" y="84142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PROCESSING (DECISION TREE)</a:t>
            </a:r>
            <a:endParaRPr sz="3000" dirty="0"/>
          </a:p>
        </p:txBody>
      </p:sp>
      <p:grpSp>
        <p:nvGrpSpPr>
          <p:cNvPr id="623" name="Google Shape;623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4" name="Google Shape;624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8" name="Google Shape;638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3468" y="989475"/>
            <a:ext cx="8173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1336" y="4200547"/>
            <a:ext cx="4976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SỐ HÓA ĐỊNH DẠNG OBJECT</a:t>
            </a:r>
            <a:endParaRPr lang="vi-VN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74" y="1219347"/>
            <a:ext cx="5486682" cy="246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8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302149" y="84142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PROCESSING (DECISION TREE)</a:t>
            </a:r>
            <a:endParaRPr sz="3000" dirty="0"/>
          </a:p>
        </p:txBody>
      </p:sp>
      <p:grpSp>
        <p:nvGrpSpPr>
          <p:cNvPr id="623" name="Google Shape;623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4" name="Google Shape;624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8" name="Google Shape;638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3468" y="989475"/>
            <a:ext cx="8173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1336" y="4200547"/>
            <a:ext cx="4976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MÔ HÌNH DECISION TREE</a:t>
            </a:r>
            <a:endParaRPr lang="vi-VN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524" y="1020761"/>
            <a:ext cx="4419827" cy="29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7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356" name="Google Shape;1356;p47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Do you have any questions?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anhuydao77@gmail.com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+84  339 031 613 </a:t>
            </a:r>
            <a:endParaRPr dirty="0"/>
          </a:p>
        </p:txBody>
      </p:sp>
      <p:sp>
        <p:nvSpPr>
          <p:cNvPr id="1357" name="Google Shape;1357;p47"/>
          <p:cNvSpPr txBox="1"/>
          <p:nvPr/>
        </p:nvSpPr>
        <p:spPr>
          <a:xfrm>
            <a:off x="3213811" y="4333329"/>
            <a:ext cx="23379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Please keep this slide for attribution</a:t>
            </a:r>
            <a:endParaRPr sz="1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58" name="Google Shape;1358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9" name="Google Shape;1359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0" name="Google Shape;1360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3" name="Google Shape;1363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47"/>
          <p:cNvSpPr/>
          <p:nvPr/>
        </p:nvSpPr>
        <p:spPr>
          <a:xfrm>
            <a:off x="3276800" y="3121375"/>
            <a:ext cx="523800" cy="5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47"/>
          <p:cNvSpPr/>
          <p:nvPr/>
        </p:nvSpPr>
        <p:spPr>
          <a:xfrm>
            <a:off x="4120850" y="3121375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47"/>
          <p:cNvSpPr/>
          <p:nvPr/>
        </p:nvSpPr>
        <p:spPr>
          <a:xfrm>
            <a:off x="4964900" y="3121375"/>
            <a:ext cx="523800" cy="5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8" name="Google Shape;1368;p47"/>
          <p:cNvGrpSpPr/>
          <p:nvPr/>
        </p:nvGrpSpPr>
        <p:grpSpPr>
          <a:xfrm>
            <a:off x="3407882" y="3252461"/>
            <a:ext cx="261630" cy="261630"/>
            <a:chOff x="3368074" y="3882537"/>
            <a:chExt cx="215298" cy="215298"/>
          </a:xfrm>
        </p:grpSpPr>
        <p:sp>
          <p:nvSpPr>
            <p:cNvPr id="1369" name="Google Shape;1369;p4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2" name="Google Shape;1372;p47"/>
          <p:cNvSpPr/>
          <p:nvPr/>
        </p:nvSpPr>
        <p:spPr>
          <a:xfrm>
            <a:off x="5066623" y="3252448"/>
            <a:ext cx="320355" cy="261656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3" name="Google Shape;1373;p47"/>
          <p:cNvGrpSpPr/>
          <p:nvPr/>
        </p:nvGrpSpPr>
        <p:grpSpPr>
          <a:xfrm>
            <a:off x="4236456" y="3252450"/>
            <a:ext cx="292574" cy="261652"/>
            <a:chOff x="3824739" y="3890112"/>
            <a:chExt cx="208105" cy="186110"/>
          </a:xfrm>
        </p:grpSpPr>
        <p:sp>
          <p:nvSpPr>
            <p:cNvPr id="1374" name="Google Shape;1374;p4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1758667" y="415340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MEMBERS</a:t>
            </a:r>
            <a:endParaRPr sz="3000" dirty="0"/>
          </a:p>
        </p:txBody>
      </p:sp>
      <p:grpSp>
        <p:nvGrpSpPr>
          <p:cNvPr id="623" name="Google Shape;623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4" name="Google Shape;624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8" name="Google Shape;638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56088" y="955627"/>
            <a:ext cx="8173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127" y="993140"/>
            <a:ext cx="82614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ĐÀO AN HUY                                                     NGUYỄN QUANG MINH</a:t>
            </a:r>
          </a:p>
          <a:p>
            <a:endParaRPr lang="en-US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NGUYỄN ĐOÀN NHẬT MINH                         NGUYỄN LÊ HIỂU VĂN</a:t>
            </a:r>
          </a:p>
          <a:p>
            <a:endParaRPr lang="en-US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NGUYỄN VIỆT DŨNG                                               PHẠM LÊ VIỆT ĐỨC</a:t>
            </a:r>
          </a:p>
          <a:p>
            <a:endParaRPr lang="en-US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NGUYỄN ĐỨC BẢO PHONG                             ĐẶNG VŨ NHẬT MINH</a:t>
            </a:r>
          </a:p>
          <a:p>
            <a:endParaRPr lang="en-US" sz="2000" dirty="0" smtClean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TRƯƠNG HỮU VIỆT ANH</a:t>
            </a:r>
            <a:endParaRPr lang="en-US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endParaRPr lang="en-US" sz="2000" dirty="0" smtClean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05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PROCESSING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83776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VISUALIZATION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ANALYSIS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5" name="Google Shape;485;p27"/>
          <p:cNvCxnSpPr>
            <a:stCxn id="482" idx="1"/>
            <a:endCxn id="477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79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27"/>
          <p:cNvCxnSpPr>
            <a:stCxn id="484" idx="1"/>
            <a:endCxn id="481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2" name="Google Shape;492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9" name="Google Shape;499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2121150" y="235502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ANALYSIS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ANALYSIS</a:t>
            </a:r>
            <a:endParaRPr sz="3000" dirty="0"/>
          </a:p>
        </p:txBody>
      </p:sp>
      <p:grpSp>
        <p:nvGrpSpPr>
          <p:cNvPr id="623" name="Google Shape;623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4" name="Google Shape;624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8" name="Google Shape;638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3468" y="989475"/>
            <a:ext cx="8173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207" y="989475"/>
            <a:ext cx="5591599" cy="29774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6088" y="2170428"/>
            <a:ext cx="2504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XUẤT DỮ LIỆU THỜI TIẾT VỚI CÁC CHỈ SỐ</a:t>
            </a:r>
            <a:endParaRPr lang="vi-V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128649" y="234480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ANALYSIS</a:t>
            </a:r>
            <a:endParaRPr sz="3000" dirty="0"/>
          </a:p>
        </p:txBody>
      </p:sp>
      <p:grpSp>
        <p:nvGrpSpPr>
          <p:cNvPr id="623" name="Google Shape;623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4" name="Google Shape;624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8" name="Google Shape;638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3468" y="989475"/>
            <a:ext cx="8173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353" y="2220090"/>
            <a:ext cx="2504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LOẠI DỮ LIỆU VÀ PHÂN BỐ DỮ LIỆU</a:t>
            </a:r>
            <a:endParaRPr lang="vi-VN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024" y="215647"/>
            <a:ext cx="6343976" cy="492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1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128649" y="234480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ANALYSIS</a:t>
            </a:r>
            <a:endParaRPr sz="3000" dirty="0"/>
          </a:p>
        </p:txBody>
      </p:sp>
      <p:grpSp>
        <p:nvGrpSpPr>
          <p:cNvPr id="623" name="Google Shape;623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4" name="Google Shape;624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8" name="Google Shape;638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3468" y="989475"/>
            <a:ext cx="8173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353" y="2220090"/>
            <a:ext cx="2504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LOẠI DỮ LIỆU VÀ PHÂN BỐ DỮ LIỆU THEO MÙA</a:t>
            </a:r>
            <a:endParaRPr lang="vi-VN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827" y="298201"/>
            <a:ext cx="6293173" cy="484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128649" y="234480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ANALYSIS</a:t>
            </a:r>
            <a:endParaRPr sz="3000" dirty="0"/>
          </a:p>
        </p:txBody>
      </p:sp>
      <p:grpSp>
        <p:nvGrpSpPr>
          <p:cNvPr id="623" name="Google Shape;623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4" name="Google Shape;624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8" name="Google Shape;638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3468" y="989475"/>
            <a:ext cx="8173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353" y="2220090"/>
            <a:ext cx="25046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LOẠI DỮ LIỆU VÀ PHÂN BỐ DỮ LIỆU THEO LOẠI THỜI TIẾT</a:t>
            </a:r>
            <a:endParaRPr lang="vi-VN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76" y="190245"/>
            <a:ext cx="6312224" cy="49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1649735" y="2281375"/>
            <a:ext cx="391389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VISUALIZATION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6169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194</Words>
  <Application>Microsoft Office PowerPoint</Application>
  <PresentationFormat>On-screen Show (16:9)</PresentationFormat>
  <Paragraphs>52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Fira Sans Condensed Medium</vt:lpstr>
      <vt:lpstr>Book Antiqua</vt:lpstr>
      <vt:lpstr>Advent Pro SemiBold</vt:lpstr>
      <vt:lpstr>Fira Sans Extra Condensed Medium</vt:lpstr>
      <vt:lpstr>Maven Pro</vt:lpstr>
      <vt:lpstr>Share Tech</vt:lpstr>
      <vt:lpstr>Data Science Consulting by Slidesgo</vt:lpstr>
      <vt:lpstr>WEATHER ANALYSIS</vt:lpstr>
      <vt:lpstr>MEMBERS</vt:lpstr>
      <vt:lpstr>DATA PROCESSING</vt:lpstr>
      <vt:lpstr>DATA ANALYSIS</vt:lpstr>
      <vt:lpstr>DATA ANALYSIS</vt:lpstr>
      <vt:lpstr>DATA ANALYSIS</vt:lpstr>
      <vt:lpstr>DATA ANALYSIS</vt:lpstr>
      <vt:lpstr>DATA ANALYSIS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PROCESSING</vt:lpstr>
      <vt:lpstr>DATA PROCESSING (DECISION TREE)</vt:lpstr>
      <vt:lpstr>DATA PROCESSING (DECISION TREE)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ANALYSIS</dc:title>
  <dc:creator>T480s</dc:creator>
  <cp:lastModifiedBy>T480s</cp:lastModifiedBy>
  <cp:revision>6</cp:revision>
  <dcterms:modified xsi:type="dcterms:W3CDTF">2024-08-10T07:12:13Z</dcterms:modified>
</cp:coreProperties>
</file>