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8"/>
    <p:restoredTop sz="97155"/>
  </p:normalViewPr>
  <p:slideViewPr>
    <p:cSldViewPr snapToGrid="0">
      <p:cViewPr varScale="1">
        <p:scale>
          <a:sx n="158" d="100"/>
          <a:sy n="158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E80C-C8B8-6482-F294-F0B97881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D158D-BDFB-2EAF-67E0-BC0E9520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0547-6C3B-2986-66AC-247C3ADB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05.04.25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43D8-1A84-E0BA-B0B8-877682AF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5856-7FC1-8BD1-980A-1298EAFC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08F-E73E-525B-B526-DC8DBBF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842-A8EE-3E4B-1159-C7DF256B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AE05-A894-9D79-E0AA-9F0C4BA6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05.04.25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F1D4-BF78-8322-5303-3E8F1B40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8407-F205-6015-3305-47DB2FB4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79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ABA-B015-27AF-616C-C5231080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2ED6-5B00-DF87-7D7D-AA3918F2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06F-6842-2A90-6143-4461754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05.04.25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A85F-F82D-734E-E009-A13DC1F2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5367-A96D-F275-6BB1-190A8D2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4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FCF-26A5-AB99-BF86-F06BD756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7D31-E709-EF0B-636D-7F5BCD05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BCDC-100F-2D1E-BBCC-1C00432A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0AC9-025E-B32B-B8E8-33FAFF58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05.04.25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A2C2-A292-9DF7-1982-B292A66F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3A62-510D-9117-AA92-CAAC4ECC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0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926F-E417-798D-FB74-E3A230A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EE42-1736-4558-8D78-970EC845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3A8E-503E-F326-F5DB-6EFBCEE7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69945-48ED-3B0A-3434-D5992358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39FC3-8E13-37C9-9EBC-08A0F4F2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0D01E-7C63-24F7-7D25-33774ECE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05.04.25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C7E5-BDE0-0213-A146-CA754F0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0D3FE-1E5C-A144-BD32-65F032FD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18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0250-74D5-86AE-2515-9F8540CA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1147E-07D3-0D93-689F-C0B0C542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05.04.25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0FB92-EE9A-38D2-7E19-6E48C70F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C5490-AF01-C4D2-1FE7-66CF8EB8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67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CA325-3267-FD6C-27B7-C41E770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05.04.25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2BF3-FDEF-FD54-5039-3441166C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6F8AF-52BD-36C5-F014-B54D04B7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12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D7569-B763-A1CF-41E3-F14D7D2A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DF5E-CB8C-BB5A-DD65-1A581CAE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122"/>
            <a:ext cx="10515600" cy="505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6299-61E4-4481-1DAC-9105C8B8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EABD-DE79-9141-AFA2-A3447ADAF287}" type="datetimeFigureOut">
              <a:rPr lang="en-DE" smtClean="0"/>
              <a:t>05.04.25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FCB1-4E7B-FDFB-8E9F-19B2FF7F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FAA-3998-653E-2F2B-5F762E19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F4FF3-89AC-6939-8525-E87940A27D8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36387" y="6611620"/>
            <a:ext cx="9477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DE" sz="1200">
                <a:solidFill>
                  <a:srgbClr val="C00000">
                    <a:alpha val="50000"/>
                  </a:srgbClr>
                </a:solidFill>
                <a:latin typeface="BMW Group Condensed" panose="020B0606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883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5C2207-538D-7D74-4919-93904722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60" y="1384412"/>
            <a:ext cx="3810000" cy="243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8E84A-2A57-DA32-4A1B-C649D39D15AE}"/>
              </a:ext>
            </a:extLst>
          </p:cNvPr>
          <p:cNvSpPr txBox="1"/>
          <p:nvPr/>
        </p:nvSpPr>
        <p:spPr>
          <a:xfrm>
            <a:off x="371560" y="992221"/>
            <a:ext cx="1321644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DE" sz="1400" dirty="0"/>
              <a:t>Default Textbox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D00FDCB-89D6-D6CD-C441-04C792FF73F2}"/>
              </a:ext>
            </a:extLst>
          </p:cNvPr>
          <p:cNvSpPr/>
          <p:nvPr/>
        </p:nvSpPr>
        <p:spPr>
          <a:xfrm>
            <a:off x="5555974" y="1868557"/>
            <a:ext cx="1073426" cy="37410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Hello 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78219-79F9-7F9A-6E1B-DAFD9FA4FFCF}"/>
              </a:ext>
            </a:extLst>
          </p:cNvPr>
          <p:cNvSpPr/>
          <p:nvPr/>
        </p:nvSpPr>
        <p:spPr>
          <a:xfrm>
            <a:off x="7930341" y="614962"/>
            <a:ext cx="914400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210EB35-F739-78A9-6A63-5A410D8C4644}"/>
              </a:ext>
            </a:extLst>
          </p:cNvPr>
          <p:cNvSpPr/>
          <p:nvPr/>
        </p:nvSpPr>
        <p:spPr>
          <a:xfrm>
            <a:off x="8977745" y="591270"/>
            <a:ext cx="484632" cy="3965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6D407-4285-844B-3CF4-ED447491C812}"/>
              </a:ext>
            </a:extLst>
          </p:cNvPr>
          <p:cNvSpPr/>
          <p:nvPr/>
        </p:nvSpPr>
        <p:spPr>
          <a:xfrm>
            <a:off x="9595381" y="365125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28951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5982-CE21-C22A-BF18-C8BC9FCA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4E167-ED99-E5DC-BD25-A30374F9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578228"/>
            <a:ext cx="5270500" cy="90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630AA1-A59A-51AA-5F11-AD3DC961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3288738"/>
            <a:ext cx="48895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F4DB42-C116-CCFD-54D2-481D74868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" y="2996021"/>
            <a:ext cx="5257800" cy="19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B8E3FD-2896-D20E-D3A9-95A3C4E61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00" y="1298211"/>
            <a:ext cx="57912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1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30FF-2779-3FED-00CC-F0807A65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185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C398-5CA1-1826-B184-E4723F98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031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4D9F-9AC5-E746-1BA2-3B4FEEE1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557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7142-17AC-FDC9-3C86-FA4AA9F6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110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4439-963D-3C76-152F-EDB30303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810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75000"/>
          </a:schemeClr>
        </a:solidFill>
      </a:spPr>
      <a:bodyPr wrap="non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F3E05-7209-1148-8284-4EC090D358A9}" vid="{B3361C90-E3EA-FC48-8BB3-8127E00A83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BMW Group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Weber Thomas, DE-393</dc:creator>
  <cp:lastModifiedBy>Weber Thomas, DE-393</cp:lastModifiedBy>
  <cp:revision>3</cp:revision>
  <dcterms:created xsi:type="dcterms:W3CDTF">2025-04-05T07:46:09Z</dcterms:created>
  <dcterms:modified xsi:type="dcterms:W3CDTF">2025-04-05T07:50:35Z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935750-240b-48e4-a615-66942a738439_Enabled">
    <vt:lpwstr>true</vt:lpwstr>
  </property>
  <property fmtid="{D5CDD505-2E9C-101B-9397-08002B2CF9AE}" pid="3" name="MSIP_Label_e6935750-240b-48e4-a615-66942a738439_SetDate">
    <vt:lpwstr>2025-04-05T07:46:45Z</vt:lpwstr>
  </property>
  <property fmtid="{D5CDD505-2E9C-101B-9397-08002B2CF9AE}" pid="4" name="MSIP_Label_e6935750-240b-48e4-a615-66942a738439_Method">
    <vt:lpwstr>Standard</vt:lpwstr>
  </property>
  <property fmtid="{D5CDD505-2E9C-101B-9397-08002B2CF9AE}" pid="5" name="MSIP_Label_e6935750-240b-48e4-a615-66942a738439_Name">
    <vt:lpwstr>e6935750-240b-48e4-a615-66942a738439</vt:lpwstr>
  </property>
  <property fmtid="{D5CDD505-2E9C-101B-9397-08002B2CF9AE}" pid="6" name="MSIP_Label_e6935750-240b-48e4-a615-66942a738439_SiteId">
    <vt:lpwstr>ce849bab-cc1c-465b-b62e-18f07c9ac198</vt:lpwstr>
  </property>
  <property fmtid="{D5CDD505-2E9C-101B-9397-08002B2CF9AE}" pid="7" name="MSIP_Label_e6935750-240b-48e4-a615-66942a738439_ActionId">
    <vt:lpwstr>4cc77268-c33f-4434-b2eb-b42348f49f00</vt:lpwstr>
  </property>
  <property fmtid="{D5CDD505-2E9C-101B-9397-08002B2CF9AE}" pid="8" name="MSIP_Label_e6935750-240b-48e4-a615-66942a738439_ContentBits">
    <vt:lpwstr>2</vt:lpwstr>
  </property>
  <property fmtid="{D5CDD505-2E9C-101B-9397-08002B2CF9AE}" pid="9" name="MSIP_Label_e6935750-240b-48e4-a615-66942a738439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CONFIDENTIAL</vt:lpwstr>
  </property>
</Properties>
</file>