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64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22"/>
    <p:restoredTop sz="97155"/>
  </p:normalViewPr>
  <p:slideViewPr>
    <p:cSldViewPr snapToGrid="0">
      <p:cViewPr varScale="1">
        <p:scale>
          <a:sx n="159" d="100"/>
          <a:sy n="159" d="100"/>
        </p:scale>
        <p:origin x="2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7E80C-C8B8-6482-F294-F0B978818D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4D158D-BDFB-2EAF-67E0-BC0E95203C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40547-6C3B-2986-66AC-247C3ADB3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AEABD-DE79-9141-AFA2-A3447ADAF287}" type="datetimeFigureOut">
              <a:rPr lang="en-DE" smtClean="0"/>
              <a:t>14.04.25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A843D8-1A84-E0BA-B0B8-877682AF4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45856-7FC1-8BD1-980A-1298EAFC0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C9D0F-495B-0549-ACF6-28CD7487A22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3977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E308F-E73E-525B-B526-DC8DBBF8B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AF842-A8EE-3E4B-1159-C7DF256B2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03AE05-A894-9D79-E0AA-9F0C4BA6A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AEABD-DE79-9141-AFA2-A3447ADAF287}" type="datetimeFigureOut">
              <a:rPr lang="en-DE" smtClean="0"/>
              <a:t>14.04.25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8F1D4-BF78-8322-5303-3E8F1B405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BF8407-F205-6015-3305-47DB2FB4B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C9D0F-495B-0549-ACF6-28CD7487A22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0799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B9ABA-B015-27AF-616C-C52310800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DA2ED6-5B00-DF87-7D7D-AA3918F2BC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DF06F-6842-2A90-6143-446175439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AEABD-DE79-9141-AFA2-A3447ADAF287}" type="datetimeFigureOut">
              <a:rPr lang="en-DE" smtClean="0"/>
              <a:t>14.04.25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AA85F-F82D-734E-E009-A13DC1F26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75367-A96D-F275-6BB1-190A8D228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C9D0F-495B-0549-ACF6-28CD7487A22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69482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3BFCF-26A5-AB99-BF86-F06BD7563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C7D31-E709-EF0B-636D-7F5BCD0544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6BBCDC-100F-2D1E-BBCC-1C00432A20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9C0AC9-025E-B32B-B8E8-33FAFF582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AEABD-DE79-9141-AFA2-A3447ADAF287}" type="datetimeFigureOut">
              <a:rPr lang="en-DE" smtClean="0"/>
              <a:t>14.04.25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FA2C2-A292-9DF7-1982-B292A66F9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C33A62-510D-9117-AA92-CAAC4ECC7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C9D0F-495B-0549-ACF6-28CD7487A22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63029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B926F-E417-798D-FB74-E3A230AD9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5BEE42-1736-4558-8D78-970EC845F5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213A8E-503E-F326-F5DB-6EFBCEE71E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E69945-48ED-3B0A-3434-D599235843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A39FC3-8E13-37C9-9EBC-08A0F4F28B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F0D01E-7C63-24F7-7D25-33774ECE6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AEABD-DE79-9141-AFA2-A3447ADAF287}" type="datetimeFigureOut">
              <a:rPr lang="en-DE" smtClean="0"/>
              <a:t>14.04.25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6EC7E5-BDE0-0213-A146-CA754F08E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80D3FE-1E5C-A144-BD32-65F032FDD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C9D0F-495B-0549-ACF6-28CD7487A22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61815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E0250-74D5-86AE-2515-9F8540CA6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897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1147E-07D3-0D93-689F-C0B0C5420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AEABD-DE79-9141-AFA2-A3447ADAF287}" type="datetimeFigureOut">
              <a:rPr lang="en-DE" smtClean="0"/>
              <a:t>14.04.25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F0FB92-EE9A-38D2-7E19-6E48C70F8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BC5490-AF01-C4D2-1FE7-66CF8EB87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C9D0F-495B-0549-ACF6-28CD7487A22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76712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0CA325-3267-FD6C-27B7-C41E77055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AEABD-DE79-9141-AFA2-A3447ADAF287}" type="datetimeFigureOut">
              <a:rPr lang="en-DE" smtClean="0"/>
              <a:t>14.04.25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E22BF3-FDEF-FD54-5039-3441166CD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46F8AF-52BD-36C5-F014-B54D04B71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C9D0F-495B-0549-ACF6-28CD7487A22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71274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0D7569-B763-A1CF-41E3-F14D7D2A3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87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EBDF5E-CB8C-BB5A-DD65-1A581CAEA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23122"/>
            <a:ext cx="10515600" cy="5053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76299-61E4-4481-1DAC-9105C8B8D8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AEABD-DE79-9141-AFA2-A3447ADAF287}" type="datetimeFigureOut">
              <a:rPr lang="en-DE" smtClean="0"/>
              <a:t>14.04.25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5FCB1-4E7B-FDFB-8E9F-19B2FF7FC6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B1FAA-3998-653E-2F2B-5F762E199C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C9D0F-495B-0549-ACF6-28CD7487A224}" type="slidenum">
              <a:rPr lang="en-DE" smtClean="0"/>
              <a:t>‹#›</a:t>
            </a:fld>
            <a:endParaRPr lang="en-D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6F4FF3-89AC-6939-8525-E87940A27D80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636387" y="6611620"/>
            <a:ext cx="947738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DE" sz="1200">
                <a:solidFill>
                  <a:srgbClr val="C00000">
                    <a:alpha val="50000"/>
                  </a:srgbClr>
                </a:solidFill>
                <a:latin typeface="BMW Group Condensed" panose="020B0606020202020204" pitchFamily="34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7688363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 baseline="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C5C2207-538D-7D74-4919-939047229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560" y="1384412"/>
            <a:ext cx="3810000" cy="2438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228E84A-2A57-DA32-4A1B-C649D39D15AE}"/>
              </a:ext>
            </a:extLst>
          </p:cNvPr>
          <p:cNvSpPr txBox="1"/>
          <p:nvPr/>
        </p:nvSpPr>
        <p:spPr>
          <a:xfrm>
            <a:off x="371560" y="992221"/>
            <a:ext cx="1321644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DE" sz="1400" dirty="0"/>
              <a:t>Default Textbox</a:t>
            </a: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4D00FDCB-89D6-D6CD-C441-04C792FF73F2}"/>
              </a:ext>
            </a:extLst>
          </p:cNvPr>
          <p:cNvSpPr/>
          <p:nvPr/>
        </p:nvSpPr>
        <p:spPr>
          <a:xfrm>
            <a:off x="5555974" y="1868557"/>
            <a:ext cx="1073426" cy="374108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100" dirty="0"/>
              <a:t>Hello World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6878219-79F9-7F9A-6E1B-DAFD9FA4FFCF}"/>
              </a:ext>
            </a:extLst>
          </p:cNvPr>
          <p:cNvSpPr/>
          <p:nvPr/>
        </p:nvSpPr>
        <p:spPr>
          <a:xfrm>
            <a:off x="7930341" y="614962"/>
            <a:ext cx="914400" cy="3491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100" dirty="0"/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3210EB35-F739-78A9-6A63-5A410D8C4644}"/>
              </a:ext>
            </a:extLst>
          </p:cNvPr>
          <p:cNvSpPr/>
          <p:nvPr/>
        </p:nvSpPr>
        <p:spPr>
          <a:xfrm>
            <a:off x="8977745" y="591270"/>
            <a:ext cx="484632" cy="396517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1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CE6D407-4285-844B-3CF4-ED447491C812}"/>
              </a:ext>
            </a:extLst>
          </p:cNvPr>
          <p:cNvSpPr/>
          <p:nvPr/>
        </p:nvSpPr>
        <p:spPr>
          <a:xfrm>
            <a:off x="9595381" y="365125"/>
            <a:ext cx="914400" cy="9144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100" dirty="0"/>
          </a:p>
        </p:txBody>
      </p:sp>
    </p:spTree>
    <p:extLst>
      <p:ext uri="{BB962C8B-B14F-4D97-AF65-F5344CB8AC3E}">
        <p14:creationId xmlns:p14="http://schemas.microsoft.com/office/powerpoint/2010/main" val="2895138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C5982-CE21-C22A-BF18-C8BC9FCA6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D4E167-ED99-E5DC-BD25-A30374F95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500" y="1578228"/>
            <a:ext cx="5270500" cy="901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1630AA1-A59A-51AA-5F11-AD3DC96122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500" y="3288738"/>
            <a:ext cx="4889500" cy="1219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5F4DB42-C116-CCFD-54D2-481D74868A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500" y="2996021"/>
            <a:ext cx="5257800" cy="190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B8E3FD-2896-D20E-D3A9-95A3C4E61C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5500" y="1298211"/>
            <a:ext cx="5791200" cy="177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ED12031-CBA7-93D9-81D6-A4CE81289D98}"/>
              </a:ext>
            </a:extLst>
          </p:cNvPr>
          <p:cNvSpPr txBox="1"/>
          <p:nvPr/>
        </p:nvSpPr>
        <p:spPr>
          <a:xfrm>
            <a:off x="838200" y="2654188"/>
            <a:ext cx="340311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l"/>
            <a:r>
              <a:rPr lang="en-DE" sz="1400" dirty="0"/>
              <a:t>FTS5: find ”jq” anywhere in the snippet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4CB7DD-B368-E11B-98AD-86AEF16A466D}"/>
              </a:ext>
            </a:extLst>
          </p:cNvPr>
          <p:cNvSpPr txBox="1"/>
          <p:nvPr/>
        </p:nvSpPr>
        <p:spPr>
          <a:xfrm>
            <a:off x="825500" y="956378"/>
            <a:ext cx="3533531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l"/>
            <a:r>
              <a:rPr lang="en-DE" sz="1400" dirty="0"/>
              <a:t>FTS5: find ”jq” in column “metadata” as prefix</a:t>
            </a:r>
          </a:p>
        </p:txBody>
      </p:sp>
    </p:spTree>
    <p:extLst>
      <p:ext uri="{BB962C8B-B14F-4D97-AF65-F5344CB8AC3E}">
        <p14:creationId xmlns:p14="http://schemas.microsoft.com/office/powerpoint/2010/main" val="3286784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630FF-2779-3FED-00CC-F0807A65F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B5792E-2A5A-90C7-C74B-9E4FAEDC4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819" y="211890"/>
            <a:ext cx="5956300" cy="26162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AD70044-AC1D-7A6F-824D-DC10A332F5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819" y="2961272"/>
            <a:ext cx="5930900" cy="184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691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630FF-2779-3FED-00CC-F0807A65F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81853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3C398-5CA1-1826-B184-E4723F98D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30316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C4D9F-9AC5-E746-1BA2-3B4FEEE16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55576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27142-17AC-FDC9-3C86-FA4AA9F6D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71106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44439-963D-3C76-152F-EDB303038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48109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11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1">
            <a:lumMod val="75000"/>
          </a:schemeClr>
        </a:solidFill>
      </a:spPr>
      <a:bodyPr wrap="none" rtlCol="0">
        <a:spAutoFit/>
      </a:bodyPr>
      <a:lstStyle>
        <a:defPPr algn="l">
          <a:defRPr sz="1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E79F3E05-7209-1148-8284-4EC090D358A9}" vid="{B3361C90-E3EA-FC48-8BB3-8127E00A832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28</Words>
  <Application>Microsoft Macintosh PowerPoint</Application>
  <PresentationFormat>Widescreen</PresentationFormat>
  <Paragraphs>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BMW Group Condensed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Weber Thomas, DE-393</dc:creator>
  <cp:lastModifiedBy>Weber Thomas, DE-393</cp:lastModifiedBy>
  <cp:revision>4</cp:revision>
  <dcterms:created xsi:type="dcterms:W3CDTF">2025-04-05T07:46:09Z</dcterms:created>
  <dcterms:modified xsi:type="dcterms:W3CDTF">2025-04-14T06:06:09Z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6935750-240b-48e4-a615-66942a738439_Enabled">
    <vt:lpwstr>true</vt:lpwstr>
  </property>
  <property fmtid="{D5CDD505-2E9C-101B-9397-08002B2CF9AE}" pid="3" name="MSIP_Label_e6935750-240b-48e4-a615-66942a738439_SetDate">
    <vt:lpwstr>2025-04-05T07:46:45Z</vt:lpwstr>
  </property>
  <property fmtid="{D5CDD505-2E9C-101B-9397-08002B2CF9AE}" pid="4" name="MSIP_Label_e6935750-240b-48e4-a615-66942a738439_Method">
    <vt:lpwstr>Standard</vt:lpwstr>
  </property>
  <property fmtid="{D5CDD505-2E9C-101B-9397-08002B2CF9AE}" pid="5" name="MSIP_Label_e6935750-240b-48e4-a615-66942a738439_Name">
    <vt:lpwstr>e6935750-240b-48e4-a615-66942a738439</vt:lpwstr>
  </property>
  <property fmtid="{D5CDD505-2E9C-101B-9397-08002B2CF9AE}" pid="6" name="MSIP_Label_e6935750-240b-48e4-a615-66942a738439_SiteId">
    <vt:lpwstr>ce849bab-cc1c-465b-b62e-18f07c9ac198</vt:lpwstr>
  </property>
  <property fmtid="{D5CDD505-2E9C-101B-9397-08002B2CF9AE}" pid="7" name="MSIP_Label_e6935750-240b-48e4-a615-66942a738439_ActionId">
    <vt:lpwstr>4cc77268-c33f-4434-b2eb-b42348f49f00</vt:lpwstr>
  </property>
  <property fmtid="{D5CDD505-2E9C-101B-9397-08002B2CF9AE}" pid="8" name="MSIP_Label_e6935750-240b-48e4-a615-66942a738439_ContentBits">
    <vt:lpwstr>2</vt:lpwstr>
  </property>
  <property fmtid="{D5CDD505-2E9C-101B-9397-08002B2CF9AE}" pid="9" name="MSIP_Label_e6935750-240b-48e4-a615-66942a738439_Tag">
    <vt:lpwstr>50, 3, 0, 1</vt:lpwstr>
  </property>
  <property fmtid="{D5CDD505-2E9C-101B-9397-08002B2CF9AE}" pid="10" name="ClassificationContentMarkingFooterLocations">
    <vt:lpwstr>Office Theme:8</vt:lpwstr>
  </property>
  <property fmtid="{D5CDD505-2E9C-101B-9397-08002B2CF9AE}" pid="11" name="ClassificationContentMarkingFooterText">
    <vt:lpwstr>CONFIDENTIAL</vt:lpwstr>
  </property>
</Properties>
</file>