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3"/>
    <p:restoredTop sz="97155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961DB-6895-BA92-1D51-E38CB5CB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48" y="2467429"/>
            <a:ext cx="35941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00850-BCCD-D544-AAC0-A3C5E59F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2467429"/>
            <a:ext cx="2120900" cy="401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C051409-69AD-4247-3073-E59E0A4057D1}"/>
              </a:ext>
            </a:extLst>
          </p:cNvPr>
          <p:cNvSpPr/>
          <p:nvPr/>
        </p:nvSpPr>
        <p:spPr>
          <a:xfrm>
            <a:off x="4890409" y="4152503"/>
            <a:ext cx="682174" cy="664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guard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AD58E-D123-557E-7DA8-C2EB382819B0}"/>
              </a:ext>
            </a:extLst>
          </p:cNvPr>
          <p:cNvSpPr/>
          <p:nvPr/>
        </p:nvSpPr>
        <p:spPr>
          <a:xfrm>
            <a:off x="2978152" y="3173295"/>
            <a:ext cx="5912755" cy="214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6F1E7-7AC2-ACEB-B5F3-5EA2F0B9709E}"/>
              </a:ext>
            </a:extLst>
          </p:cNvPr>
          <p:cNvSpPr/>
          <p:nvPr/>
        </p:nvSpPr>
        <p:spPr>
          <a:xfrm>
            <a:off x="2978152" y="3937619"/>
            <a:ext cx="5912755" cy="214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C5CEE-77F4-496B-BBF2-ACDCBF9B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50" y="1323967"/>
            <a:ext cx="2603500" cy="1104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D0016-27D2-ED43-B35F-A62CA83063A3}"/>
              </a:ext>
            </a:extLst>
          </p:cNvPr>
          <p:cNvSpPr txBox="1"/>
          <p:nvPr/>
        </p:nvSpPr>
        <p:spPr>
          <a:xfrm>
            <a:off x="4322184" y="2540843"/>
            <a:ext cx="66261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47E61-03F8-215B-B538-91975B60559F}"/>
              </a:ext>
            </a:extLst>
          </p:cNvPr>
          <p:cNvSpPr txBox="1"/>
          <p:nvPr/>
        </p:nvSpPr>
        <p:spPr>
          <a:xfrm>
            <a:off x="8281973" y="2549292"/>
            <a:ext cx="53598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after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775E2-B09D-CB76-3DEC-8CED99AA97C3}"/>
              </a:ext>
            </a:extLst>
          </p:cNvPr>
          <p:cNvSpPr txBox="1"/>
          <p:nvPr/>
        </p:nvSpPr>
        <p:spPr>
          <a:xfrm>
            <a:off x="5943389" y="1183251"/>
            <a:ext cx="122828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Configuration: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6BB3799-0238-B44C-E845-C5B3D263D7DD}"/>
              </a:ext>
            </a:extLst>
          </p:cNvPr>
          <p:cNvSpPr/>
          <p:nvPr/>
        </p:nvSpPr>
        <p:spPr>
          <a:xfrm flipH="1">
            <a:off x="4635950" y="4715734"/>
            <a:ext cx="859067" cy="664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unguard</a:t>
            </a:r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BE2C1-AE9F-DA1C-3713-EAC32134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800100"/>
            <a:ext cx="5715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911334E1-9F0A-E248-AA8C-543A1164BD3E}" vid="{471173E4-A8C7-C34D-B56E-27BBE9706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2</cp:revision>
  <dcterms:created xsi:type="dcterms:W3CDTF">2022-12-22T15:43:38Z</dcterms:created>
  <dcterms:modified xsi:type="dcterms:W3CDTF">2022-12-22T16:01:21Z</dcterms:modified>
</cp:coreProperties>
</file>