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822"/>
    <p:restoredTop sz="97155"/>
  </p:normalViewPr>
  <p:slideViewPr>
    <p:cSldViewPr snapToGrid="0">
      <p:cViewPr varScale="1">
        <p:scale>
          <a:sx n="159" d="100"/>
          <a:sy n="159" d="100"/>
        </p:scale>
        <p:origin x="2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7E80C-C8B8-6482-F294-F0B978818D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4D158D-BDFB-2EAF-67E0-BC0E95203C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40547-6C3B-2986-66AC-247C3ADB3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A843D8-1A84-E0BA-B0B8-877682AF4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645856-7FC1-8BD1-980A-1298EAFC0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4397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E308F-E73E-525B-B526-DC8DBBF8B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AF842-A8EE-3E4B-1159-C7DF256B2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03AE05-A894-9D79-E0AA-9F0C4BA6A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8F1D4-BF78-8322-5303-3E8F1B405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F8407-F205-6015-3305-47DB2FB4B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079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B9ABA-B015-27AF-616C-C52310800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DA2ED6-5B00-DF87-7D7D-AA3918F2B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DF06F-6842-2A90-6143-446175439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AA85F-F82D-734E-E009-A13DC1F26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75367-A96D-F275-6BB1-190A8D228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769482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23BFCF-26A5-AB99-BF86-F06BD7563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C7D31-E709-EF0B-636D-7F5BCD054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6BBCDC-100F-2D1E-BBCC-1C00432A20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9C0AC9-025E-B32B-B8E8-33FAFF582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FA2C2-A292-9DF7-1982-B292A66F9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C33A62-510D-9117-AA92-CAAC4ECC7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6302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B926F-E417-798D-FB74-E3A230AD9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5BEE42-1736-4558-8D78-970EC845F5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213A8E-503E-F326-F5DB-6EFBCEE71E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E69945-48ED-3B0A-3434-D5992358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A39FC3-8E13-37C9-9EBC-08A0F4F28B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F0D01E-7C63-24F7-7D25-33774ECE6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6EC7E5-BDE0-0213-A146-CA754F08E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0D3FE-1E5C-A144-BD32-65F032FDD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9618154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5E0250-74D5-86AE-2515-9F8540CA6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97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1147E-07D3-0D93-689F-C0B0C54208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FB92-EE9A-38D2-7E19-6E48C70F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C5490-AF01-C4D2-1FE7-66CF8EB87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767128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0CA325-3267-FD6C-27B7-C41E77055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E22BF3-FDEF-FD54-5039-3441166CD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6F8AF-52BD-36C5-F014-B54D04B71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71274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D7569-B763-A1CF-41E3-F14D7D2A3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87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D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EBDF5E-CB8C-BB5A-DD65-1A581CAEA8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123122"/>
            <a:ext cx="10515600" cy="50538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D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76299-61E4-4481-1DAC-9105C8B8D8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AEABD-DE79-9141-AFA2-A3447ADAF287}" type="datetimeFigureOut">
              <a:rPr lang="en-DE" smtClean="0"/>
              <a:t>15.08.23</a:t>
            </a:fld>
            <a:endParaRPr lang="en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5FCB1-4E7B-FDFB-8E9F-19B2FF7FC6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BB1FAA-3998-653E-2F2B-5F762E199C8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7C9D0F-495B-0549-ACF6-28CD7487A224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76883639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kern="1200" baseline="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C5C2207-538D-7D74-4919-939047229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560" y="1384412"/>
            <a:ext cx="3810000" cy="24384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228E84A-2A57-DA32-4A1B-C649D39D15AE}"/>
              </a:ext>
            </a:extLst>
          </p:cNvPr>
          <p:cNvSpPr txBox="1"/>
          <p:nvPr/>
        </p:nvSpPr>
        <p:spPr>
          <a:xfrm>
            <a:off x="371560" y="992221"/>
            <a:ext cx="1321644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DE" sz="1400" dirty="0"/>
              <a:t>Default Textbox</a:t>
            </a: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4D00FDCB-89D6-D6CD-C441-04C792FF73F2}"/>
              </a:ext>
            </a:extLst>
          </p:cNvPr>
          <p:cNvSpPr/>
          <p:nvPr/>
        </p:nvSpPr>
        <p:spPr>
          <a:xfrm>
            <a:off x="5555974" y="1868557"/>
            <a:ext cx="1073426" cy="374108"/>
          </a:xfrm>
          <a:prstGeom prst="wedgeRoundRectCallou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Hello World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878219-79F9-7F9A-6E1B-DAFD9FA4FFCF}"/>
              </a:ext>
            </a:extLst>
          </p:cNvPr>
          <p:cNvSpPr/>
          <p:nvPr/>
        </p:nvSpPr>
        <p:spPr>
          <a:xfrm>
            <a:off x="7930341" y="614962"/>
            <a:ext cx="914400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3210EB35-F739-78A9-6A63-5A410D8C4644}"/>
              </a:ext>
            </a:extLst>
          </p:cNvPr>
          <p:cNvSpPr/>
          <p:nvPr/>
        </p:nvSpPr>
        <p:spPr>
          <a:xfrm>
            <a:off x="8977745" y="59127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CE6D407-4285-844B-3CF4-ED447491C812}"/>
              </a:ext>
            </a:extLst>
          </p:cNvPr>
          <p:cNvSpPr/>
          <p:nvPr/>
        </p:nvSpPr>
        <p:spPr>
          <a:xfrm>
            <a:off x="9595381" y="365125"/>
            <a:ext cx="914400" cy="9144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</p:spTree>
    <p:extLst>
      <p:ext uri="{BB962C8B-B14F-4D97-AF65-F5344CB8AC3E}">
        <p14:creationId xmlns:p14="http://schemas.microsoft.com/office/powerpoint/2010/main" val="28951385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657E-A7E4-1664-454A-E95F9F2193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Hierarchical environment variable definiton.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1A49AC1-5FE7-7543-2BA7-0DB2DC6547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477" y="2090185"/>
            <a:ext cx="2874899" cy="2543759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57B522C6-5D73-2C1C-0FFD-E656BEBD3794}"/>
              </a:ext>
            </a:extLst>
          </p:cNvPr>
          <p:cNvGrpSpPr/>
          <p:nvPr/>
        </p:nvGrpSpPr>
        <p:grpSpPr>
          <a:xfrm>
            <a:off x="8508938" y="1251372"/>
            <a:ext cx="2914984" cy="1707449"/>
            <a:chOff x="4448342" y="2695951"/>
            <a:chExt cx="2914984" cy="1707449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DEEC870-2BA6-9580-59C8-1D5DA34D5016}"/>
                </a:ext>
              </a:extLst>
            </p:cNvPr>
            <p:cNvSpPr txBox="1"/>
            <p:nvPr/>
          </p:nvSpPr>
          <p:spPr>
            <a:xfrm>
              <a:off x="4448342" y="2926072"/>
              <a:ext cx="2914984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../global/cloud.env</a:t>
              </a:r>
            </a:p>
            <a:p>
              <a:endParaRPr lang="en-DE" dirty="0"/>
            </a:p>
            <a:p>
              <a:r>
                <a:rPr lang="en-DE" dirty="0"/>
                <a:t># Level3 overwrite</a:t>
              </a:r>
            </a:p>
            <a:p>
              <a:r>
                <a:rPr lang="en-DE" dirty="0"/>
                <a:t>export VAR_5=var_53</a:t>
              </a:r>
            </a:p>
            <a:p>
              <a:r>
                <a:rPr lang="en-DE" dirty="0"/>
                <a:t>export VAR_6=var_63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EBFD170-85E0-DA04-C98F-4ACF08E7943E}"/>
                </a:ext>
              </a:extLst>
            </p:cNvPr>
            <p:cNvSpPr txBox="1"/>
            <p:nvPr/>
          </p:nvSpPr>
          <p:spPr>
            <a:xfrm>
              <a:off x="5160245" y="2695951"/>
              <a:ext cx="1491177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shared/level3.env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B273454-7C6F-FF91-6450-C16BBCBE26D7}"/>
              </a:ext>
            </a:extLst>
          </p:cNvPr>
          <p:cNvGrpSpPr/>
          <p:nvPr/>
        </p:nvGrpSpPr>
        <p:grpSpPr>
          <a:xfrm>
            <a:off x="8726808" y="3537778"/>
            <a:ext cx="2662989" cy="2534983"/>
            <a:chOff x="7911099" y="3429000"/>
            <a:chExt cx="2662989" cy="253498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D5B38A7C-A901-CFD3-5ECB-2C2610DE0688}"/>
                </a:ext>
              </a:extLst>
            </p:cNvPr>
            <p:cNvSpPr txBox="1"/>
            <p:nvPr/>
          </p:nvSpPr>
          <p:spPr>
            <a:xfrm>
              <a:off x="7911099" y="3655659"/>
              <a:ext cx="2662989" cy="2308324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shared/level3.env</a:t>
              </a:r>
            </a:p>
            <a:p>
              <a:endParaRPr lang="en-DE" dirty="0"/>
            </a:p>
            <a:p>
              <a:r>
                <a:rPr lang="en-DE" dirty="0"/>
                <a:t>other stuff</a:t>
              </a:r>
            </a:p>
            <a:p>
              <a:r>
                <a:rPr lang="en-DE" dirty="0"/>
                <a:t># comments</a:t>
              </a:r>
            </a:p>
            <a:p>
              <a:endParaRPr lang="en-DE" dirty="0"/>
            </a:p>
            <a:p>
              <a:r>
                <a:rPr lang="en-DE" dirty="0"/>
                <a:t># new variables just added</a:t>
              </a:r>
            </a:p>
            <a:p>
              <a:r>
                <a:rPr lang="en-DE" dirty="0"/>
                <a:t>export VAR_6=local_64</a:t>
              </a:r>
            </a:p>
            <a:p>
              <a:r>
                <a:rPr lang="en-DE" dirty="0"/>
                <a:t>export VAR_7=local_74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D5B290E-82A0-D61F-49DC-0ED0A31447E0}"/>
                </a:ext>
              </a:extLst>
            </p:cNvPr>
            <p:cNvSpPr txBox="1"/>
            <p:nvPr/>
          </p:nvSpPr>
          <p:spPr>
            <a:xfrm>
              <a:off x="8740273" y="3429000"/>
              <a:ext cx="83106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local.env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A4FBEF2-3704-8CD0-810F-1A8CD4A22FF2}"/>
              </a:ext>
            </a:extLst>
          </p:cNvPr>
          <p:cNvGrpSpPr/>
          <p:nvPr/>
        </p:nvGrpSpPr>
        <p:grpSpPr>
          <a:xfrm>
            <a:off x="4730914" y="3537778"/>
            <a:ext cx="2609181" cy="1704860"/>
            <a:chOff x="7911099" y="1503065"/>
            <a:chExt cx="2609181" cy="1704860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433927-2883-A764-0155-A83C3A46E489}"/>
                </a:ext>
              </a:extLst>
            </p:cNvPr>
            <p:cNvSpPr txBox="1"/>
            <p:nvPr/>
          </p:nvSpPr>
          <p:spPr>
            <a:xfrm>
              <a:off x="7911099" y="1730597"/>
              <a:ext cx="2609181" cy="1477328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# rsenv: global.env</a:t>
              </a:r>
            </a:p>
            <a:p>
              <a:endParaRPr lang="en-DE" dirty="0"/>
            </a:p>
            <a:p>
              <a:r>
                <a:rPr lang="en-DE" dirty="0"/>
                <a:t># Level2 overwrite</a:t>
              </a:r>
            </a:p>
            <a:p>
              <a:r>
                <a:rPr lang="en-DE" dirty="0"/>
                <a:t>export VAR_4=cloud_42</a:t>
              </a:r>
            </a:p>
            <a:p>
              <a:r>
                <a:rPr lang="en-DE" dirty="0"/>
                <a:t>export VAR_5=cloud_52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525F0C1-32DE-BA22-2C34-A25432AD5152}"/>
                </a:ext>
              </a:extLst>
            </p:cNvPr>
            <p:cNvSpPr txBox="1"/>
            <p:nvPr/>
          </p:nvSpPr>
          <p:spPr>
            <a:xfrm>
              <a:off x="8541022" y="1503065"/>
              <a:ext cx="1403141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global/cloud.env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7F4813C-A1BD-B4B7-1CD0-2517B84D4615}"/>
              </a:ext>
            </a:extLst>
          </p:cNvPr>
          <p:cNvGrpSpPr/>
          <p:nvPr/>
        </p:nvGrpSpPr>
        <p:grpSpPr>
          <a:xfrm>
            <a:off x="4889496" y="1547569"/>
            <a:ext cx="2345322" cy="1182104"/>
            <a:chOff x="4448342" y="1010158"/>
            <a:chExt cx="2345322" cy="118210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585AD11-43D8-6F0C-87A5-6E8644837C3A}"/>
                </a:ext>
              </a:extLst>
            </p:cNvPr>
            <p:cNvSpPr txBox="1"/>
            <p:nvPr/>
          </p:nvSpPr>
          <p:spPr>
            <a:xfrm>
              <a:off x="4448342" y="1268932"/>
              <a:ext cx="2345322" cy="923330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DE" dirty="0"/>
                <a:t>export VAR_1=var_11</a:t>
              </a:r>
            </a:p>
            <a:p>
              <a:r>
                <a:rPr lang="en-DE" dirty="0"/>
                <a:t>export VAR_2=var_21</a:t>
              </a:r>
            </a:p>
            <a:p>
              <a:r>
                <a:rPr lang="en-DE" dirty="0"/>
                <a:t>export VAR_3=var_31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2FAF83F-00C5-2408-BD6B-AC875FCC9333}"/>
                </a:ext>
              </a:extLst>
            </p:cNvPr>
            <p:cNvSpPr txBox="1"/>
            <p:nvPr/>
          </p:nvSpPr>
          <p:spPr>
            <a:xfrm>
              <a:off x="4963216" y="1010158"/>
              <a:ext cx="1537985" cy="307777"/>
            </a:xfrm>
            <a:prstGeom prst="rect">
              <a:avLst/>
            </a:prstGeom>
            <a:solidFill>
              <a:schemeClr val="tx2">
                <a:lumMod val="25000"/>
              </a:schemeClr>
            </a:solidFill>
          </p:spPr>
          <p:txBody>
            <a:bodyPr wrap="none" rtlCol="0">
              <a:spAutoFit/>
            </a:bodyPr>
            <a:lstStyle/>
            <a:p>
              <a:pPr algn="l"/>
              <a:r>
                <a:rPr lang="en-DE" sz="1400" dirty="0"/>
                <a:t>global/global1.env</a:t>
              </a:r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1FD3185-0AFD-C42F-48BF-A9C8EBB13D93}"/>
              </a:ext>
            </a:extLst>
          </p:cNvPr>
          <p:cNvCxnSpPr>
            <a:cxnSpLocks/>
            <a:stCxn id="11" idx="2"/>
            <a:endCxn id="24" idx="0"/>
          </p:cNvCxnSpPr>
          <p:nvPr/>
        </p:nvCxnSpPr>
        <p:spPr>
          <a:xfrm>
            <a:off x="6062157" y="2729673"/>
            <a:ext cx="251" cy="80810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9087598B-AE8D-22C3-8B28-7117BF5CC753}"/>
              </a:ext>
            </a:extLst>
          </p:cNvPr>
          <p:cNvCxnSpPr>
            <a:stCxn id="9" idx="3"/>
            <a:endCxn id="7" idx="1"/>
          </p:cNvCxnSpPr>
          <p:nvPr/>
        </p:nvCxnSpPr>
        <p:spPr>
          <a:xfrm flipV="1">
            <a:off x="7340095" y="2220157"/>
            <a:ext cx="1168843" cy="2283817"/>
          </a:xfrm>
          <a:prstGeom prst="bent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A335E6-5013-74FF-9D68-F876C635F9C2}"/>
              </a:ext>
            </a:extLst>
          </p:cNvPr>
          <p:cNvCxnSpPr>
            <a:cxnSpLocks/>
            <a:stCxn id="7" idx="2"/>
            <a:endCxn id="23" idx="0"/>
          </p:cNvCxnSpPr>
          <p:nvPr/>
        </p:nvCxnSpPr>
        <p:spPr>
          <a:xfrm>
            <a:off x="9966430" y="2958821"/>
            <a:ext cx="5083" cy="5789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2" name="Triangle 41">
            <a:extLst>
              <a:ext uri="{FF2B5EF4-FFF2-40B4-BE49-F238E27FC236}">
                <a16:creationId xmlns:a16="http://schemas.microsoft.com/office/drawing/2014/main" id="{C86686F6-205B-B6A8-A561-CA1EBBE9F4DD}"/>
              </a:ext>
            </a:extLst>
          </p:cNvPr>
          <p:cNvSpPr/>
          <p:nvPr/>
        </p:nvSpPr>
        <p:spPr>
          <a:xfrm rot="5400000">
            <a:off x="2151236" y="3364996"/>
            <a:ext cx="3772643" cy="160949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4E73258-3232-00D9-5B33-92F8139283A3}"/>
              </a:ext>
            </a:extLst>
          </p:cNvPr>
          <p:cNvSpPr txBox="1"/>
          <p:nvPr/>
        </p:nvSpPr>
        <p:spPr>
          <a:xfrm>
            <a:off x="758466" y="5549541"/>
            <a:ext cx="4640822" cy="5232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rsenv calculates recursively the resulting set of variables.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DE" sz="1400" dirty="0"/>
              <a:t>Child definition trumps parent definition.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0CCE4E1-0137-55C7-99F4-EC4A07931748}"/>
              </a:ext>
            </a:extLst>
          </p:cNvPr>
          <p:cNvSpPr/>
          <p:nvPr/>
        </p:nvSpPr>
        <p:spPr>
          <a:xfrm>
            <a:off x="8575259" y="3764437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5" name="Rounded Rectangular Callout 44">
            <a:extLst>
              <a:ext uri="{FF2B5EF4-FFF2-40B4-BE49-F238E27FC236}">
                <a16:creationId xmlns:a16="http://schemas.microsoft.com/office/drawing/2014/main" id="{E7BD88A1-137B-3914-83DC-7D627D8B698D}"/>
              </a:ext>
            </a:extLst>
          </p:cNvPr>
          <p:cNvSpPr/>
          <p:nvPr/>
        </p:nvSpPr>
        <p:spPr>
          <a:xfrm>
            <a:off x="10576534" y="3303999"/>
            <a:ext cx="1073426" cy="374108"/>
          </a:xfrm>
          <a:prstGeom prst="wedgeRoundRectCallou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1A7B818-83BA-40F4-58FF-831F15265680}"/>
              </a:ext>
            </a:extLst>
          </p:cNvPr>
          <p:cNvSpPr/>
          <p:nvPr/>
        </p:nvSpPr>
        <p:spPr>
          <a:xfrm>
            <a:off x="8474814" y="1525744"/>
            <a:ext cx="2914983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47" name="Rounded Rectangular Callout 46">
            <a:extLst>
              <a:ext uri="{FF2B5EF4-FFF2-40B4-BE49-F238E27FC236}">
                <a16:creationId xmlns:a16="http://schemas.microsoft.com/office/drawing/2014/main" id="{8887EFD8-8DAB-C258-6BB2-A7B88F363688}"/>
              </a:ext>
            </a:extLst>
          </p:cNvPr>
          <p:cNvSpPr/>
          <p:nvPr/>
        </p:nvSpPr>
        <p:spPr>
          <a:xfrm>
            <a:off x="10712018" y="1933743"/>
            <a:ext cx="1073426" cy="374108"/>
          </a:xfrm>
          <a:prstGeom prst="wedgeRoundRectCallout">
            <a:avLst>
              <a:gd name="adj1" fmla="val -20833"/>
              <a:gd name="adj2" fmla="val -61855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EA9D93CA-DACD-426C-7836-90FE175886DD}"/>
              </a:ext>
            </a:extLst>
          </p:cNvPr>
          <p:cNvSpPr/>
          <p:nvPr/>
        </p:nvSpPr>
        <p:spPr>
          <a:xfrm>
            <a:off x="4152157" y="1270999"/>
            <a:ext cx="1130592" cy="509925"/>
          </a:xfrm>
          <a:prstGeom prst="wedgeRoundRectCallout">
            <a:avLst>
              <a:gd name="adj1" fmla="val 23254"/>
              <a:gd name="adj2" fmla="val 71076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No Link to parent: Tree Root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A7E4DE6E-127F-F36F-4B5A-0AD068AF8153}"/>
              </a:ext>
            </a:extLst>
          </p:cNvPr>
          <p:cNvSpPr/>
          <p:nvPr/>
        </p:nvSpPr>
        <p:spPr>
          <a:xfrm>
            <a:off x="4715814" y="3786515"/>
            <a:ext cx="2001275" cy="3491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153CF3B0-2894-3E94-1AF8-FC19BA89CC8E}"/>
              </a:ext>
            </a:extLst>
          </p:cNvPr>
          <p:cNvSpPr/>
          <p:nvPr/>
        </p:nvSpPr>
        <p:spPr>
          <a:xfrm>
            <a:off x="6694447" y="4178393"/>
            <a:ext cx="1073426" cy="374108"/>
          </a:xfrm>
          <a:prstGeom prst="wedgeRoundRectCallout">
            <a:avLst>
              <a:gd name="adj1" fmla="val -40261"/>
              <a:gd name="adj2" fmla="val -79007"/>
              <a:gd name="adj3" fmla="val 16667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DE" sz="1100" dirty="0"/>
              <a:t>Link to parent</a:t>
            </a:r>
          </a:p>
        </p:txBody>
      </p:sp>
    </p:spTree>
    <p:extLst>
      <p:ext uri="{BB962C8B-B14F-4D97-AF65-F5344CB8AC3E}">
        <p14:creationId xmlns:p14="http://schemas.microsoft.com/office/powerpoint/2010/main" val="159856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7A315-8DD5-D79F-860F-A265A82CC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Intellij EnvFile: Inject variables live into RunConfig.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A7727B-5615-84E9-9E76-F2A5C3A24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112262"/>
            <a:ext cx="6350000" cy="44069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6AF930D-49A4-AC58-CA6D-B2ACE123BA51}"/>
              </a:ext>
            </a:extLst>
          </p:cNvPr>
          <p:cNvSpPr/>
          <p:nvPr/>
        </p:nvSpPr>
        <p:spPr>
          <a:xfrm>
            <a:off x="4240373" y="2346658"/>
            <a:ext cx="639124" cy="28325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6" name="Down Arrow 5">
            <a:extLst>
              <a:ext uri="{FF2B5EF4-FFF2-40B4-BE49-F238E27FC236}">
                <a16:creationId xmlns:a16="http://schemas.microsoft.com/office/drawing/2014/main" id="{8981708A-0F9A-4447-43CC-1586E6A04A65}"/>
              </a:ext>
            </a:extLst>
          </p:cNvPr>
          <p:cNvSpPr/>
          <p:nvPr/>
        </p:nvSpPr>
        <p:spPr>
          <a:xfrm rot="10800000">
            <a:off x="3151479" y="3892820"/>
            <a:ext cx="484632" cy="396517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821831-1386-5FD2-60A6-EE3D12EA32E7}"/>
              </a:ext>
            </a:extLst>
          </p:cNvPr>
          <p:cNvSpPr/>
          <p:nvPr/>
        </p:nvSpPr>
        <p:spPr>
          <a:xfrm>
            <a:off x="11045628" y="49696"/>
            <a:ext cx="914400" cy="914400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0BC557C-32DA-2694-801E-BC6379C87617}"/>
              </a:ext>
            </a:extLst>
          </p:cNvPr>
          <p:cNvSpPr/>
          <p:nvPr/>
        </p:nvSpPr>
        <p:spPr>
          <a:xfrm>
            <a:off x="3393793" y="1908316"/>
            <a:ext cx="1016365" cy="236692"/>
          </a:xfrm>
          <a:prstGeom prst="rect">
            <a:avLst/>
          </a:prstGeom>
          <a:solidFill>
            <a:schemeClr val="tx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78F300-4BBE-434B-5BBD-3FE72EDD5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597" y="3864308"/>
            <a:ext cx="4328455" cy="2017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4F11CB1-1BB7-8790-1E64-79F595CF5E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2331" y="1908316"/>
            <a:ext cx="3098800" cy="11430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ECED910-1C93-6024-48C5-BAAFC8259F43}"/>
              </a:ext>
            </a:extLst>
          </p:cNvPr>
          <p:cNvSpPr txBox="1"/>
          <p:nvPr/>
        </p:nvSpPr>
        <p:spPr>
          <a:xfrm>
            <a:off x="8010281" y="1612800"/>
            <a:ext cx="2673745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directory with environment config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3B439C26-7AED-EB26-F2AC-2DF84D30B440}"/>
              </a:ext>
            </a:extLst>
          </p:cNvPr>
          <p:cNvCxnSpPr>
            <a:stCxn id="14" idx="2"/>
            <a:endCxn id="9" idx="3"/>
          </p:cNvCxnSpPr>
          <p:nvPr/>
        </p:nvCxnSpPr>
        <p:spPr>
          <a:xfrm rot="5400000">
            <a:off x="8444959" y="3048410"/>
            <a:ext cx="913867" cy="91967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F260824-7F65-ECB4-E787-C80AB6BB0778}"/>
              </a:ext>
            </a:extLst>
          </p:cNvPr>
          <p:cNvSpPr txBox="1"/>
          <p:nvPr/>
        </p:nvSpPr>
        <p:spPr>
          <a:xfrm>
            <a:off x="4429859" y="4054010"/>
            <a:ext cx="3728713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command which outputs the variables to stdout.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ED89830-31EA-7031-391B-53CEBC896E58}"/>
              </a:ext>
            </a:extLst>
          </p:cNvPr>
          <p:cNvSpPr txBox="1"/>
          <p:nvPr/>
        </p:nvSpPr>
        <p:spPr>
          <a:xfrm>
            <a:off x="3730428" y="2665725"/>
            <a:ext cx="3073149" cy="307777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none" rtlCol="0">
            <a:spAutoFit/>
          </a:bodyPr>
          <a:lstStyle/>
          <a:p>
            <a:pPr algn="l"/>
            <a:r>
              <a:rPr lang="en-DE" sz="1400" dirty="0"/>
              <a:t>control which set of variables to choose</a:t>
            </a:r>
          </a:p>
        </p:txBody>
      </p:sp>
    </p:spTree>
    <p:extLst>
      <p:ext uri="{BB962C8B-B14F-4D97-AF65-F5344CB8AC3E}">
        <p14:creationId xmlns:p14="http://schemas.microsoft.com/office/powerpoint/2010/main" val="1866129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1100"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1">
            <a:lumMod val="75000"/>
          </a:schemeClr>
        </a:solidFill>
      </a:spPr>
      <a:bodyPr wrap="none" rtlCol="0">
        <a:spAutoFit/>
      </a:bodyPr>
      <a:lstStyle>
        <a:defPPr algn="l">
          <a:defRPr sz="14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E79F3E05-7209-1148-8284-4EC090D358A9}" vid="{B3361C90-E3EA-FC48-8BB3-8127E00A832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</TotalTime>
  <Words>196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Hierarchical environment variable definiton.</vt:lpstr>
      <vt:lpstr>Intellij EnvFile: Inject variables live into RunConfig.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Weber Thomas, DE-393</dc:creator>
  <cp:lastModifiedBy>Weber Thomas, DE-393</cp:lastModifiedBy>
  <cp:revision>7</cp:revision>
  <dcterms:created xsi:type="dcterms:W3CDTF">2023-08-15T18:04:10Z</dcterms:created>
  <dcterms:modified xsi:type="dcterms:W3CDTF">2023-08-15T18:50:24Z</dcterms:modified>
</cp:coreProperties>
</file>