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18"/>
    <p:restoredTop sz="97155"/>
  </p:normalViewPr>
  <p:slideViewPr>
    <p:cSldViewPr snapToGrid="0">
      <p:cViewPr varScale="1">
        <p:scale>
          <a:sx n="158" d="100"/>
          <a:sy n="158" d="100"/>
        </p:scale>
        <p:origin x="2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E80C-C8B8-6482-F294-F0B978818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D158D-BDFB-2EAF-67E0-BC0E95203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40547-6C3B-2986-66AC-247C3ADB3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15.08.23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843D8-1A84-E0BA-B0B8-877682AF4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45856-7FC1-8BD1-980A-1298EAFC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397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308F-E73E-525B-B526-DC8DBBF8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F842-A8EE-3E4B-1159-C7DF256B2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3AE05-A894-9D79-E0AA-9F0C4BA6A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15.08.23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8F1D4-BF78-8322-5303-3E8F1B40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F8407-F205-6015-3305-47DB2FB4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079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9ABA-B015-27AF-616C-C5231080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A2ED6-5B00-DF87-7D7D-AA3918F2B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DF06F-6842-2A90-6143-44617543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15.08.23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AA85F-F82D-734E-E009-A13DC1F2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75367-A96D-F275-6BB1-190A8D228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9482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BFCF-26A5-AB99-BF86-F06BD756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C7D31-E709-EF0B-636D-7F5BCD054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BBCDC-100F-2D1E-BBCC-1C00432A2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C0AC9-025E-B32B-B8E8-33FAFF582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15.08.23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FA2C2-A292-9DF7-1982-B292A66F9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33A62-510D-9117-AA92-CAAC4ECC7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302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B926F-E417-798D-FB74-E3A230AD9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BEE42-1736-4558-8D78-970EC845F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13A8E-503E-F326-F5DB-6EFBCEE71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69945-48ED-3B0A-3434-D59923584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39FC3-8E13-37C9-9EBC-08A0F4F28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F0D01E-7C63-24F7-7D25-33774ECE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15.08.23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6EC7E5-BDE0-0213-A146-CA754F08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0D3FE-1E5C-A144-BD32-65F032FDD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181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E0250-74D5-86AE-2515-9F8540CA6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97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1147E-07D3-0D93-689F-C0B0C5420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15.08.23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0FB92-EE9A-38D2-7E19-6E48C70F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C5490-AF01-C4D2-1FE7-66CF8EB8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7671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0CA325-3267-FD6C-27B7-C41E7705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15.08.23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E22BF3-FDEF-FD54-5039-3441166C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6F8AF-52BD-36C5-F014-B54D04B7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7127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0D7569-B763-A1CF-41E3-F14D7D2A3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8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BDF5E-CB8C-BB5A-DD65-1A581CAEA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23122"/>
            <a:ext cx="10515600" cy="5053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76299-61E4-4481-1DAC-9105C8B8D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AEABD-DE79-9141-AFA2-A3447ADAF287}" type="datetimeFigureOut">
              <a:rPr lang="en-DE" smtClean="0"/>
              <a:t>15.08.23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5FCB1-4E7B-FDFB-8E9F-19B2FF7FC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B1FAA-3998-653E-2F2B-5F762E199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68836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5C2207-538D-7D74-4919-939047229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60" y="1384412"/>
            <a:ext cx="3810000" cy="2438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28E84A-2A57-DA32-4A1B-C649D39D15AE}"/>
              </a:ext>
            </a:extLst>
          </p:cNvPr>
          <p:cNvSpPr txBox="1"/>
          <p:nvPr/>
        </p:nvSpPr>
        <p:spPr>
          <a:xfrm>
            <a:off x="371560" y="992221"/>
            <a:ext cx="1321644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DE" sz="1400" dirty="0"/>
              <a:t>Default Textbox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4D00FDCB-89D6-D6CD-C441-04C792FF73F2}"/>
              </a:ext>
            </a:extLst>
          </p:cNvPr>
          <p:cNvSpPr/>
          <p:nvPr/>
        </p:nvSpPr>
        <p:spPr>
          <a:xfrm>
            <a:off x="5555974" y="1868557"/>
            <a:ext cx="1073426" cy="37410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Hello World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878219-79F9-7F9A-6E1B-DAFD9FA4FFCF}"/>
              </a:ext>
            </a:extLst>
          </p:cNvPr>
          <p:cNvSpPr/>
          <p:nvPr/>
        </p:nvSpPr>
        <p:spPr>
          <a:xfrm>
            <a:off x="7930341" y="614962"/>
            <a:ext cx="914400" cy="349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3210EB35-F739-78A9-6A63-5A410D8C4644}"/>
              </a:ext>
            </a:extLst>
          </p:cNvPr>
          <p:cNvSpPr/>
          <p:nvPr/>
        </p:nvSpPr>
        <p:spPr>
          <a:xfrm>
            <a:off x="8977745" y="591270"/>
            <a:ext cx="484632" cy="39651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E6D407-4285-844B-3CF4-ED447491C812}"/>
              </a:ext>
            </a:extLst>
          </p:cNvPr>
          <p:cNvSpPr/>
          <p:nvPr/>
        </p:nvSpPr>
        <p:spPr>
          <a:xfrm>
            <a:off x="9595381" y="365125"/>
            <a:ext cx="914400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</p:spTree>
    <p:extLst>
      <p:ext uri="{BB962C8B-B14F-4D97-AF65-F5344CB8AC3E}">
        <p14:creationId xmlns:p14="http://schemas.microsoft.com/office/powerpoint/2010/main" val="289513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7A315-8DD5-D79F-860F-A265A82CC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Intellij EnvFile: Inject variables live into RunConfig.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A7727B-5615-84E9-9E76-F2A5C3A24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2262"/>
            <a:ext cx="6350000" cy="4406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6AF930D-49A4-AC58-CA6D-B2ACE123BA51}"/>
              </a:ext>
            </a:extLst>
          </p:cNvPr>
          <p:cNvSpPr/>
          <p:nvPr/>
        </p:nvSpPr>
        <p:spPr>
          <a:xfrm>
            <a:off x="4240373" y="2346658"/>
            <a:ext cx="639124" cy="2832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8981708A-0F9A-4447-43CC-1586E6A04A65}"/>
              </a:ext>
            </a:extLst>
          </p:cNvPr>
          <p:cNvSpPr/>
          <p:nvPr/>
        </p:nvSpPr>
        <p:spPr>
          <a:xfrm rot="10800000">
            <a:off x="3151479" y="3892820"/>
            <a:ext cx="484632" cy="39651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821831-1386-5FD2-60A6-EE3D12EA32E7}"/>
              </a:ext>
            </a:extLst>
          </p:cNvPr>
          <p:cNvSpPr/>
          <p:nvPr/>
        </p:nvSpPr>
        <p:spPr>
          <a:xfrm>
            <a:off x="11045628" y="49696"/>
            <a:ext cx="914400" cy="9144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BC557C-32DA-2694-801E-BC6379C87617}"/>
              </a:ext>
            </a:extLst>
          </p:cNvPr>
          <p:cNvSpPr/>
          <p:nvPr/>
        </p:nvSpPr>
        <p:spPr>
          <a:xfrm>
            <a:off x="3393793" y="1908316"/>
            <a:ext cx="1016365" cy="23669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78F300-4BBE-434B-5BBD-3FE72EDD5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597" y="3864308"/>
            <a:ext cx="4328455" cy="2017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F11CB1-1BB7-8790-1E64-79F595CF5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2331" y="1908316"/>
            <a:ext cx="3098800" cy="1143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ECED910-1C93-6024-48C5-BAAFC8259F43}"/>
              </a:ext>
            </a:extLst>
          </p:cNvPr>
          <p:cNvSpPr txBox="1"/>
          <p:nvPr/>
        </p:nvSpPr>
        <p:spPr>
          <a:xfrm>
            <a:off x="8010281" y="1612800"/>
            <a:ext cx="2673745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DE" sz="1400" dirty="0"/>
              <a:t>directory with environment config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3B439C26-7AED-EB26-F2AC-2DF84D30B440}"/>
              </a:ext>
            </a:extLst>
          </p:cNvPr>
          <p:cNvCxnSpPr>
            <a:stCxn id="14" idx="2"/>
            <a:endCxn id="9" idx="3"/>
          </p:cNvCxnSpPr>
          <p:nvPr/>
        </p:nvCxnSpPr>
        <p:spPr>
          <a:xfrm rot="5400000">
            <a:off x="8444959" y="3048410"/>
            <a:ext cx="913867" cy="9196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260824-7F65-ECB4-E787-C80AB6BB0778}"/>
              </a:ext>
            </a:extLst>
          </p:cNvPr>
          <p:cNvSpPr txBox="1"/>
          <p:nvPr/>
        </p:nvSpPr>
        <p:spPr>
          <a:xfrm>
            <a:off x="4429859" y="4054010"/>
            <a:ext cx="3728713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DE" sz="1400" dirty="0"/>
              <a:t>command which outputs the variables to stdout.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D89830-31EA-7031-391B-53CEBC896E58}"/>
              </a:ext>
            </a:extLst>
          </p:cNvPr>
          <p:cNvSpPr txBox="1"/>
          <p:nvPr/>
        </p:nvSpPr>
        <p:spPr>
          <a:xfrm>
            <a:off x="3730428" y="2665725"/>
            <a:ext cx="3073149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DE" sz="1400" dirty="0"/>
              <a:t>control which set of variables to choose</a:t>
            </a:r>
          </a:p>
        </p:txBody>
      </p:sp>
    </p:spTree>
    <p:extLst>
      <p:ext uri="{BB962C8B-B14F-4D97-AF65-F5344CB8AC3E}">
        <p14:creationId xmlns:p14="http://schemas.microsoft.com/office/powerpoint/2010/main" val="1866129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1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1">
            <a:lumMod val="75000"/>
          </a:schemeClr>
        </a:solidFill>
      </a:spPr>
      <a:bodyPr wrap="none" rtlCol="0">
        <a:spAutoFit/>
      </a:bodyPr>
      <a:lstStyle>
        <a:defPPr algn="l"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79F3E05-7209-1148-8284-4EC090D358A9}" vid="{B3361C90-E3EA-FC48-8BB3-8127E00A83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32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Intellij EnvFile: Inject variables live into RunConfig.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 Thomas, DE-393</dc:creator>
  <cp:lastModifiedBy>Weber Thomas, DE-393</cp:lastModifiedBy>
  <cp:revision>5</cp:revision>
  <dcterms:created xsi:type="dcterms:W3CDTF">2023-08-15T18:04:10Z</dcterms:created>
  <dcterms:modified xsi:type="dcterms:W3CDTF">2023-08-15T18:15:32Z</dcterms:modified>
</cp:coreProperties>
</file>