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"/>
    <p:restoredTop sz="97155"/>
  </p:normalViewPr>
  <p:slideViewPr>
    <p:cSldViewPr snapToGrid="0">
      <p:cViewPr varScale="1">
        <p:scale>
          <a:sx n="227" d="100"/>
          <a:sy n="227" d="100"/>
        </p:scale>
        <p:origin x="4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57E-A7E4-1664-454A-E95F9F2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Hierarchical environment variable definiton.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2874899" cy="25437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8508938" y="1251372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8726808" y="3537778"/>
            <a:ext cx="2662989" cy="2534983"/>
            <a:chOff x="7911099" y="3429000"/>
            <a:chExt cx="2662989" cy="25349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23083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endParaRPr lang="en-DE" dirty="0"/>
            </a:p>
            <a:p>
              <a:r>
                <a:rPr lang="en-DE" dirty="0"/>
                <a:t>other stuff</a:t>
              </a:r>
            </a:p>
            <a:p>
              <a:r>
                <a:rPr lang="en-DE" dirty="0"/>
                <a:t># comments</a:t>
              </a:r>
            </a:p>
            <a:p>
              <a:endParaRPr lang="en-DE" dirty="0"/>
            </a:p>
            <a:p>
              <a:r>
                <a:rPr lang="en-DE" dirty="0"/>
                <a:t># new variables just added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4730914" y="3537778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4889496" y="1547569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963216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062157" y="2729673"/>
            <a:ext cx="251" cy="80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340095" y="2220157"/>
            <a:ext cx="1168843" cy="2283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966430" y="2958821"/>
            <a:ext cx="5083" cy="578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73258-3232-00D9-5B33-92F8139283A3}"/>
              </a:ext>
            </a:extLst>
          </p:cNvPr>
          <p:cNvSpPr txBox="1"/>
          <p:nvPr/>
        </p:nvSpPr>
        <p:spPr>
          <a:xfrm>
            <a:off x="758466" y="5549541"/>
            <a:ext cx="464082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rsenv calculates recursively the resulting set of variables.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Child definition trumps parent definition.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8575259" y="3764437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E7BD88A1-137B-3914-83DC-7D627D8B698D}"/>
              </a:ext>
            </a:extLst>
          </p:cNvPr>
          <p:cNvSpPr/>
          <p:nvPr/>
        </p:nvSpPr>
        <p:spPr>
          <a:xfrm>
            <a:off x="10576534" y="3303999"/>
            <a:ext cx="1073426" cy="374108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8474814" y="1525744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10712018" y="1933743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EA9D93CA-DACD-426C-7836-90FE175886DD}"/>
              </a:ext>
            </a:extLst>
          </p:cNvPr>
          <p:cNvSpPr/>
          <p:nvPr/>
        </p:nvSpPr>
        <p:spPr>
          <a:xfrm>
            <a:off x="4152157" y="1270999"/>
            <a:ext cx="1130592" cy="509925"/>
          </a:xfrm>
          <a:prstGeom prst="wedgeRoundRectCallout">
            <a:avLst>
              <a:gd name="adj1" fmla="val 23254"/>
              <a:gd name="adj2" fmla="val 710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No Link to parent: Tree 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4715814" y="3786515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694447" y="4178393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</p:spTree>
    <p:extLst>
      <p:ext uri="{BB962C8B-B14F-4D97-AF65-F5344CB8AC3E}">
        <p14:creationId xmlns:p14="http://schemas.microsoft.com/office/powerpoint/2010/main" val="15985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1669029" cy="14767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4885247" y="3574533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5103117" y="5542891"/>
            <a:ext cx="2662989" cy="1149989"/>
            <a:chOff x="7911099" y="3429000"/>
            <a:chExt cx="2662989" cy="11499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5035687" y="1585840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5194269" y="122404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859041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366930" y="1304508"/>
            <a:ext cx="251" cy="28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6199592" y="3431385"/>
            <a:ext cx="283833" cy="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6342739" y="5281982"/>
            <a:ext cx="5083" cy="26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5103117" y="5769550"/>
            <a:ext cx="2662989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4851123" y="3848905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7088327" y="4256904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5020587" y="1834577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999220" y="2226455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55E8CE-E475-53C9-30AF-2175F62B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10" y="1120876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89DEE-21DC-CFCB-561B-A7A0310892AC}"/>
              </a:ext>
            </a:extLst>
          </p:cNvPr>
          <p:cNvSpPr txBox="1"/>
          <p:nvPr/>
        </p:nvSpPr>
        <p:spPr>
          <a:xfrm>
            <a:off x="4755973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Logical Dependency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81C4E-F20E-63A1-B117-287F64B7BBAC}"/>
              </a:ext>
            </a:extLst>
          </p:cNvPr>
          <p:cNvSpPr txBox="1"/>
          <p:nvPr/>
        </p:nvSpPr>
        <p:spPr>
          <a:xfrm>
            <a:off x="6889357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Resulting Variable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3DB2E-894B-A22D-E1D6-A3F4A5BB9F01}"/>
              </a:ext>
            </a:extLst>
          </p:cNvPr>
          <p:cNvSpPr txBox="1"/>
          <p:nvPr/>
        </p:nvSpPr>
        <p:spPr>
          <a:xfrm>
            <a:off x="2622589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Filesystem Layout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494D0-D775-FB7B-23C5-0F77CF74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readme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705FF-E2B8-0B59-D28F-CF5573076A3C}"/>
              </a:ext>
            </a:extLst>
          </p:cNvPr>
          <p:cNvSpPr txBox="1"/>
          <p:nvPr/>
        </p:nvSpPr>
        <p:spPr>
          <a:xfrm>
            <a:off x="7134792" y="3061110"/>
            <a:ext cx="1730538" cy="1277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DE" sz="1100" dirty="0"/>
              <a:t>export VAR_1=var_11</a:t>
            </a:r>
          </a:p>
          <a:p>
            <a:r>
              <a:rPr lang="en-DE" sz="1100" dirty="0"/>
              <a:t>export VAR_2=var_21</a:t>
            </a:r>
          </a:p>
          <a:p>
            <a:r>
              <a:rPr lang="en-DE" sz="1100" dirty="0"/>
              <a:t>export VAR_3=var_31</a:t>
            </a:r>
          </a:p>
          <a:p>
            <a:r>
              <a:rPr lang="en-DE" sz="1100" dirty="0"/>
              <a:t>export VAR_4=cloud_42</a:t>
            </a:r>
          </a:p>
          <a:p>
            <a:r>
              <a:rPr lang="en-DE" sz="1100" dirty="0"/>
              <a:t>export VAR_5=var_53</a:t>
            </a:r>
          </a:p>
          <a:p>
            <a:r>
              <a:rPr lang="en-DE" sz="1100" dirty="0"/>
              <a:t>export VAR_6=local_64</a:t>
            </a:r>
          </a:p>
          <a:p>
            <a:r>
              <a:rPr lang="en-DE" sz="1100" dirty="0"/>
              <a:t>export VAR_7=local_74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A8715-0B85-8557-7E62-A8503177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09" y="3061110"/>
            <a:ext cx="1669029" cy="147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9F07D-CAE4-619D-B3E6-A41F3D7C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8" y="2301010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51DFB-B665-864B-DF07-C2FD2FD7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78" y="964096"/>
            <a:ext cx="7772400" cy="5735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A315-8DD5-D79F-860F-A265A82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Intellij EnvFile: Inject variables live into RunConfig.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F930D-49A4-AC58-CA6D-B2ACE123BA51}"/>
              </a:ext>
            </a:extLst>
          </p:cNvPr>
          <p:cNvSpPr/>
          <p:nvPr/>
        </p:nvSpPr>
        <p:spPr>
          <a:xfrm>
            <a:off x="5367945" y="2191816"/>
            <a:ext cx="937487" cy="2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981708A-0F9A-4447-43CC-1586E6A04A65}"/>
              </a:ext>
            </a:extLst>
          </p:cNvPr>
          <p:cNvSpPr/>
          <p:nvPr/>
        </p:nvSpPr>
        <p:spPr>
          <a:xfrm rot="10800000">
            <a:off x="3628965" y="4638146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1831-1386-5FD2-60A6-EE3D12EA32E7}"/>
              </a:ext>
            </a:extLst>
          </p:cNvPr>
          <p:cNvSpPr/>
          <p:nvPr/>
        </p:nvSpPr>
        <p:spPr>
          <a:xfrm>
            <a:off x="11045628" y="49696"/>
            <a:ext cx="914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557C-32DA-2694-801E-BC6379C87617}"/>
              </a:ext>
            </a:extLst>
          </p:cNvPr>
          <p:cNvSpPr/>
          <p:nvPr/>
        </p:nvSpPr>
        <p:spPr>
          <a:xfrm>
            <a:off x="3393793" y="1908316"/>
            <a:ext cx="1016365" cy="23669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8F300-4BBE-434B-5BBD-3FE72ED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23" y="4570327"/>
            <a:ext cx="4328455" cy="2017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32DBD7-4905-5FA4-A551-3FA6BE1E97B9}"/>
              </a:ext>
            </a:extLst>
          </p:cNvPr>
          <p:cNvGrpSpPr/>
          <p:nvPr/>
        </p:nvGrpSpPr>
        <p:grpSpPr>
          <a:xfrm>
            <a:off x="7234517" y="1908316"/>
            <a:ext cx="3098800" cy="1143000"/>
            <a:chOff x="7823551" y="1908316"/>
            <a:chExt cx="30988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F11CB1-1BB7-8790-1E64-79F595CF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51" y="1908316"/>
              <a:ext cx="3098800" cy="11430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CED910-1C93-6024-48C5-BAAFC8259F43}"/>
                </a:ext>
              </a:extLst>
            </p:cNvPr>
            <p:cNvSpPr txBox="1"/>
            <p:nvPr/>
          </p:nvSpPr>
          <p:spPr>
            <a:xfrm>
              <a:off x="8958340" y="2690947"/>
              <a:ext cx="189693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directory with .env files</a:t>
              </a:r>
            </a:p>
          </p:txBody>
        </p:sp>
      </p:grp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B439C26-7AED-EB26-F2AC-2DF84D30B440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rot="5400000">
            <a:off x="7852255" y="3739540"/>
            <a:ext cx="1619886" cy="24343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60824-7F65-ECB4-E787-C80AB6BB0778}"/>
              </a:ext>
            </a:extLst>
          </p:cNvPr>
          <p:cNvSpPr txBox="1"/>
          <p:nvPr/>
        </p:nvSpPr>
        <p:spPr>
          <a:xfrm>
            <a:off x="4339731" y="4777021"/>
            <a:ext cx="4073038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command to print resulting set of variables to stdout.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89830-31EA-7031-391B-53CEBC896E58}"/>
              </a:ext>
            </a:extLst>
          </p:cNvPr>
          <p:cNvSpPr txBox="1"/>
          <p:nvPr/>
        </p:nvSpPr>
        <p:spPr>
          <a:xfrm>
            <a:off x="3863800" y="2507429"/>
            <a:ext cx="307314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control which set of variables to choose</a:t>
            </a:r>
          </a:p>
        </p:txBody>
      </p:sp>
    </p:spTree>
    <p:extLst>
      <p:ext uri="{BB962C8B-B14F-4D97-AF65-F5344CB8AC3E}">
        <p14:creationId xmlns:p14="http://schemas.microsoft.com/office/powerpoint/2010/main" val="186612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43B-789C-FD7A-EB9F-B997CE7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F7640-B712-9919-E3CC-30444896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52846"/>
            <a:ext cx="9210408" cy="4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1C12-3417-C985-4A52-F37C92F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64637-FF4A-E123-C36A-8828E71EA0CD}"/>
              </a:ext>
            </a:extLst>
          </p:cNvPr>
          <p:cNvSpPr/>
          <p:nvPr/>
        </p:nvSpPr>
        <p:spPr>
          <a:xfrm>
            <a:off x="4381348" y="207410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root: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root=root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1F3D8-8876-EF2A-F1FA-5E39D620D96A}"/>
              </a:ext>
            </a:extLst>
          </p:cNvPr>
          <p:cNvSpPr/>
          <p:nvPr/>
        </p:nvSpPr>
        <p:spPr>
          <a:xfrm>
            <a:off x="2420639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var11=11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12227-750F-57E0-522A-CF0B5B0645ED}"/>
              </a:ext>
            </a:extLst>
          </p:cNvPr>
          <p:cNvSpPr/>
          <p:nvPr/>
        </p:nvSpPr>
        <p:spPr>
          <a:xfrm>
            <a:off x="4387698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level12: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var12=12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021A1-F0A9-589D-95BA-B43A077E386E}"/>
              </a:ext>
            </a:extLst>
          </p:cNvPr>
          <p:cNvSpPr/>
          <p:nvPr/>
        </p:nvSpPr>
        <p:spPr>
          <a:xfrm>
            <a:off x="6354759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level13: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var13=13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8FA1C-21FF-2AC5-5DFF-C177832EC7CE}"/>
              </a:ext>
            </a:extLst>
          </p:cNvPr>
          <p:cNvSpPr/>
          <p:nvPr/>
        </p:nvSpPr>
        <p:spPr>
          <a:xfrm>
            <a:off x="4387698" y="3695307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level21: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var21=21</a:t>
            </a:r>
          </a:p>
          <a:p>
            <a:pPr algn="ctr"/>
            <a:r>
              <a:rPr lang="en-DE" sz="1100" dirty="0"/>
              <a:t>root=21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55DAA63-182E-A163-51B3-01369A652B5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16200000" flipV="1">
            <a:off x="3828926" y="2282383"/>
            <a:ext cx="858789" cy="1967059"/>
          </a:xfrm>
          <a:prstGeom prst="bent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45CA1AF-9C66-0A7C-9102-6FAEAAF0A97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4812455" y="3265913"/>
            <a:ext cx="858789" cy="12700"/>
          </a:xfrm>
          <a:prstGeom prst="bent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E53860E-92EA-B2A8-3843-A5D36F98E9E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795985" y="2282383"/>
            <a:ext cx="858789" cy="19670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28F4171-E019-60FE-D924-A33E599FB64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854990" y="541610"/>
            <a:ext cx="800308" cy="1960709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BFDF492-FD2D-B767-5ABA-D12064572FD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4838520" y="1518789"/>
            <a:ext cx="800308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A6A4822-3483-D3F7-E265-CCA8530199D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822051" y="535258"/>
            <a:ext cx="800308" cy="197341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8A11171-E4E8-9681-0065-8BB2BCAAA6CD}"/>
              </a:ext>
            </a:extLst>
          </p:cNvPr>
          <p:cNvSpPr/>
          <p:nvPr/>
        </p:nvSpPr>
        <p:spPr>
          <a:xfrm>
            <a:off x="7208910" y="5242875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level31: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var31=31</a:t>
            </a:r>
          </a:p>
          <a:p>
            <a:pPr algn="ctr"/>
            <a:r>
              <a:rPr lang="en-DE" sz="1100" dirty="0"/>
              <a:t>root=31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DF261B1-5FFA-279E-49DB-5ACE86FE3B14}"/>
              </a:ext>
            </a:extLst>
          </p:cNvPr>
          <p:cNvCxnSpPr>
            <a:cxnSpLocks/>
            <a:stCxn id="32" idx="0"/>
            <a:endCxn id="8" idx="2"/>
          </p:cNvCxnSpPr>
          <p:nvPr/>
        </p:nvCxnSpPr>
        <p:spPr>
          <a:xfrm rot="16200000" flipV="1">
            <a:off x="6335871" y="3515685"/>
            <a:ext cx="633168" cy="28212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DEB93E-D8EF-C99B-2327-5997D667D7AE}"/>
              </a:ext>
            </a:extLst>
          </p:cNvPr>
          <p:cNvCxnSpPr>
            <a:cxnSpLocks/>
            <a:stCxn id="32" idx="3"/>
            <a:endCxn id="4" idx="3"/>
          </p:cNvCxnSpPr>
          <p:nvPr/>
        </p:nvCxnSpPr>
        <p:spPr>
          <a:xfrm flipH="1" flipV="1">
            <a:off x="6089650" y="664610"/>
            <a:ext cx="2827562" cy="5035465"/>
          </a:xfrm>
          <a:prstGeom prst="bentConnector3">
            <a:avLst>
              <a:gd name="adj1" fmla="val -8085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A9DC1D8-3472-AABE-74E6-6AD6B3298299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>
            <a:off x="8063061" y="2379318"/>
            <a:ext cx="12700" cy="3777957"/>
          </a:xfrm>
          <a:prstGeom prst="bentConnector4">
            <a:avLst>
              <a:gd name="adj1" fmla="val 14113575"/>
              <a:gd name="adj2" fmla="val 10605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0910-CC55-F6C9-43B3-79BB745B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82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416</Words>
  <Application>Microsoft Macintosh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Hierarchical environment variable definiton.</vt:lpstr>
      <vt:lpstr>PowerPoint Presentation</vt:lpstr>
      <vt:lpstr>readme</vt:lpstr>
      <vt:lpstr>Intellij EnvFile: Inject variables live into RunConfig.</vt:lpstr>
      <vt:lpstr>PowerPoint Presentation</vt:lpstr>
      <vt:lpstr>graph.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13</cp:revision>
  <dcterms:created xsi:type="dcterms:W3CDTF">2023-08-15T18:04:10Z</dcterms:created>
  <dcterms:modified xsi:type="dcterms:W3CDTF">2023-09-09T09:18:05Z</dcterms:modified>
</cp:coreProperties>
</file>