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1"/>
    <p:restoredTop sz="97155"/>
  </p:normalViewPr>
  <p:slideViewPr>
    <p:cSldViewPr snapToGrid="0">
      <p:cViewPr varScale="1">
        <p:scale>
          <a:sx n="100" d="100"/>
          <a:sy n="100" d="100"/>
        </p:scale>
        <p:origin x="184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31.08.23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31.08.23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31.08.23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31.08.23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31.08.23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57E-A7E4-1664-454A-E95F9F2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Hierarchical environment variable definiton.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2874899" cy="254375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8508938" y="1251372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8726808" y="3537778"/>
            <a:ext cx="2662989" cy="2534983"/>
            <a:chOff x="7911099" y="3429000"/>
            <a:chExt cx="2662989" cy="25349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23083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endParaRPr lang="en-DE" dirty="0"/>
            </a:p>
            <a:p>
              <a:r>
                <a:rPr lang="en-DE" dirty="0"/>
                <a:t>other stuff</a:t>
              </a:r>
            </a:p>
            <a:p>
              <a:r>
                <a:rPr lang="en-DE" dirty="0"/>
                <a:t># comments</a:t>
              </a:r>
            </a:p>
            <a:p>
              <a:endParaRPr lang="en-DE" dirty="0"/>
            </a:p>
            <a:p>
              <a:r>
                <a:rPr lang="en-DE" dirty="0"/>
                <a:t># new variables just added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4730914" y="3537778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4889496" y="1547569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963216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062157" y="2729673"/>
            <a:ext cx="251" cy="80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340095" y="2220157"/>
            <a:ext cx="1168843" cy="22838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9966430" y="2958821"/>
            <a:ext cx="5083" cy="578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E73258-3232-00D9-5B33-92F8139283A3}"/>
              </a:ext>
            </a:extLst>
          </p:cNvPr>
          <p:cNvSpPr txBox="1"/>
          <p:nvPr/>
        </p:nvSpPr>
        <p:spPr>
          <a:xfrm>
            <a:off x="758466" y="5549541"/>
            <a:ext cx="464082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rsenv calculates recursively the resulting set of variables.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Child definition trumps parent definition.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8575259" y="3764437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E7BD88A1-137B-3914-83DC-7D627D8B698D}"/>
              </a:ext>
            </a:extLst>
          </p:cNvPr>
          <p:cNvSpPr/>
          <p:nvPr/>
        </p:nvSpPr>
        <p:spPr>
          <a:xfrm>
            <a:off x="10576534" y="3303999"/>
            <a:ext cx="1073426" cy="374108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8474814" y="1525744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10712018" y="1933743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EA9D93CA-DACD-426C-7836-90FE175886DD}"/>
              </a:ext>
            </a:extLst>
          </p:cNvPr>
          <p:cNvSpPr/>
          <p:nvPr/>
        </p:nvSpPr>
        <p:spPr>
          <a:xfrm>
            <a:off x="4152157" y="1270999"/>
            <a:ext cx="1130592" cy="509925"/>
          </a:xfrm>
          <a:prstGeom prst="wedgeRoundRectCallout">
            <a:avLst>
              <a:gd name="adj1" fmla="val 23254"/>
              <a:gd name="adj2" fmla="val 710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No Link to parent: Tree 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4715814" y="3786515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694447" y="4178393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</p:spTree>
    <p:extLst>
      <p:ext uri="{BB962C8B-B14F-4D97-AF65-F5344CB8AC3E}">
        <p14:creationId xmlns:p14="http://schemas.microsoft.com/office/powerpoint/2010/main" val="15985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1669029" cy="14767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4885247" y="3574533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5103117" y="5542891"/>
            <a:ext cx="2662989" cy="1149989"/>
            <a:chOff x="7911099" y="3429000"/>
            <a:chExt cx="2662989" cy="11499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5035687" y="1585840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5194269" y="122404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859041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366930" y="1304508"/>
            <a:ext cx="251" cy="2813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cxnSpLocks/>
            <a:stCxn id="9" idx="2"/>
            <a:endCxn id="22" idx="0"/>
          </p:cNvCxnSpPr>
          <p:nvPr/>
        </p:nvCxnSpPr>
        <p:spPr>
          <a:xfrm rot="16200000" flipH="1">
            <a:off x="6199592" y="3431385"/>
            <a:ext cx="283833" cy="24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6342739" y="5281982"/>
            <a:ext cx="5083" cy="260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5103117" y="5769550"/>
            <a:ext cx="2662989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4851123" y="3848905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7088327" y="4256904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5020587" y="1834577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999220" y="2226455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55E8CE-E475-53C9-30AF-2175F62B6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010" y="1120876"/>
            <a:ext cx="1730538" cy="313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58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494D0-D775-FB7B-23C5-0F77CF74C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A705FF-E2B8-0B59-D28F-CF5573076A3C}"/>
              </a:ext>
            </a:extLst>
          </p:cNvPr>
          <p:cNvSpPr txBox="1"/>
          <p:nvPr/>
        </p:nvSpPr>
        <p:spPr>
          <a:xfrm>
            <a:off x="1526837" y="2209978"/>
            <a:ext cx="2642040" cy="2308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DE" dirty="0"/>
              <a:t># final variable set</a:t>
            </a:r>
          </a:p>
          <a:p>
            <a:r>
              <a:rPr lang="en-DE" dirty="0"/>
              <a:t>export VAR_1=var_11</a:t>
            </a:r>
          </a:p>
          <a:p>
            <a:r>
              <a:rPr lang="en-DE" dirty="0"/>
              <a:t>export VAR_2=var_21</a:t>
            </a:r>
          </a:p>
          <a:p>
            <a:r>
              <a:rPr lang="en-DE" dirty="0"/>
              <a:t>export VAR_3=var_31</a:t>
            </a:r>
          </a:p>
          <a:p>
            <a:r>
              <a:rPr lang="en-DE" dirty="0"/>
              <a:t>export VAR_4=cloud_42</a:t>
            </a:r>
          </a:p>
          <a:p>
            <a:r>
              <a:rPr lang="en-DE" dirty="0"/>
              <a:t>export VAR_5=var_53</a:t>
            </a:r>
          </a:p>
          <a:p>
            <a:r>
              <a:rPr lang="en-DE" dirty="0"/>
              <a:t>export VAR_6=local_64</a:t>
            </a:r>
          </a:p>
          <a:p>
            <a:r>
              <a:rPr lang="en-DE" dirty="0"/>
              <a:t>export VAR_7=local_74</a:t>
            </a:r>
          </a:p>
        </p:txBody>
      </p:sp>
    </p:spTree>
    <p:extLst>
      <p:ext uri="{BB962C8B-B14F-4D97-AF65-F5344CB8AC3E}">
        <p14:creationId xmlns:p14="http://schemas.microsoft.com/office/powerpoint/2010/main" val="698199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A315-8DD5-D79F-860F-A265A82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Intellij EnvFile: Inject variables live into RunConfig.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7727B-5615-84E9-9E76-F2A5C3A2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2262"/>
            <a:ext cx="6350000" cy="440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AF930D-49A4-AC58-CA6D-B2ACE123BA51}"/>
              </a:ext>
            </a:extLst>
          </p:cNvPr>
          <p:cNvSpPr/>
          <p:nvPr/>
        </p:nvSpPr>
        <p:spPr>
          <a:xfrm>
            <a:off x="4240373" y="2346658"/>
            <a:ext cx="639124" cy="28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981708A-0F9A-4447-43CC-1586E6A04A65}"/>
              </a:ext>
            </a:extLst>
          </p:cNvPr>
          <p:cNvSpPr/>
          <p:nvPr/>
        </p:nvSpPr>
        <p:spPr>
          <a:xfrm rot="10800000">
            <a:off x="3151479" y="389282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21831-1386-5FD2-60A6-EE3D12EA32E7}"/>
              </a:ext>
            </a:extLst>
          </p:cNvPr>
          <p:cNvSpPr/>
          <p:nvPr/>
        </p:nvSpPr>
        <p:spPr>
          <a:xfrm>
            <a:off x="11045628" y="49696"/>
            <a:ext cx="914400" cy="9144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C557C-32DA-2694-801E-BC6379C87617}"/>
              </a:ext>
            </a:extLst>
          </p:cNvPr>
          <p:cNvSpPr/>
          <p:nvPr/>
        </p:nvSpPr>
        <p:spPr>
          <a:xfrm>
            <a:off x="3393793" y="1908316"/>
            <a:ext cx="1016365" cy="23669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8F300-4BBE-434B-5BBD-3FE72ED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97" y="3864308"/>
            <a:ext cx="4328455" cy="20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11CB1-1BB7-8790-1E64-79F595CF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31" y="1908316"/>
            <a:ext cx="3098800" cy="1143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CED910-1C93-6024-48C5-BAAFC8259F43}"/>
              </a:ext>
            </a:extLst>
          </p:cNvPr>
          <p:cNvSpPr txBox="1"/>
          <p:nvPr/>
        </p:nvSpPr>
        <p:spPr>
          <a:xfrm>
            <a:off x="8010281" y="1612800"/>
            <a:ext cx="2673745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directory with environment config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B439C26-7AED-EB26-F2AC-2DF84D30B440}"/>
              </a:ext>
            </a:extLst>
          </p:cNvPr>
          <p:cNvCxnSpPr>
            <a:stCxn id="14" idx="2"/>
            <a:endCxn id="9" idx="3"/>
          </p:cNvCxnSpPr>
          <p:nvPr/>
        </p:nvCxnSpPr>
        <p:spPr>
          <a:xfrm rot="5400000">
            <a:off x="8444959" y="3048410"/>
            <a:ext cx="913867" cy="919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260824-7F65-ECB4-E787-C80AB6BB0778}"/>
              </a:ext>
            </a:extLst>
          </p:cNvPr>
          <p:cNvSpPr txBox="1"/>
          <p:nvPr/>
        </p:nvSpPr>
        <p:spPr>
          <a:xfrm>
            <a:off x="4429859" y="4054010"/>
            <a:ext cx="372871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command which outputs the variables to stdout.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89830-31EA-7031-391B-53CEBC896E58}"/>
              </a:ext>
            </a:extLst>
          </p:cNvPr>
          <p:cNvSpPr txBox="1"/>
          <p:nvPr/>
        </p:nvSpPr>
        <p:spPr>
          <a:xfrm>
            <a:off x="3730428" y="2665725"/>
            <a:ext cx="307314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control which set of variables to choose</a:t>
            </a:r>
          </a:p>
        </p:txBody>
      </p:sp>
    </p:spTree>
    <p:extLst>
      <p:ext uri="{BB962C8B-B14F-4D97-AF65-F5344CB8AC3E}">
        <p14:creationId xmlns:p14="http://schemas.microsoft.com/office/powerpoint/2010/main" val="1866129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3343B-789C-FD7A-EB9F-B997CE738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7F7640-B712-9919-E3CC-304448961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352846"/>
            <a:ext cx="9210408" cy="4152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94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452</TotalTime>
  <Words>381</Words>
  <Application>Microsoft Macintosh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Hierarchical environment variable definiton.</vt:lpstr>
      <vt:lpstr>PowerPoint Presentation</vt:lpstr>
      <vt:lpstr>PowerPoint Presentation</vt:lpstr>
      <vt:lpstr>Intellij EnvFile: Inject variables live into RunConfig.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Thomas Weber</cp:lastModifiedBy>
  <cp:revision>9</cp:revision>
  <dcterms:created xsi:type="dcterms:W3CDTF">2023-08-15T18:04:10Z</dcterms:created>
  <dcterms:modified xsi:type="dcterms:W3CDTF">2023-08-31T18:37:04Z</dcterms:modified>
</cp:coreProperties>
</file>