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78"/>
    <p:restoredTop sz="97155"/>
  </p:normalViewPr>
  <p:slideViewPr>
    <p:cSldViewPr snapToGrid="0">
      <p:cViewPr varScale="1">
        <p:scale>
          <a:sx n="135" d="100"/>
          <a:sy n="135" d="100"/>
        </p:scale>
        <p:origin x="184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7E80C-C8B8-6482-F294-F0B978818D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4D158D-BDFB-2EAF-67E0-BC0E95203C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40547-6C3B-2986-66AC-247C3ADB3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EABD-DE79-9141-AFA2-A3447ADAF287}" type="datetimeFigureOut">
              <a:rPr lang="en-DE" smtClean="0"/>
              <a:t>04.09.23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843D8-1A84-E0BA-B0B8-877682AF4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45856-7FC1-8BD1-980A-1298EAFC0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9D0F-495B-0549-ACF6-28CD7487A2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397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E308F-E73E-525B-B526-DC8DBBF8B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AF842-A8EE-3E4B-1159-C7DF256B2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3AE05-A894-9D79-E0AA-9F0C4BA6A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EABD-DE79-9141-AFA2-A3447ADAF287}" type="datetimeFigureOut">
              <a:rPr lang="en-DE" smtClean="0"/>
              <a:t>04.09.23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8F1D4-BF78-8322-5303-3E8F1B405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F8407-F205-6015-3305-47DB2FB4B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9D0F-495B-0549-ACF6-28CD7487A2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0799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B9ABA-B015-27AF-616C-C52310800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A2ED6-5B00-DF87-7D7D-AA3918F2B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DF06F-6842-2A90-6143-446175439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EABD-DE79-9141-AFA2-A3447ADAF287}" type="datetimeFigureOut">
              <a:rPr lang="en-DE" smtClean="0"/>
              <a:t>04.09.23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AA85F-F82D-734E-E009-A13DC1F26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75367-A96D-F275-6BB1-190A8D228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9D0F-495B-0549-ACF6-28CD7487A2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69482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3BFCF-26A5-AB99-BF86-F06BD7563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C7D31-E709-EF0B-636D-7F5BCD0544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6BBCDC-100F-2D1E-BBCC-1C00432A2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9C0AC9-025E-B32B-B8E8-33FAFF582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EABD-DE79-9141-AFA2-A3447ADAF287}" type="datetimeFigureOut">
              <a:rPr lang="en-DE" smtClean="0"/>
              <a:t>04.09.23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FA2C2-A292-9DF7-1982-B292A66F9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33A62-510D-9117-AA92-CAAC4ECC7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9D0F-495B-0549-ACF6-28CD7487A2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6302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B926F-E417-798D-FB74-E3A230AD9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BEE42-1736-4558-8D78-970EC845F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213A8E-503E-F326-F5DB-6EFBCEE71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E69945-48ED-3B0A-3434-D599235843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A39FC3-8E13-37C9-9EBC-08A0F4F28B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F0D01E-7C63-24F7-7D25-33774ECE6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EABD-DE79-9141-AFA2-A3447ADAF287}" type="datetimeFigureOut">
              <a:rPr lang="en-DE" smtClean="0"/>
              <a:t>04.09.23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6EC7E5-BDE0-0213-A146-CA754F08E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80D3FE-1E5C-A144-BD32-65F032FDD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9D0F-495B-0549-ACF6-28CD7487A2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61815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E0250-74D5-86AE-2515-9F8540CA6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897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1147E-07D3-0D93-689F-C0B0C5420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EABD-DE79-9141-AFA2-A3447ADAF287}" type="datetimeFigureOut">
              <a:rPr lang="en-DE" smtClean="0"/>
              <a:t>04.09.23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F0FB92-EE9A-38D2-7E19-6E48C70F8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BC5490-AF01-C4D2-1FE7-66CF8EB87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9D0F-495B-0549-ACF6-28CD7487A2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76712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0CA325-3267-FD6C-27B7-C41E77055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EABD-DE79-9141-AFA2-A3447ADAF287}" type="datetimeFigureOut">
              <a:rPr lang="en-DE" smtClean="0"/>
              <a:t>04.09.23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E22BF3-FDEF-FD54-5039-3441166CD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46F8AF-52BD-36C5-F014-B54D04B71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9D0F-495B-0549-ACF6-28CD7487A2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71274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0D7569-B763-A1CF-41E3-F14D7D2A3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8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BDF5E-CB8C-BB5A-DD65-1A581CAEA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23122"/>
            <a:ext cx="10515600" cy="5053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76299-61E4-4481-1DAC-9105C8B8D8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AEABD-DE79-9141-AFA2-A3447ADAF287}" type="datetimeFigureOut">
              <a:rPr lang="en-DE" smtClean="0"/>
              <a:t>04.09.23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5FCB1-4E7B-FDFB-8E9F-19B2FF7FC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B1FAA-3998-653E-2F2B-5F762E199C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C9D0F-495B-0549-ACF6-28CD7487A2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68836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C5C2207-538D-7D74-4919-939047229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560" y="1384412"/>
            <a:ext cx="3810000" cy="2438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28E84A-2A57-DA32-4A1B-C649D39D15AE}"/>
              </a:ext>
            </a:extLst>
          </p:cNvPr>
          <p:cNvSpPr txBox="1"/>
          <p:nvPr/>
        </p:nvSpPr>
        <p:spPr>
          <a:xfrm>
            <a:off x="371560" y="992221"/>
            <a:ext cx="1321644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DE" sz="1400" dirty="0"/>
              <a:t>Default Textbox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4D00FDCB-89D6-D6CD-C441-04C792FF73F2}"/>
              </a:ext>
            </a:extLst>
          </p:cNvPr>
          <p:cNvSpPr/>
          <p:nvPr/>
        </p:nvSpPr>
        <p:spPr>
          <a:xfrm>
            <a:off x="5555974" y="1868557"/>
            <a:ext cx="1073426" cy="374108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100" dirty="0"/>
              <a:t>Hello World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878219-79F9-7F9A-6E1B-DAFD9FA4FFCF}"/>
              </a:ext>
            </a:extLst>
          </p:cNvPr>
          <p:cNvSpPr/>
          <p:nvPr/>
        </p:nvSpPr>
        <p:spPr>
          <a:xfrm>
            <a:off x="7930341" y="614962"/>
            <a:ext cx="914400" cy="3491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100" dirty="0"/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3210EB35-F739-78A9-6A63-5A410D8C4644}"/>
              </a:ext>
            </a:extLst>
          </p:cNvPr>
          <p:cNvSpPr/>
          <p:nvPr/>
        </p:nvSpPr>
        <p:spPr>
          <a:xfrm>
            <a:off x="8977745" y="591270"/>
            <a:ext cx="484632" cy="39651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1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CE6D407-4285-844B-3CF4-ED447491C812}"/>
              </a:ext>
            </a:extLst>
          </p:cNvPr>
          <p:cNvSpPr/>
          <p:nvPr/>
        </p:nvSpPr>
        <p:spPr>
          <a:xfrm>
            <a:off x="9595381" y="365125"/>
            <a:ext cx="914400" cy="914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100" dirty="0"/>
          </a:p>
        </p:txBody>
      </p:sp>
    </p:spTree>
    <p:extLst>
      <p:ext uri="{BB962C8B-B14F-4D97-AF65-F5344CB8AC3E}">
        <p14:creationId xmlns:p14="http://schemas.microsoft.com/office/powerpoint/2010/main" val="2895138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1657E-A7E4-1664-454A-E95F9F21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Hierarchical environment variable definiton.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A49AC1-5FE7-7543-2BA7-0DB2DC654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477" y="2090185"/>
            <a:ext cx="2874899" cy="2543759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57B522C6-5D73-2C1C-0FFD-E656BEBD3794}"/>
              </a:ext>
            </a:extLst>
          </p:cNvPr>
          <p:cNvGrpSpPr/>
          <p:nvPr/>
        </p:nvGrpSpPr>
        <p:grpSpPr>
          <a:xfrm>
            <a:off x="8508938" y="1251372"/>
            <a:ext cx="2914984" cy="1707449"/>
            <a:chOff x="4448342" y="2695951"/>
            <a:chExt cx="2914984" cy="170744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DEEC870-2BA6-9580-59C8-1D5DA34D5016}"/>
                </a:ext>
              </a:extLst>
            </p:cNvPr>
            <p:cNvSpPr txBox="1"/>
            <p:nvPr/>
          </p:nvSpPr>
          <p:spPr>
            <a:xfrm>
              <a:off x="4448342" y="2926072"/>
              <a:ext cx="2914984" cy="147732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DE" dirty="0"/>
                <a:t># rsenv: ../global/cloud.env</a:t>
              </a:r>
            </a:p>
            <a:p>
              <a:endParaRPr lang="en-DE" dirty="0"/>
            </a:p>
            <a:p>
              <a:r>
                <a:rPr lang="en-DE" dirty="0"/>
                <a:t># Level3 overwrite</a:t>
              </a:r>
            </a:p>
            <a:p>
              <a:r>
                <a:rPr lang="en-DE" dirty="0"/>
                <a:t>export VAR_5=var_53</a:t>
              </a:r>
            </a:p>
            <a:p>
              <a:r>
                <a:rPr lang="en-DE" dirty="0"/>
                <a:t>export VAR_6=var_63 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EBFD170-85E0-DA04-C98F-4ACF08E7943E}"/>
                </a:ext>
              </a:extLst>
            </p:cNvPr>
            <p:cNvSpPr txBox="1"/>
            <p:nvPr/>
          </p:nvSpPr>
          <p:spPr>
            <a:xfrm>
              <a:off x="5160245" y="2695951"/>
              <a:ext cx="1491177" cy="307777"/>
            </a:xfrm>
            <a:prstGeom prst="rect">
              <a:avLst/>
            </a:prstGeom>
            <a:solidFill>
              <a:schemeClr val="tx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en-DE" sz="1400" dirty="0"/>
                <a:t>shared/level3.env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273454-7C6F-FF91-6450-C16BBCBE26D7}"/>
              </a:ext>
            </a:extLst>
          </p:cNvPr>
          <p:cNvGrpSpPr/>
          <p:nvPr/>
        </p:nvGrpSpPr>
        <p:grpSpPr>
          <a:xfrm>
            <a:off x="8726808" y="3537778"/>
            <a:ext cx="2662989" cy="2534983"/>
            <a:chOff x="7911099" y="3429000"/>
            <a:chExt cx="2662989" cy="253498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5B38A7C-A901-CFD3-5ECB-2C2610DE0688}"/>
                </a:ext>
              </a:extLst>
            </p:cNvPr>
            <p:cNvSpPr txBox="1"/>
            <p:nvPr/>
          </p:nvSpPr>
          <p:spPr>
            <a:xfrm>
              <a:off x="7911099" y="3655659"/>
              <a:ext cx="2662989" cy="230832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DE" dirty="0"/>
                <a:t># rsenv: shared/level3.env</a:t>
              </a:r>
            </a:p>
            <a:p>
              <a:endParaRPr lang="en-DE" dirty="0"/>
            </a:p>
            <a:p>
              <a:r>
                <a:rPr lang="en-DE" dirty="0"/>
                <a:t>other stuff</a:t>
              </a:r>
            </a:p>
            <a:p>
              <a:r>
                <a:rPr lang="en-DE" dirty="0"/>
                <a:t># comments</a:t>
              </a:r>
            </a:p>
            <a:p>
              <a:endParaRPr lang="en-DE" dirty="0"/>
            </a:p>
            <a:p>
              <a:r>
                <a:rPr lang="en-DE" dirty="0"/>
                <a:t># new variables just added</a:t>
              </a:r>
            </a:p>
            <a:p>
              <a:r>
                <a:rPr lang="en-DE" dirty="0"/>
                <a:t>export VAR_6=local_64</a:t>
              </a:r>
            </a:p>
            <a:p>
              <a:r>
                <a:rPr lang="en-DE" dirty="0"/>
                <a:t>export VAR_7=local_74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D5B290E-82A0-D61F-49DC-0ED0A31447E0}"/>
                </a:ext>
              </a:extLst>
            </p:cNvPr>
            <p:cNvSpPr txBox="1"/>
            <p:nvPr/>
          </p:nvSpPr>
          <p:spPr>
            <a:xfrm>
              <a:off x="8740273" y="3429000"/>
              <a:ext cx="831061" cy="307777"/>
            </a:xfrm>
            <a:prstGeom prst="rect">
              <a:avLst/>
            </a:prstGeom>
            <a:solidFill>
              <a:schemeClr val="tx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en-DE" sz="1400" dirty="0"/>
                <a:t>local.env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A4FBEF2-3704-8CD0-810F-1A8CD4A22FF2}"/>
              </a:ext>
            </a:extLst>
          </p:cNvPr>
          <p:cNvGrpSpPr/>
          <p:nvPr/>
        </p:nvGrpSpPr>
        <p:grpSpPr>
          <a:xfrm>
            <a:off x="4730914" y="3537778"/>
            <a:ext cx="2609181" cy="1704860"/>
            <a:chOff x="7911099" y="1503065"/>
            <a:chExt cx="2609181" cy="170486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433927-2883-A764-0155-A83C3A46E489}"/>
                </a:ext>
              </a:extLst>
            </p:cNvPr>
            <p:cNvSpPr txBox="1"/>
            <p:nvPr/>
          </p:nvSpPr>
          <p:spPr>
            <a:xfrm>
              <a:off x="7911099" y="1730597"/>
              <a:ext cx="2609181" cy="147732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DE" dirty="0"/>
                <a:t># rsenv: global.env</a:t>
              </a:r>
            </a:p>
            <a:p>
              <a:endParaRPr lang="en-DE" dirty="0"/>
            </a:p>
            <a:p>
              <a:r>
                <a:rPr lang="en-DE" dirty="0"/>
                <a:t># Level2 overwrite</a:t>
              </a:r>
            </a:p>
            <a:p>
              <a:r>
                <a:rPr lang="en-DE" dirty="0"/>
                <a:t>export VAR_4=cloud_42</a:t>
              </a:r>
            </a:p>
            <a:p>
              <a:r>
                <a:rPr lang="en-DE" dirty="0"/>
                <a:t>export VAR_5=cloud_52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525F0C1-32DE-BA22-2C34-A25432AD5152}"/>
                </a:ext>
              </a:extLst>
            </p:cNvPr>
            <p:cNvSpPr txBox="1"/>
            <p:nvPr/>
          </p:nvSpPr>
          <p:spPr>
            <a:xfrm>
              <a:off x="8541022" y="1503065"/>
              <a:ext cx="1403141" cy="307777"/>
            </a:xfrm>
            <a:prstGeom prst="rect">
              <a:avLst/>
            </a:prstGeom>
            <a:solidFill>
              <a:schemeClr val="tx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en-DE" sz="1400" dirty="0"/>
                <a:t>global/cloud.env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7F4813C-A1BD-B4B7-1CD0-2517B84D4615}"/>
              </a:ext>
            </a:extLst>
          </p:cNvPr>
          <p:cNvGrpSpPr/>
          <p:nvPr/>
        </p:nvGrpSpPr>
        <p:grpSpPr>
          <a:xfrm>
            <a:off x="4889496" y="1547569"/>
            <a:ext cx="2345322" cy="1182104"/>
            <a:chOff x="4448342" y="1010158"/>
            <a:chExt cx="2345322" cy="118210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585AD11-43D8-6F0C-87A5-6E8644837C3A}"/>
                </a:ext>
              </a:extLst>
            </p:cNvPr>
            <p:cNvSpPr txBox="1"/>
            <p:nvPr/>
          </p:nvSpPr>
          <p:spPr>
            <a:xfrm>
              <a:off x="4448342" y="1268932"/>
              <a:ext cx="2345322" cy="92333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DE" dirty="0"/>
                <a:t>export VAR_1=var_11</a:t>
              </a:r>
            </a:p>
            <a:p>
              <a:r>
                <a:rPr lang="en-DE" dirty="0"/>
                <a:t>export VAR_2=var_21</a:t>
              </a:r>
            </a:p>
            <a:p>
              <a:r>
                <a:rPr lang="en-DE" dirty="0"/>
                <a:t>export VAR_3=var_31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2FAF83F-00C5-2408-BD6B-AC875FCC9333}"/>
                </a:ext>
              </a:extLst>
            </p:cNvPr>
            <p:cNvSpPr txBox="1"/>
            <p:nvPr/>
          </p:nvSpPr>
          <p:spPr>
            <a:xfrm>
              <a:off x="4963216" y="1010158"/>
              <a:ext cx="1537985" cy="307777"/>
            </a:xfrm>
            <a:prstGeom prst="rect">
              <a:avLst/>
            </a:prstGeom>
            <a:solidFill>
              <a:schemeClr val="tx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en-DE" sz="1400" dirty="0"/>
                <a:t>global/global1.env</a:t>
              </a:r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1FD3185-0AFD-C42F-48BF-A9C8EBB13D93}"/>
              </a:ext>
            </a:extLst>
          </p:cNvPr>
          <p:cNvCxnSpPr>
            <a:cxnSpLocks/>
            <a:stCxn id="11" idx="2"/>
            <a:endCxn id="24" idx="0"/>
          </p:cNvCxnSpPr>
          <p:nvPr/>
        </p:nvCxnSpPr>
        <p:spPr>
          <a:xfrm>
            <a:off x="6062157" y="2729673"/>
            <a:ext cx="251" cy="808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9087598B-AE8D-22C3-8B28-7117BF5CC753}"/>
              </a:ext>
            </a:extLst>
          </p:cNvPr>
          <p:cNvCxnSpPr>
            <a:stCxn id="9" idx="3"/>
            <a:endCxn id="7" idx="1"/>
          </p:cNvCxnSpPr>
          <p:nvPr/>
        </p:nvCxnSpPr>
        <p:spPr>
          <a:xfrm flipV="1">
            <a:off x="7340095" y="2220157"/>
            <a:ext cx="1168843" cy="228381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FA335E6-5013-74FF-9D68-F876C635F9C2}"/>
              </a:ext>
            </a:extLst>
          </p:cNvPr>
          <p:cNvCxnSpPr>
            <a:cxnSpLocks/>
            <a:stCxn id="7" idx="2"/>
            <a:endCxn id="23" idx="0"/>
          </p:cNvCxnSpPr>
          <p:nvPr/>
        </p:nvCxnSpPr>
        <p:spPr>
          <a:xfrm>
            <a:off x="9966430" y="2958821"/>
            <a:ext cx="5083" cy="578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riangle 41">
            <a:extLst>
              <a:ext uri="{FF2B5EF4-FFF2-40B4-BE49-F238E27FC236}">
                <a16:creationId xmlns:a16="http://schemas.microsoft.com/office/drawing/2014/main" id="{C86686F6-205B-B6A8-A561-CA1EBBE9F4DD}"/>
              </a:ext>
            </a:extLst>
          </p:cNvPr>
          <p:cNvSpPr/>
          <p:nvPr/>
        </p:nvSpPr>
        <p:spPr>
          <a:xfrm rot="5400000">
            <a:off x="2151236" y="3364996"/>
            <a:ext cx="3772643" cy="160949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1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4E73258-3232-00D9-5B33-92F8139283A3}"/>
              </a:ext>
            </a:extLst>
          </p:cNvPr>
          <p:cNvSpPr txBox="1"/>
          <p:nvPr/>
        </p:nvSpPr>
        <p:spPr>
          <a:xfrm>
            <a:off x="758466" y="5549541"/>
            <a:ext cx="4640822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DE" sz="1400" dirty="0"/>
              <a:t>rsenv calculates recursively the resulting set of variables.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DE" sz="1400" dirty="0"/>
              <a:t>Child definition trumps parent definition.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0CCE4E1-0137-55C7-99F4-EC4A07931748}"/>
              </a:ext>
            </a:extLst>
          </p:cNvPr>
          <p:cNvSpPr/>
          <p:nvPr/>
        </p:nvSpPr>
        <p:spPr>
          <a:xfrm>
            <a:off x="8575259" y="3764437"/>
            <a:ext cx="2914983" cy="3491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100" dirty="0"/>
          </a:p>
        </p:txBody>
      </p:sp>
      <p:sp>
        <p:nvSpPr>
          <p:cNvPr id="45" name="Rounded Rectangular Callout 44">
            <a:extLst>
              <a:ext uri="{FF2B5EF4-FFF2-40B4-BE49-F238E27FC236}">
                <a16:creationId xmlns:a16="http://schemas.microsoft.com/office/drawing/2014/main" id="{E7BD88A1-137B-3914-83DC-7D627D8B698D}"/>
              </a:ext>
            </a:extLst>
          </p:cNvPr>
          <p:cNvSpPr/>
          <p:nvPr/>
        </p:nvSpPr>
        <p:spPr>
          <a:xfrm>
            <a:off x="10576534" y="3303999"/>
            <a:ext cx="1073426" cy="374108"/>
          </a:xfrm>
          <a:prstGeom prst="wedgeRoundRect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100" dirty="0"/>
              <a:t>Link to parent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1A7B818-83BA-40F4-58FF-831F15265680}"/>
              </a:ext>
            </a:extLst>
          </p:cNvPr>
          <p:cNvSpPr/>
          <p:nvPr/>
        </p:nvSpPr>
        <p:spPr>
          <a:xfrm>
            <a:off x="8474814" y="1525744"/>
            <a:ext cx="2914983" cy="3491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100" dirty="0"/>
          </a:p>
        </p:txBody>
      </p:sp>
      <p:sp>
        <p:nvSpPr>
          <p:cNvPr id="47" name="Rounded Rectangular Callout 46">
            <a:extLst>
              <a:ext uri="{FF2B5EF4-FFF2-40B4-BE49-F238E27FC236}">
                <a16:creationId xmlns:a16="http://schemas.microsoft.com/office/drawing/2014/main" id="{8887EFD8-8DAB-C258-6BB2-A7B88F363688}"/>
              </a:ext>
            </a:extLst>
          </p:cNvPr>
          <p:cNvSpPr/>
          <p:nvPr/>
        </p:nvSpPr>
        <p:spPr>
          <a:xfrm>
            <a:off x="10712018" y="1933743"/>
            <a:ext cx="1073426" cy="374108"/>
          </a:xfrm>
          <a:prstGeom prst="wedgeRoundRectCallout">
            <a:avLst>
              <a:gd name="adj1" fmla="val -20833"/>
              <a:gd name="adj2" fmla="val -61855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100" dirty="0"/>
              <a:t>Link to parent</a:t>
            </a:r>
          </a:p>
        </p:txBody>
      </p:sp>
      <p:sp>
        <p:nvSpPr>
          <p:cNvPr id="48" name="Rounded Rectangular Callout 47">
            <a:extLst>
              <a:ext uri="{FF2B5EF4-FFF2-40B4-BE49-F238E27FC236}">
                <a16:creationId xmlns:a16="http://schemas.microsoft.com/office/drawing/2014/main" id="{EA9D93CA-DACD-426C-7836-90FE175886DD}"/>
              </a:ext>
            </a:extLst>
          </p:cNvPr>
          <p:cNvSpPr/>
          <p:nvPr/>
        </p:nvSpPr>
        <p:spPr>
          <a:xfrm>
            <a:off x="4152157" y="1270999"/>
            <a:ext cx="1130592" cy="509925"/>
          </a:xfrm>
          <a:prstGeom prst="wedgeRoundRectCallout">
            <a:avLst>
              <a:gd name="adj1" fmla="val 23254"/>
              <a:gd name="adj2" fmla="val 71076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100" dirty="0"/>
              <a:t>No Link to parent: Tree Root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7E4DE6E-127F-F36F-4B5A-0AD068AF8153}"/>
              </a:ext>
            </a:extLst>
          </p:cNvPr>
          <p:cNvSpPr/>
          <p:nvPr/>
        </p:nvSpPr>
        <p:spPr>
          <a:xfrm>
            <a:off x="4715814" y="3786515"/>
            <a:ext cx="2001275" cy="3491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100" dirty="0"/>
          </a:p>
        </p:txBody>
      </p:sp>
      <p:sp>
        <p:nvSpPr>
          <p:cNvPr id="50" name="Rounded Rectangular Callout 49">
            <a:extLst>
              <a:ext uri="{FF2B5EF4-FFF2-40B4-BE49-F238E27FC236}">
                <a16:creationId xmlns:a16="http://schemas.microsoft.com/office/drawing/2014/main" id="{153CF3B0-2894-3E94-1AF8-FC19BA89CC8E}"/>
              </a:ext>
            </a:extLst>
          </p:cNvPr>
          <p:cNvSpPr/>
          <p:nvPr/>
        </p:nvSpPr>
        <p:spPr>
          <a:xfrm>
            <a:off x="6694447" y="4178393"/>
            <a:ext cx="1073426" cy="374108"/>
          </a:xfrm>
          <a:prstGeom prst="wedgeRoundRectCallout">
            <a:avLst>
              <a:gd name="adj1" fmla="val -40261"/>
              <a:gd name="adj2" fmla="val -79007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100" dirty="0"/>
              <a:t>Link to parent</a:t>
            </a:r>
          </a:p>
        </p:txBody>
      </p:sp>
    </p:spTree>
    <p:extLst>
      <p:ext uri="{BB962C8B-B14F-4D97-AF65-F5344CB8AC3E}">
        <p14:creationId xmlns:p14="http://schemas.microsoft.com/office/powerpoint/2010/main" val="1598565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A49AC1-5FE7-7543-2BA7-0DB2DC654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477" y="2090185"/>
            <a:ext cx="1669029" cy="1476785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57B522C6-5D73-2C1C-0FFD-E656BEBD3794}"/>
              </a:ext>
            </a:extLst>
          </p:cNvPr>
          <p:cNvGrpSpPr/>
          <p:nvPr/>
        </p:nvGrpSpPr>
        <p:grpSpPr>
          <a:xfrm>
            <a:off x="4885247" y="3574533"/>
            <a:ext cx="2914984" cy="1707449"/>
            <a:chOff x="4448342" y="2695951"/>
            <a:chExt cx="2914984" cy="170744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DEEC870-2BA6-9580-59C8-1D5DA34D5016}"/>
                </a:ext>
              </a:extLst>
            </p:cNvPr>
            <p:cNvSpPr txBox="1"/>
            <p:nvPr/>
          </p:nvSpPr>
          <p:spPr>
            <a:xfrm>
              <a:off x="4448342" y="2926072"/>
              <a:ext cx="2914984" cy="147732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DE" dirty="0"/>
                <a:t># rsenv: ../global/cloud.env</a:t>
              </a:r>
            </a:p>
            <a:p>
              <a:endParaRPr lang="en-DE" dirty="0"/>
            </a:p>
            <a:p>
              <a:r>
                <a:rPr lang="en-DE" dirty="0"/>
                <a:t># Level3 overwrite</a:t>
              </a:r>
            </a:p>
            <a:p>
              <a:r>
                <a:rPr lang="en-DE" dirty="0"/>
                <a:t>export VAR_5=var_53</a:t>
              </a:r>
            </a:p>
            <a:p>
              <a:r>
                <a:rPr lang="en-DE" dirty="0"/>
                <a:t>export VAR_6=var_63 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EBFD170-85E0-DA04-C98F-4ACF08E7943E}"/>
                </a:ext>
              </a:extLst>
            </p:cNvPr>
            <p:cNvSpPr txBox="1"/>
            <p:nvPr/>
          </p:nvSpPr>
          <p:spPr>
            <a:xfrm>
              <a:off x="5160245" y="2695951"/>
              <a:ext cx="1491177" cy="307777"/>
            </a:xfrm>
            <a:prstGeom prst="rect">
              <a:avLst/>
            </a:prstGeom>
            <a:solidFill>
              <a:schemeClr val="tx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en-DE" sz="1400" dirty="0"/>
                <a:t>shared/level3.env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273454-7C6F-FF91-6450-C16BBCBE26D7}"/>
              </a:ext>
            </a:extLst>
          </p:cNvPr>
          <p:cNvGrpSpPr/>
          <p:nvPr/>
        </p:nvGrpSpPr>
        <p:grpSpPr>
          <a:xfrm>
            <a:off x="5103117" y="5542891"/>
            <a:ext cx="2662989" cy="1149989"/>
            <a:chOff x="7911099" y="3429000"/>
            <a:chExt cx="2662989" cy="114998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5B38A7C-A901-CFD3-5ECB-2C2610DE0688}"/>
                </a:ext>
              </a:extLst>
            </p:cNvPr>
            <p:cNvSpPr txBox="1"/>
            <p:nvPr/>
          </p:nvSpPr>
          <p:spPr>
            <a:xfrm>
              <a:off x="7911099" y="3655659"/>
              <a:ext cx="2662989" cy="92333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DE" dirty="0"/>
                <a:t># rsenv: shared/level3.env</a:t>
              </a:r>
            </a:p>
            <a:p>
              <a:r>
                <a:rPr lang="en-DE" dirty="0"/>
                <a:t>export VAR_6=local_64</a:t>
              </a:r>
            </a:p>
            <a:p>
              <a:r>
                <a:rPr lang="en-DE" dirty="0"/>
                <a:t>export VAR_7=local_74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D5B290E-82A0-D61F-49DC-0ED0A31447E0}"/>
                </a:ext>
              </a:extLst>
            </p:cNvPr>
            <p:cNvSpPr txBox="1"/>
            <p:nvPr/>
          </p:nvSpPr>
          <p:spPr>
            <a:xfrm>
              <a:off x="8740273" y="3429000"/>
              <a:ext cx="831061" cy="307777"/>
            </a:xfrm>
            <a:prstGeom prst="rect">
              <a:avLst/>
            </a:prstGeom>
            <a:solidFill>
              <a:schemeClr val="tx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en-DE" sz="1400" dirty="0"/>
                <a:t>local.env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A4FBEF2-3704-8CD0-810F-1A8CD4A22FF2}"/>
              </a:ext>
            </a:extLst>
          </p:cNvPr>
          <p:cNvGrpSpPr/>
          <p:nvPr/>
        </p:nvGrpSpPr>
        <p:grpSpPr>
          <a:xfrm>
            <a:off x="5035687" y="1585840"/>
            <a:ext cx="2609181" cy="1704860"/>
            <a:chOff x="7911099" y="1503065"/>
            <a:chExt cx="2609181" cy="170486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433927-2883-A764-0155-A83C3A46E489}"/>
                </a:ext>
              </a:extLst>
            </p:cNvPr>
            <p:cNvSpPr txBox="1"/>
            <p:nvPr/>
          </p:nvSpPr>
          <p:spPr>
            <a:xfrm>
              <a:off x="7911099" y="1730597"/>
              <a:ext cx="2609181" cy="147732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DE" dirty="0"/>
                <a:t># rsenv: global.env</a:t>
              </a:r>
            </a:p>
            <a:p>
              <a:endParaRPr lang="en-DE" dirty="0"/>
            </a:p>
            <a:p>
              <a:r>
                <a:rPr lang="en-DE" dirty="0"/>
                <a:t># Level2 overwrite</a:t>
              </a:r>
            </a:p>
            <a:p>
              <a:r>
                <a:rPr lang="en-DE" dirty="0"/>
                <a:t>export VAR_4=cloud_42</a:t>
              </a:r>
            </a:p>
            <a:p>
              <a:r>
                <a:rPr lang="en-DE" dirty="0"/>
                <a:t>export VAR_5=cloud_52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525F0C1-32DE-BA22-2C34-A25432AD5152}"/>
                </a:ext>
              </a:extLst>
            </p:cNvPr>
            <p:cNvSpPr txBox="1"/>
            <p:nvPr/>
          </p:nvSpPr>
          <p:spPr>
            <a:xfrm>
              <a:off x="8541022" y="1503065"/>
              <a:ext cx="1403141" cy="307777"/>
            </a:xfrm>
            <a:prstGeom prst="rect">
              <a:avLst/>
            </a:prstGeom>
            <a:solidFill>
              <a:schemeClr val="tx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en-DE" sz="1400" dirty="0"/>
                <a:t>global/cloud.env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7F4813C-A1BD-B4B7-1CD0-2517B84D4615}"/>
              </a:ext>
            </a:extLst>
          </p:cNvPr>
          <p:cNvGrpSpPr/>
          <p:nvPr/>
        </p:nvGrpSpPr>
        <p:grpSpPr>
          <a:xfrm>
            <a:off x="5194269" y="122404"/>
            <a:ext cx="2345322" cy="1182104"/>
            <a:chOff x="4448342" y="1010158"/>
            <a:chExt cx="2345322" cy="118210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585AD11-43D8-6F0C-87A5-6E8644837C3A}"/>
                </a:ext>
              </a:extLst>
            </p:cNvPr>
            <p:cNvSpPr txBox="1"/>
            <p:nvPr/>
          </p:nvSpPr>
          <p:spPr>
            <a:xfrm>
              <a:off x="4448342" y="1268932"/>
              <a:ext cx="2345322" cy="92333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DE" dirty="0"/>
                <a:t>export VAR_1=var_11</a:t>
              </a:r>
            </a:p>
            <a:p>
              <a:r>
                <a:rPr lang="en-DE" dirty="0"/>
                <a:t>export VAR_2=var_21</a:t>
              </a:r>
            </a:p>
            <a:p>
              <a:r>
                <a:rPr lang="en-DE" dirty="0"/>
                <a:t>export VAR_3=var_31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2FAF83F-00C5-2408-BD6B-AC875FCC9333}"/>
                </a:ext>
              </a:extLst>
            </p:cNvPr>
            <p:cNvSpPr txBox="1"/>
            <p:nvPr/>
          </p:nvSpPr>
          <p:spPr>
            <a:xfrm>
              <a:off x="4859041" y="1010158"/>
              <a:ext cx="1537985" cy="307777"/>
            </a:xfrm>
            <a:prstGeom prst="rect">
              <a:avLst/>
            </a:prstGeom>
            <a:solidFill>
              <a:schemeClr val="tx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en-DE" sz="1400" dirty="0"/>
                <a:t>global/global1.env</a:t>
              </a:r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1FD3185-0AFD-C42F-48BF-A9C8EBB13D93}"/>
              </a:ext>
            </a:extLst>
          </p:cNvPr>
          <p:cNvCxnSpPr>
            <a:cxnSpLocks/>
            <a:stCxn id="11" idx="2"/>
            <a:endCxn id="24" idx="0"/>
          </p:cNvCxnSpPr>
          <p:nvPr/>
        </p:nvCxnSpPr>
        <p:spPr>
          <a:xfrm>
            <a:off x="6366930" y="1304508"/>
            <a:ext cx="251" cy="281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9087598B-AE8D-22C3-8B28-7117BF5CC753}"/>
              </a:ext>
            </a:extLst>
          </p:cNvPr>
          <p:cNvCxnSpPr>
            <a:cxnSpLocks/>
            <a:stCxn id="9" idx="2"/>
            <a:endCxn id="22" idx="0"/>
          </p:cNvCxnSpPr>
          <p:nvPr/>
        </p:nvCxnSpPr>
        <p:spPr>
          <a:xfrm rot="16200000" flipH="1">
            <a:off x="6199592" y="3431385"/>
            <a:ext cx="283833" cy="24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FA335E6-5013-74FF-9D68-F876C635F9C2}"/>
              </a:ext>
            </a:extLst>
          </p:cNvPr>
          <p:cNvCxnSpPr>
            <a:cxnSpLocks/>
            <a:stCxn id="7" idx="2"/>
            <a:endCxn id="23" idx="0"/>
          </p:cNvCxnSpPr>
          <p:nvPr/>
        </p:nvCxnSpPr>
        <p:spPr>
          <a:xfrm>
            <a:off x="6342739" y="5281982"/>
            <a:ext cx="5083" cy="2609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riangle 41">
            <a:extLst>
              <a:ext uri="{FF2B5EF4-FFF2-40B4-BE49-F238E27FC236}">
                <a16:creationId xmlns:a16="http://schemas.microsoft.com/office/drawing/2014/main" id="{C86686F6-205B-B6A8-A561-CA1EBBE9F4DD}"/>
              </a:ext>
            </a:extLst>
          </p:cNvPr>
          <p:cNvSpPr/>
          <p:nvPr/>
        </p:nvSpPr>
        <p:spPr>
          <a:xfrm rot="5400000">
            <a:off x="2151236" y="3364996"/>
            <a:ext cx="3772643" cy="160949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1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0CCE4E1-0137-55C7-99F4-EC4A07931748}"/>
              </a:ext>
            </a:extLst>
          </p:cNvPr>
          <p:cNvSpPr/>
          <p:nvPr/>
        </p:nvSpPr>
        <p:spPr>
          <a:xfrm>
            <a:off x="5103117" y="5769550"/>
            <a:ext cx="2662989" cy="3491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1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1A7B818-83BA-40F4-58FF-831F15265680}"/>
              </a:ext>
            </a:extLst>
          </p:cNvPr>
          <p:cNvSpPr/>
          <p:nvPr/>
        </p:nvSpPr>
        <p:spPr>
          <a:xfrm>
            <a:off x="4851123" y="3848905"/>
            <a:ext cx="2914983" cy="3491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100" dirty="0"/>
          </a:p>
        </p:txBody>
      </p:sp>
      <p:sp>
        <p:nvSpPr>
          <p:cNvPr id="47" name="Rounded Rectangular Callout 46">
            <a:extLst>
              <a:ext uri="{FF2B5EF4-FFF2-40B4-BE49-F238E27FC236}">
                <a16:creationId xmlns:a16="http://schemas.microsoft.com/office/drawing/2014/main" id="{8887EFD8-8DAB-C258-6BB2-A7B88F363688}"/>
              </a:ext>
            </a:extLst>
          </p:cNvPr>
          <p:cNvSpPr/>
          <p:nvPr/>
        </p:nvSpPr>
        <p:spPr>
          <a:xfrm>
            <a:off x="7088327" y="4256904"/>
            <a:ext cx="1073426" cy="374108"/>
          </a:xfrm>
          <a:prstGeom prst="wedgeRoundRectCallout">
            <a:avLst>
              <a:gd name="adj1" fmla="val -20833"/>
              <a:gd name="adj2" fmla="val -61855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100" dirty="0"/>
              <a:t>Link to parent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7E4DE6E-127F-F36F-4B5A-0AD068AF8153}"/>
              </a:ext>
            </a:extLst>
          </p:cNvPr>
          <p:cNvSpPr/>
          <p:nvPr/>
        </p:nvSpPr>
        <p:spPr>
          <a:xfrm>
            <a:off x="5020587" y="1834577"/>
            <a:ext cx="2001275" cy="3491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100" dirty="0"/>
          </a:p>
        </p:txBody>
      </p:sp>
      <p:sp>
        <p:nvSpPr>
          <p:cNvPr id="50" name="Rounded Rectangular Callout 49">
            <a:extLst>
              <a:ext uri="{FF2B5EF4-FFF2-40B4-BE49-F238E27FC236}">
                <a16:creationId xmlns:a16="http://schemas.microsoft.com/office/drawing/2014/main" id="{153CF3B0-2894-3E94-1AF8-FC19BA89CC8E}"/>
              </a:ext>
            </a:extLst>
          </p:cNvPr>
          <p:cNvSpPr/>
          <p:nvPr/>
        </p:nvSpPr>
        <p:spPr>
          <a:xfrm>
            <a:off x="6999220" y="2226455"/>
            <a:ext cx="1073426" cy="374108"/>
          </a:xfrm>
          <a:prstGeom prst="wedgeRoundRectCallout">
            <a:avLst>
              <a:gd name="adj1" fmla="val -40261"/>
              <a:gd name="adj2" fmla="val -79007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100" dirty="0"/>
              <a:t>Link to parent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355E8CE-E475-53C9-30AF-2175F62B6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9010" y="1120876"/>
            <a:ext cx="1730538" cy="313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558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8689DEE-21DC-CFCB-561B-A7A0310892AC}"/>
              </a:ext>
            </a:extLst>
          </p:cNvPr>
          <p:cNvSpPr txBox="1"/>
          <p:nvPr/>
        </p:nvSpPr>
        <p:spPr>
          <a:xfrm>
            <a:off x="4755973" y="1648494"/>
            <a:ext cx="2133384" cy="411760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DE" sz="1400" dirty="0">
                <a:solidFill>
                  <a:srgbClr val="002060"/>
                </a:solidFill>
              </a:rPr>
              <a:t>Logical Dependency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481C4E-F20E-63A1-B117-287F64B7BBAC}"/>
              </a:ext>
            </a:extLst>
          </p:cNvPr>
          <p:cNvSpPr txBox="1"/>
          <p:nvPr/>
        </p:nvSpPr>
        <p:spPr>
          <a:xfrm>
            <a:off x="6889357" y="1648494"/>
            <a:ext cx="2133384" cy="411760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DE" sz="1400" dirty="0">
                <a:solidFill>
                  <a:srgbClr val="002060"/>
                </a:solidFill>
              </a:rPr>
              <a:t>Resulting Variable 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93DB2E-894B-A22D-E1D6-A3F4A5BB9F01}"/>
              </a:ext>
            </a:extLst>
          </p:cNvPr>
          <p:cNvSpPr txBox="1"/>
          <p:nvPr/>
        </p:nvSpPr>
        <p:spPr>
          <a:xfrm>
            <a:off x="2622589" y="1648494"/>
            <a:ext cx="2133384" cy="411760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DE" sz="1400" dirty="0">
                <a:solidFill>
                  <a:srgbClr val="002060"/>
                </a:solidFill>
              </a:rPr>
              <a:t>Filesystem Layout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C494D0-D775-FB7B-23C5-0F77CF74C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readme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A705FF-E2B8-0B59-D28F-CF5573076A3C}"/>
              </a:ext>
            </a:extLst>
          </p:cNvPr>
          <p:cNvSpPr txBox="1"/>
          <p:nvPr/>
        </p:nvSpPr>
        <p:spPr>
          <a:xfrm>
            <a:off x="7134792" y="3061110"/>
            <a:ext cx="1730538" cy="127727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DE" sz="1100" dirty="0"/>
              <a:t>export VAR_1=var_11</a:t>
            </a:r>
          </a:p>
          <a:p>
            <a:r>
              <a:rPr lang="en-DE" sz="1100" dirty="0"/>
              <a:t>export VAR_2=var_21</a:t>
            </a:r>
          </a:p>
          <a:p>
            <a:r>
              <a:rPr lang="en-DE" sz="1100" dirty="0"/>
              <a:t>export VAR_3=var_31</a:t>
            </a:r>
          </a:p>
          <a:p>
            <a:r>
              <a:rPr lang="en-DE" sz="1100" dirty="0"/>
              <a:t>export VAR_4=cloud_42</a:t>
            </a:r>
          </a:p>
          <a:p>
            <a:r>
              <a:rPr lang="en-DE" sz="1100" dirty="0"/>
              <a:t>export VAR_5=var_53</a:t>
            </a:r>
          </a:p>
          <a:p>
            <a:r>
              <a:rPr lang="en-DE" sz="1100" dirty="0"/>
              <a:t>export VAR_6=local_64</a:t>
            </a:r>
          </a:p>
          <a:p>
            <a:r>
              <a:rPr lang="en-DE" sz="1100" dirty="0"/>
              <a:t>export VAR_7=local_74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CA8715-0B85-8557-7E62-A8503177A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509" y="3061110"/>
            <a:ext cx="1669029" cy="14767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69F07D-CAE4-619D-B3E6-A41F3D7C3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408" y="2301010"/>
            <a:ext cx="1730538" cy="313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199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7A315-8DD5-D79F-860F-A265A82CC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Intellij EnvFile: Inject variables live into RunConfig.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A7727B-5615-84E9-9E76-F2A5C3A24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12262"/>
            <a:ext cx="6350000" cy="44069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6AF930D-49A4-AC58-CA6D-B2ACE123BA51}"/>
              </a:ext>
            </a:extLst>
          </p:cNvPr>
          <p:cNvSpPr/>
          <p:nvPr/>
        </p:nvSpPr>
        <p:spPr>
          <a:xfrm>
            <a:off x="4240373" y="2346658"/>
            <a:ext cx="639124" cy="2832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100" dirty="0"/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8981708A-0F9A-4447-43CC-1586E6A04A65}"/>
              </a:ext>
            </a:extLst>
          </p:cNvPr>
          <p:cNvSpPr/>
          <p:nvPr/>
        </p:nvSpPr>
        <p:spPr>
          <a:xfrm rot="10800000">
            <a:off x="3151479" y="3892820"/>
            <a:ext cx="484632" cy="39651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1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821831-1386-5FD2-60A6-EE3D12EA32E7}"/>
              </a:ext>
            </a:extLst>
          </p:cNvPr>
          <p:cNvSpPr/>
          <p:nvPr/>
        </p:nvSpPr>
        <p:spPr>
          <a:xfrm>
            <a:off x="11045628" y="49696"/>
            <a:ext cx="914400" cy="914400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1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BC557C-32DA-2694-801E-BC6379C87617}"/>
              </a:ext>
            </a:extLst>
          </p:cNvPr>
          <p:cNvSpPr/>
          <p:nvPr/>
        </p:nvSpPr>
        <p:spPr>
          <a:xfrm>
            <a:off x="3393793" y="1908316"/>
            <a:ext cx="1016365" cy="23669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1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78F300-4BBE-434B-5BBD-3FE72EDD5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3597" y="3864308"/>
            <a:ext cx="4328455" cy="2017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4F11CB1-1BB7-8790-1E64-79F595CF5E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2331" y="1908316"/>
            <a:ext cx="3098800" cy="1143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ECED910-1C93-6024-48C5-BAAFC8259F43}"/>
              </a:ext>
            </a:extLst>
          </p:cNvPr>
          <p:cNvSpPr txBox="1"/>
          <p:nvPr/>
        </p:nvSpPr>
        <p:spPr>
          <a:xfrm>
            <a:off x="8010281" y="1612800"/>
            <a:ext cx="2673745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DE" sz="1400" dirty="0"/>
              <a:t>directory with environment config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3B439C26-7AED-EB26-F2AC-2DF84D30B440}"/>
              </a:ext>
            </a:extLst>
          </p:cNvPr>
          <p:cNvCxnSpPr>
            <a:stCxn id="14" idx="2"/>
            <a:endCxn id="9" idx="3"/>
          </p:cNvCxnSpPr>
          <p:nvPr/>
        </p:nvCxnSpPr>
        <p:spPr>
          <a:xfrm rot="5400000">
            <a:off x="8444959" y="3048410"/>
            <a:ext cx="913867" cy="9196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F260824-7F65-ECB4-E787-C80AB6BB0778}"/>
              </a:ext>
            </a:extLst>
          </p:cNvPr>
          <p:cNvSpPr txBox="1"/>
          <p:nvPr/>
        </p:nvSpPr>
        <p:spPr>
          <a:xfrm>
            <a:off x="4429859" y="4054010"/>
            <a:ext cx="3728713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DE" sz="1400" dirty="0"/>
              <a:t>command which outputs the variables to stdout.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D89830-31EA-7031-391B-53CEBC896E58}"/>
              </a:ext>
            </a:extLst>
          </p:cNvPr>
          <p:cNvSpPr txBox="1"/>
          <p:nvPr/>
        </p:nvSpPr>
        <p:spPr>
          <a:xfrm>
            <a:off x="3730428" y="2665725"/>
            <a:ext cx="3073149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DE" sz="1400" dirty="0"/>
              <a:t>control which set of variables to choose</a:t>
            </a:r>
          </a:p>
        </p:txBody>
      </p:sp>
    </p:spTree>
    <p:extLst>
      <p:ext uri="{BB962C8B-B14F-4D97-AF65-F5344CB8AC3E}">
        <p14:creationId xmlns:p14="http://schemas.microsoft.com/office/powerpoint/2010/main" val="1866129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3343B-789C-FD7A-EB9F-B997CE738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7F7640-B712-9919-E3CC-304448961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0" y="1352846"/>
            <a:ext cx="9210408" cy="415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946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D1C12-3417-C985-4A52-F37C92FC6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graph.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864637-FF4A-E123-C36A-8828E71EA0CD}"/>
              </a:ext>
            </a:extLst>
          </p:cNvPr>
          <p:cNvSpPr/>
          <p:nvPr/>
        </p:nvSpPr>
        <p:spPr>
          <a:xfrm>
            <a:off x="4381348" y="207410"/>
            <a:ext cx="170830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DE" sz="1100" dirty="0"/>
              <a:t>root:</a:t>
            </a:r>
          </a:p>
          <a:p>
            <a:pPr algn="ctr"/>
            <a:endParaRPr lang="en-DE" sz="1100" dirty="0"/>
          </a:p>
          <a:p>
            <a:pPr algn="ctr"/>
            <a:r>
              <a:rPr lang="en-DE" sz="1100" dirty="0"/>
              <a:t>root=root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1F3D8-8876-EF2A-F1FA-5E39D620D96A}"/>
              </a:ext>
            </a:extLst>
          </p:cNvPr>
          <p:cNvSpPr/>
          <p:nvPr/>
        </p:nvSpPr>
        <p:spPr>
          <a:xfrm>
            <a:off x="2420639" y="1922118"/>
            <a:ext cx="170830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DE" sz="1100" dirty="0"/>
              <a:t>level11:</a:t>
            </a:r>
          </a:p>
          <a:p>
            <a:pPr algn="ctr"/>
            <a:endParaRPr lang="en-DE" sz="1100" dirty="0"/>
          </a:p>
          <a:p>
            <a:pPr algn="ctr"/>
            <a:r>
              <a:rPr lang="en-DE" sz="1100" dirty="0"/>
              <a:t>var11=11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712227-750F-57E0-522A-CF0B5B0645ED}"/>
              </a:ext>
            </a:extLst>
          </p:cNvPr>
          <p:cNvSpPr/>
          <p:nvPr/>
        </p:nvSpPr>
        <p:spPr>
          <a:xfrm>
            <a:off x="4387698" y="1922118"/>
            <a:ext cx="170830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DE" sz="1100" dirty="0"/>
              <a:t>level12:</a:t>
            </a:r>
          </a:p>
          <a:p>
            <a:pPr algn="ctr"/>
            <a:endParaRPr lang="en-DE" sz="1100" dirty="0"/>
          </a:p>
          <a:p>
            <a:pPr algn="ctr"/>
            <a:r>
              <a:rPr lang="en-DE" sz="1100" dirty="0"/>
              <a:t>var12=12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2021A1-F0A9-589D-95BA-B43A077E386E}"/>
              </a:ext>
            </a:extLst>
          </p:cNvPr>
          <p:cNvSpPr/>
          <p:nvPr/>
        </p:nvSpPr>
        <p:spPr>
          <a:xfrm>
            <a:off x="6354759" y="1922118"/>
            <a:ext cx="170830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DE" sz="1100" dirty="0"/>
              <a:t>level13:</a:t>
            </a:r>
          </a:p>
          <a:p>
            <a:pPr algn="ctr"/>
            <a:endParaRPr lang="en-DE" sz="1100" dirty="0"/>
          </a:p>
          <a:p>
            <a:pPr algn="ctr"/>
            <a:r>
              <a:rPr lang="en-DE" sz="1100" dirty="0"/>
              <a:t>var13=13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68FA1C-21FF-2AC5-5DFF-C177832EC7CE}"/>
              </a:ext>
            </a:extLst>
          </p:cNvPr>
          <p:cNvSpPr/>
          <p:nvPr/>
        </p:nvSpPr>
        <p:spPr>
          <a:xfrm>
            <a:off x="4387698" y="3695307"/>
            <a:ext cx="170830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DE" sz="1100" dirty="0"/>
              <a:t>level21:</a:t>
            </a:r>
          </a:p>
          <a:p>
            <a:pPr algn="ctr"/>
            <a:endParaRPr lang="en-DE" sz="1100" dirty="0"/>
          </a:p>
          <a:p>
            <a:pPr algn="ctr"/>
            <a:r>
              <a:rPr lang="en-DE" sz="1100" dirty="0"/>
              <a:t>var21=21</a:t>
            </a:r>
          </a:p>
          <a:p>
            <a:pPr algn="ctr"/>
            <a:r>
              <a:rPr lang="en-DE" sz="1100" dirty="0"/>
              <a:t>root=21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A55DAA63-182E-A163-51B3-01369A652B51}"/>
              </a:ext>
            </a:extLst>
          </p:cNvPr>
          <p:cNvCxnSpPr>
            <a:stCxn id="8" idx="0"/>
            <a:endCxn id="5" idx="2"/>
          </p:cNvCxnSpPr>
          <p:nvPr/>
        </p:nvCxnSpPr>
        <p:spPr>
          <a:xfrm rot="16200000" flipV="1">
            <a:off x="3828926" y="2282383"/>
            <a:ext cx="858789" cy="1967059"/>
          </a:xfrm>
          <a:prstGeom prst="bentConnector3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945CA1AF-9C66-0A7C-9102-6FAEAAF0A971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rot="5400000" flipH="1" flipV="1">
            <a:off x="4812455" y="3265913"/>
            <a:ext cx="858789" cy="12700"/>
          </a:xfrm>
          <a:prstGeom prst="bentConnector3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8E53860E-92EA-B2A8-3843-A5D36F98E9E9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rot="5400000" flipH="1" flipV="1">
            <a:off x="5795985" y="2282383"/>
            <a:ext cx="858789" cy="1967061"/>
          </a:xfrm>
          <a:prstGeom prst="bentConnector3">
            <a:avLst>
              <a:gd name="adj1" fmla="val 50000"/>
            </a:avLst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228F4171-E019-60FE-D924-A33E599FB641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rot="5400000" flipH="1" flipV="1">
            <a:off x="3854990" y="541610"/>
            <a:ext cx="800308" cy="1960709"/>
          </a:xfrm>
          <a:prstGeom prst="bentConnector3">
            <a:avLst>
              <a:gd name="adj1" fmla="val 50000"/>
            </a:avLst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4BFDF492-FD2D-B767-5ABA-D12064572FD9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rot="16200000" flipV="1">
            <a:off x="4838520" y="1518789"/>
            <a:ext cx="800308" cy="6350"/>
          </a:xfrm>
          <a:prstGeom prst="bentConnector3">
            <a:avLst>
              <a:gd name="adj1" fmla="val 50000"/>
            </a:avLst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CA6A4822-3483-D3F7-E265-CCA8530199DD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rot="16200000" flipV="1">
            <a:off x="5822051" y="535258"/>
            <a:ext cx="800308" cy="1973411"/>
          </a:xfrm>
          <a:prstGeom prst="bentConnector3">
            <a:avLst>
              <a:gd name="adj1" fmla="val 50000"/>
            </a:avLst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78A11171-E4E8-9681-0065-8BB2BCAAA6CD}"/>
              </a:ext>
            </a:extLst>
          </p:cNvPr>
          <p:cNvSpPr/>
          <p:nvPr/>
        </p:nvSpPr>
        <p:spPr>
          <a:xfrm>
            <a:off x="7208910" y="5242875"/>
            <a:ext cx="170830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DE" sz="1100" dirty="0"/>
              <a:t>level31:</a:t>
            </a:r>
          </a:p>
          <a:p>
            <a:pPr algn="ctr"/>
            <a:endParaRPr lang="en-DE" sz="1100" dirty="0"/>
          </a:p>
          <a:p>
            <a:pPr algn="ctr"/>
            <a:r>
              <a:rPr lang="en-DE" sz="1100" dirty="0"/>
              <a:t>var31=31</a:t>
            </a:r>
          </a:p>
          <a:p>
            <a:pPr algn="ctr"/>
            <a:r>
              <a:rPr lang="en-DE" sz="1100" dirty="0"/>
              <a:t>root=31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ADF261B1-5FFA-279E-49DB-5ACE86FE3B14}"/>
              </a:ext>
            </a:extLst>
          </p:cNvPr>
          <p:cNvCxnSpPr>
            <a:cxnSpLocks/>
            <a:stCxn id="32" idx="0"/>
            <a:endCxn id="8" idx="2"/>
          </p:cNvCxnSpPr>
          <p:nvPr/>
        </p:nvCxnSpPr>
        <p:spPr>
          <a:xfrm rot="16200000" flipV="1">
            <a:off x="6335871" y="3515685"/>
            <a:ext cx="633168" cy="2821212"/>
          </a:xfrm>
          <a:prstGeom prst="bentConnector3">
            <a:avLst>
              <a:gd name="adj1" fmla="val 50000"/>
            </a:avLst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F3DEB93E-D8EF-C99B-2327-5997D667D7AE}"/>
              </a:ext>
            </a:extLst>
          </p:cNvPr>
          <p:cNvCxnSpPr>
            <a:cxnSpLocks/>
            <a:stCxn id="32" idx="3"/>
            <a:endCxn id="4" idx="3"/>
          </p:cNvCxnSpPr>
          <p:nvPr/>
        </p:nvCxnSpPr>
        <p:spPr>
          <a:xfrm flipH="1" flipV="1">
            <a:off x="6089650" y="664610"/>
            <a:ext cx="2827562" cy="5035465"/>
          </a:xfrm>
          <a:prstGeom prst="bentConnector3">
            <a:avLst>
              <a:gd name="adj1" fmla="val -8085"/>
            </a:avLst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AA9DC1D8-3472-AABE-74E6-6AD6B3298299}"/>
              </a:ext>
            </a:extLst>
          </p:cNvPr>
          <p:cNvCxnSpPr>
            <a:cxnSpLocks/>
            <a:stCxn id="7" idx="3"/>
            <a:endCxn id="32" idx="2"/>
          </p:cNvCxnSpPr>
          <p:nvPr/>
        </p:nvCxnSpPr>
        <p:spPr>
          <a:xfrm>
            <a:off x="8063061" y="2379318"/>
            <a:ext cx="12700" cy="3777957"/>
          </a:xfrm>
          <a:prstGeom prst="bentConnector4">
            <a:avLst>
              <a:gd name="adj1" fmla="val 14113575"/>
              <a:gd name="adj2" fmla="val 106051"/>
            </a:avLst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750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11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1">
            <a:lumMod val="75000"/>
          </a:schemeClr>
        </a:solidFill>
      </a:spPr>
      <a:bodyPr wrap="none" rtlCol="0">
        <a:spAutoFit/>
      </a:bodyPr>
      <a:lstStyle>
        <a:defPPr algn="l"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E79F3E05-7209-1148-8284-4EC090D358A9}" vid="{B3361C90-E3EA-FC48-8BB3-8127E00A832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1687</TotalTime>
  <Words>413</Words>
  <Application>Microsoft Macintosh PowerPoint</Application>
  <PresentationFormat>Widescreen</PresentationFormat>
  <Paragraphs>92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Hierarchical environment variable definiton.</vt:lpstr>
      <vt:lpstr>PowerPoint Presentation</vt:lpstr>
      <vt:lpstr>readme</vt:lpstr>
      <vt:lpstr>Intellij EnvFile: Inject variables live into RunConfig.</vt:lpstr>
      <vt:lpstr>PowerPoint Presentation</vt:lpstr>
      <vt:lpstr>graph.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Weber Thomas, DE-393</dc:creator>
  <cp:lastModifiedBy>Weber Thomas, DE-393</cp:lastModifiedBy>
  <cp:revision>11</cp:revision>
  <dcterms:created xsi:type="dcterms:W3CDTF">2023-08-15T18:04:10Z</dcterms:created>
  <dcterms:modified xsi:type="dcterms:W3CDTF">2023-09-04T14:31:09Z</dcterms:modified>
</cp:coreProperties>
</file>