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06"/>
    <p:restoredTop sz="97155"/>
  </p:normalViewPr>
  <p:slideViewPr>
    <p:cSldViewPr snapToGrid="0">
      <p:cViewPr varScale="1">
        <p:scale>
          <a:sx n="227" d="100"/>
          <a:sy n="227" d="100"/>
        </p:scale>
        <p:origin x="3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80C-C8B8-6482-F294-F0B97881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158D-BDFB-2EAF-67E0-BC0E9520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0547-6C3B-2986-66AC-247C3AD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3D8-1A84-E0BA-B0B8-877682AF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5856-7FC1-8BD1-980A-1298EAF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08F-E73E-525B-B526-DC8DBB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842-A8EE-3E4B-1159-C7DF256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E05-A894-9D79-E0AA-9F0C4BA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F1D4-BF78-8322-5303-3E8F1B4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407-F205-6015-3305-47DB2FB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ABA-B015-27AF-616C-C5231080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2ED6-5B00-DF87-7D7D-AA3918F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06F-6842-2A90-6143-4461754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85F-F82D-734E-E009-A13DC1F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5367-A96D-F275-6BB1-190A8D2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CF-26A5-AB99-BF86-F06BD75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7D31-E709-EF0B-636D-7F5BCD05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BCDC-100F-2D1E-BBCC-1C00432A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0AC9-025E-B32B-B8E8-33FAFF5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2C2-A292-9DF7-1982-B292A6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3A62-510D-9117-AA92-CAAC4EC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926F-E417-798D-FB74-E3A230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E42-1736-4558-8D78-970EC84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3A8E-503E-F326-F5DB-6EFBCEE7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9945-48ED-3B0A-3434-D5992358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9FC3-8E13-37C9-9EBC-08A0F4F2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D01E-7C63-24F7-7D25-33774EC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C7E5-BDE0-0213-A146-CA754F0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D3FE-1E5C-A144-BD32-65F032F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250-74D5-86AE-2515-9F8540C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147E-07D3-0D93-689F-C0B0C542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FB92-EE9A-38D2-7E19-6E48C70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5490-AF01-C4D2-1FE7-66CF8EB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A325-3267-FD6C-27B7-C41E77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2BF3-FDEF-FD54-5039-3441166C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F8AF-52BD-36C5-F014-B54D04B7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2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7569-B763-A1CF-41E3-F14D7D2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F5E-CB8C-BB5A-DD65-1A581CAE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122"/>
            <a:ext cx="10515600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6299-61E4-4481-1DAC-9105C8B8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EABD-DE79-9141-AFA2-A3447ADAF287}" type="datetimeFigureOut">
              <a:rPr lang="en-DE" smtClean="0"/>
              <a:t>01.09.23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CB1-4E7B-FDFB-8E9F-19B2FF7F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FAA-3998-653E-2F2B-5F762E1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8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5C2207-538D-7D74-4919-93904722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0" y="1384412"/>
            <a:ext cx="3810000" cy="243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8E84A-2A57-DA32-4A1B-C649D39D15AE}"/>
              </a:ext>
            </a:extLst>
          </p:cNvPr>
          <p:cNvSpPr txBox="1"/>
          <p:nvPr/>
        </p:nvSpPr>
        <p:spPr>
          <a:xfrm>
            <a:off x="371560" y="992221"/>
            <a:ext cx="132164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DE" sz="1400" dirty="0"/>
              <a:t>Default Textbox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D00FDCB-89D6-D6CD-C441-04C792FF73F2}"/>
              </a:ext>
            </a:extLst>
          </p:cNvPr>
          <p:cNvSpPr/>
          <p:nvPr/>
        </p:nvSpPr>
        <p:spPr>
          <a:xfrm>
            <a:off x="5555974" y="1868557"/>
            <a:ext cx="1073426" cy="37410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Hello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78219-79F9-7F9A-6E1B-DAFD9FA4FFCF}"/>
              </a:ext>
            </a:extLst>
          </p:cNvPr>
          <p:cNvSpPr/>
          <p:nvPr/>
        </p:nvSpPr>
        <p:spPr>
          <a:xfrm>
            <a:off x="7930341" y="614962"/>
            <a:ext cx="91440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210EB35-F739-78A9-6A63-5A410D8C4644}"/>
              </a:ext>
            </a:extLst>
          </p:cNvPr>
          <p:cNvSpPr/>
          <p:nvPr/>
        </p:nvSpPr>
        <p:spPr>
          <a:xfrm>
            <a:off x="8977745" y="591270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6D407-4285-844B-3CF4-ED447491C812}"/>
              </a:ext>
            </a:extLst>
          </p:cNvPr>
          <p:cNvSpPr/>
          <p:nvPr/>
        </p:nvSpPr>
        <p:spPr>
          <a:xfrm>
            <a:off x="9595381" y="365125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2895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57E-A7E4-1664-454A-E95F9F21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Hierarchical environment variable definiton.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49AC1-5FE7-7543-2BA7-0DB2DC65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7" y="2090185"/>
            <a:ext cx="2874899" cy="254375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7B522C6-5D73-2C1C-0FFD-E656BEBD3794}"/>
              </a:ext>
            </a:extLst>
          </p:cNvPr>
          <p:cNvGrpSpPr/>
          <p:nvPr/>
        </p:nvGrpSpPr>
        <p:grpSpPr>
          <a:xfrm>
            <a:off x="8508938" y="1251372"/>
            <a:ext cx="2914984" cy="1707449"/>
            <a:chOff x="4448342" y="2695951"/>
            <a:chExt cx="2914984" cy="17074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EEC870-2BA6-9580-59C8-1D5DA34D5016}"/>
                </a:ext>
              </a:extLst>
            </p:cNvPr>
            <p:cNvSpPr txBox="1"/>
            <p:nvPr/>
          </p:nvSpPr>
          <p:spPr>
            <a:xfrm>
              <a:off x="4448342" y="2926072"/>
              <a:ext cx="2914984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../global/cloud.env</a:t>
              </a:r>
            </a:p>
            <a:p>
              <a:endParaRPr lang="en-DE" dirty="0"/>
            </a:p>
            <a:p>
              <a:r>
                <a:rPr lang="en-DE" dirty="0"/>
                <a:t># Level3 overwrite</a:t>
              </a:r>
            </a:p>
            <a:p>
              <a:r>
                <a:rPr lang="en-DE" dirty="0"/>
                <a:t>export VAR_5=var_53</a:t>
              </a:r>
            </a:p>
            <a:p>
              <a:r>
                <a:rPr lang="en-DE" dirty="0"/>
                <a:t>export VAR_6=var_63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BFD170-85E0-DA04-C98F-4ACF08E7943E}"/>
                </a:ext>
              </a:extLst>
            </p:cNvPr>
            <p:cNvSpPr txBox="1"/>
            <p:nvPr/>
          </p:nvSpPr>
          <p:spPr>
            <a:xfrm>
              <a:off x="5160245" y="2695951"/>
              <a:ext cx="1491177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shared/level3.env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73454-7C6F-FF91-6450-C16BBCBE26D7}"/>
              </a:ext>
            </a:extLst>
          </p:cNvPr>
          <p:cNvGrpSpPr/>
          <p:nvPr/>
        </p:nvGrpSpPr>
        <p:grpSpPr>
          <a:xfrm>
            <a:off x="8726808" y="3537778"/>
            <a:ext cx="2662989" cy="2534983"/>
            <a:chOff x="7911099" y="3429000"/>
            <a:chExt cx="2662989" cy="25349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B38A7C-A901-CFD3-5ECB-2C2610DE0688}"/>
                </a:ext>
              </a:extLst>
            </p:cNvPr>
            <p:cNvSpPr txBox="1"/>
            <p:nvPr/>
          </p:nvSpPr>
          <p:spPr>
            <a:xfrm>
              <a:off x="7911099" y="3655659"/>
              <a:ext cx="2662989" cy="23083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shared/level3.env</a:t>
              </a:r>
            </a:p>
            <a:p>
              <a:endParaRPr lang="en-DE" dirty="0"/>
            </a:p>
            <a:p>
              <a:r>
                <a:rPr lang="en-DE" dirty="0"/>
                <a:t>other stuff</a:t>
              </a:r>
            </a:p>
            <a:p>
              <a:r>
                <a:rPr lang="en-DE" dirty="0"/>
                <a:t># comments</a:t>
              </a:r>
            </a:p>
            <a:p>
              <a:endParaRPr lang="en-DE" dirty="0"/>
            </a:p>
            <a:p>
              <a:r>
                <a:rPr lang="en-DE" dirty="0"/>
                <a:t># new variables just added</a:t>
              </a:r>
            </a:p>
            <a:p>
              <a:r>
                <a:rPr lang="en-DE" dirty="0"/>
                <a:t>export VAR_6=local_64</a:t>
              </a:r>
            </a:p>
            <a:p>
              <a:r>
                <a:rPr lang="en-DE" dirty="0"/>
                <a:t>export VAR_7=local_74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5B290E-82A0-D61F-49DC-0ED0A31447E0}"/>
                </a:ext>
              </a:extLst>
            </p:cNvPr>
            <p:cNvSpPr txBox="1"/>
            <p:nvPr/>
          </p:nvSpPr>
          <p:spPr>
            <a:xfrm>
              <a:off x="8740273" y="3429000"/>
              <a:ext cx="83106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local.env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4FBEF2-3704-8CD0-810F-1A8CD4A22FF2}"/>
              </a:ext>
            </a:extLst>
          </p:cNvPr>
          <p:cNvGrpSpPr/>
          <p:nvPr/>
        </p:nvGrpSpPr>
        <p:grpSpPr>
          <a:xfrm>
            <a:off x="4730914" y="3537778"/>
            <a:ext cx="2609181" cy="1704860"/>
            <a:chOff x="7911099" y="1503065"/>
            <a:chExt cx="2609181" cy="17048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33927-2883-A764-0155-A83C3A46E489}"/>
                </a:ext>
              </a:extLst>
            </p:cNvPr>
            <p:cNvSpPr txBox="1"/>
            <p:nvPr/>
          </p:nvSpPr>
          <p:spPr>
            <a:xfrm>
              <a:off x="7911099" y="1730597"/>
              <a:ext cx="2609181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global.env</a:t>
              </a:r>
            </a:p>
            <a:p>
              <a:endParaRPr lang="en-DE" dirty="0"/>
            </a:p>
            <a:p>
              <a:r>
                <a:rPr lang="en-DE" dirty="0"/>
                <a:t># Level2 overwrite</a:t>
              </a:r>
            </a:p>
            <a:p>
              <a:r>
                <a:rPr lang="en-DE" dirty="0"/>
                <a:t>export VAR_4=cloud_42</a:t>
              </a:r>
            </a:p>
            <a:p>
              <a:r>
                <a:rPr lang="en-DE" dirty="0"/>
                <a:t>export VAR_5=cloud_52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25F0C1-32DE-BA22-2C34-A25432AD5152}"/>
                </a:ext>
              </a:extLst>
            </p:cNvPr>
            <p:cNvSpPr txBox="1"/>
            <p:nvPr/>
          </p:nvSpPr>
          <p:spPr>
            <a:xfrm>
              <a:off x="8541022" y="1503065"/>
              <a:ext cx="140314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global/cloud.env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F4813C-A1BD-B4B7-1CD0-2517B84D4615}"/>
              </a:ext>
            </a:extLst>
          </p:cNvPr>
          <p:cNvGrpSpPr/>
          <p:nvPr/>
        </p:nvGrpSpPr>
        <p:grpSpPr>
          <a:xfrm>
            <a:off x="4889496" y="1547569"/>
            <a:ext cx="2345322" cy="1182104"/>
            <a:chOff x="4448342" y="1010158"/>
            <a:chExt cx="2345322" cy="11821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85AD11-43D8-6F0C-87A5-6E8644837C3A}"/>
                </a:ext>
              </a:extLst>
            </p:cNvPr>
            <p:cNvSpPr txBox="1"/>
            <p:nvPr/>
          </p:nvSpPr>
          <p:spPr>
            <a:xfrm>
              <a:off x="4448342" y="1268932"/>
              <a:ext cx="2345322" cy="923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export VAR_1=var_11</a:t>
              </a:r>
            </a:p>
            <a:p>
              <a:r>
                <a:rPr lang="en-DE" dirty="0"/>
                <a:t>export VAR_2=var_21</a:t>
              </a:r>
            </a:p>
            <a:p>
              <a:r>
                <a:rPr lang="en-DE" dirty="0"/>
                <a:t>export VAR_3=var_31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FAF83F-00C5-2408-BD6B-AC875FCC9333}"/>
                </a:ext>
              </a:extLst>
            </p:cNvPr>
            <p:cNvSpPr txBox="1"/>
            <p:nvPr/>
          </p:nvSpPr>
          <p:spPr>
            <a:xfrm>
              <a:off x="4963216" y="1010158"/>
              <a:ext cx="1537985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global/global1.env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FD3185-0AFD-C42F-48BF-A9C8EBB13D93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6062157" y="2729673"/>
            <a:ext cx="251" cy="808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087598B-AE8D-22C3-8B28-7117BF5CC75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7340095" y="2220157"/>
            <a:ext cx="1168843" cy="22838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A335E6-5013-74FF-9D68-F876C635F9C2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9966430" y="2958821"/>
            <a:ext cx="5083" cy="578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riangle 41">
            <a:extLst>
              <a:ext uri="{FF2B5EF4-FFF2-40B4-BE49-F238E27FC236}">
                <a16:creationId xmlns:a16="http://schemas.microsoft.com/office/drawing/2014/main" id="{C86686F6-205B-B6A8-A561-CA1EBBE9F4DD}"/>
              </a:ext>
            </a:extLst>
          </p:cNvPr>
          <p:cNvSpPr/>
          <p:nvPr/>
        </p:nvSpPr>
        <p:spPr>
          <a:xfrm rot="5400000">
            <a:off x="2151236" y="3364996"/>
            <a:ext cx="3772643" cy="1609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E73258-3232-00D9-5B33-92F8139283A3}"/>
              </a:ext>
            </a:extLst>
          </p:cNvPr>
          <p:cNvSpPr txBox="1"/>
          <p:nvPr/>
        </p:nvSpPr>
        <p:spPr>
          <a:xfrm>
            <a:off x="758466" y="5549541"/>
            <a:ext cx="464082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400" dirty="0"/>
              <a:t>rsenv calculates recursively the resulting set of variables.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400" dirty="0"/>
              <a:t>Child definition trumps parent definition.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CCE4E1-0137-55C7-99F4-EC4A07931748}"/>
              </a:ext>
            </a:extLst>
          </p:cNvPr>
          <p:cNvSpPr/>
          <p:nvPr/>
        </p:nvSpPr>
        <p:spPr>
          <a:xfrm>
            <a:off x="8575259" y="3764437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E7BD88A1-137B-3914-83DC-7D627D8B698D}"/>
              </a:ext>
            </a:extLst>
          </p:cNvPr>
          <p:cNvSpPr/>
          <p:nvPr/>
        </p:nvSpPr>
        <p:spPr>
          <a:xfrm>
            <a:off x="10576534" y="3303999"/>
            <a:ext cx="1073426" cy="374108"/>
          </a:xfrm>
          <a:prstGeom prst="wedgeRoundRect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A7B818-83BA-40F4-58FF-831F15265680}"/>
              </a:ext>
            </a:extLst>
          </p:cNvPr>
          <p:cNvSpPr/>
          <p:nvPr/>
        </p:nvSpPr>
        <p:spPr>
          <a:xfrm>
            <a:off x="8474814" y="1525744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8887EFD8-8DAB-C258-6BB2-A7B88F363688}"/>
              </a:ext>
            </a:extLst>
          </p:cNvPr>
          <p:cNvSpPr/>
          <p:nvPr/>
        </p:nvSpPr>
        <p:spPr>
          <a:xfrm>
            <a:off x="10712018" y="1933743"/>
            <a:ext cx="1073426" cy="374108"/>
          </a:xfrm>
          <a:prstGeom prst="wedgeRoundRectCallout">
            <a:avLst>
              <a:gd name="adj1" fmla="val -20833"/>
              <a:gd name="adj2" fmla="val -6185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EA9D93CA-DACD-426C-7836-90FE175886DD}"/>
              </a:ext>
            </a:extLst>
          </p:cNvPr>
          <p:cNvSpPr/>
          <p:nvPr/>
        </p:nvSpPr>
        <p:spPr>
          <a:xfrm>
            <a:off x="4152157" y="1270999"/>
            <a:ext cx="1130592" cy="509925"/>
          </a:xfrm>
          <a:prstGeom prst="wedgeRoundRectCallout">
            <a:avLst>
              <a:gd name="adj1" fmla="val 23254"/>
              <a:gd name="adj2" fmla="val 7107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No Link to parent: Tree 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E4DE6E-127F-F36F-4B5A-0AD068AF8153}"/>
              </a:ext>
            </a:extLst>
          </p:cNvPr>
          <p:cNvSpPr/>
          <p:nvPr/>
        </p:nvSpPr>
        <p:spPr>
          <a:xfrm>
            <a:off x="4715814" y="3786515"/>
            <a:ext cx="2001275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153CF3B0-2894-3E94-1AF8-FC19BA89CC8E}"/>
              </a:ext>
            </a:extLst>
          </p:cNvPr>
          <p:cNvSpPr/>
          <p:nvPr/>
        </p:nvSpPr>
        <p:spPr>
          <a:xfrm>
            <a:off x="6694447" y="4178393"/>
            <a:ext cx="1073426" cy="374108"/>
          </a:xfrm>
          <a:prstGeom prst="wedgeRoundRectCallout">
            <a:avLst>
              <a:gd name="adj1" fmla="val -40261"/>
              <a:gd name="adj2" fmla="val -790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</p:spTree>
    <p:extLst>
      <p:ext uri="{BB962C8B-B14F-4D97-AF65-F5344CB8AC3E}">
        <p14:creationId xmlns:p14="http://schemas.microsoft.com/office/powerpoint/2010/main" val="15985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49AC1-5FE7-7543-2BA7-0DB2DC65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7" y="2090185"/>
            <a:ext cx="1669029" cy="147678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7B522C6-5D73-2C1C-0FFD-E656BEBD3794}"/>
              </a:ext>
            </a:extLst>
          </p:cNvPr>
          <p:cNvGrpSpPr/>
          <p:nvPr/>
        </p:nvGrpSpPr>
        <p:grpSpPr>
          <a:xfrm>
            <a:off x="4885247" y="3574533"/>
            <a:ext cx="2914984" cy="1707449"/>
            <a:chOff x="4448342" y="2695951"/>
            <a:chExt cx="2914984" cy="17074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EEC870-2BA6-9580-59C8-1D5DA34D5016}"/>
                </a:ext>
              </a:extLst>
            </p:cNvPr>
            <p:cNvSpPr txBox="1"/>
            <p:nvPr/>
          </p:nvSpPr>
          <p:spPr>
            <a:xfrm>
              <a:off x="4448342" y="2926072"/>
              <a:ext cx="2914984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../global/cloud.env</a:t>
              </a:r>
            </a:p>
            <a:p>
              <a:endParaRPr lang="en-DE" dirty="0"/>
            </a:p>
            <a:p>
              <a:r>
                <a:rPr lang="en-DE" dirty="0"/>
                <a:t># Level3 overwrite</a:t>
              </a:r>
            </a:p>
            <a:p>
              <a:r>
                <a:rPr lang="en-DE" dirty="0"/>
                <a:t>export VAR_5=var_53</a:t>
              </a:r>
            </a:p>
            <a:p>
              <a:r>
                <a:rPr lang="en-DE" dirty="0"/>
                <a:t>export VAR_6=var_63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BFD170-85E0-DA04-C98F-4ACF08E7943E}"/>
                </a:ext>
              </a:extLst>
            </p:cNvPr>
            <p:cNvSpPr txBox="1"/>
            <p:nvPr/>
          </p:nvSpPr>
          <p:spPr>
            <a:xfrm>
              <a:off x="5160245" y="2695951"/>
              <a:ext cx="1491177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shared/level3.env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73454-7C6F-FF91-6450-C16BBCBE26D7}"/>
              </a:ext>
            </a:extLst>
          </p:cNvPr>
          <p:cNvGrpSpPr/>
          <p:nvPr/>
        </p:nvGrpSpPr>
        <p:grpSpPr>
          <a:xfrm>
            <a:off x="5103117" y="5542891"/>
            <a:ext cx="2662989" cy="1149989"/>
            <a:chOff x="7911099" y="3429000"/>
            <a:chExt cx="2662989" cy="11499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B38A7C-A901-CFD3-5ECB-2C2610DE0688}"/>
                </a:ext>
              </a:extLst>
            </p:cNvPr>
            <p:cNvSpPr txBox="1"/>
            <p:nvPr/>
          </p:nvSpPr>
          <p:spPr>
            <a:xfrm>
              <a:off x="7911099" y="3655659"/>
              <a:ext cx="2662989" cy="923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shared/level3.env</a:t>
              </a:r>
            </a:p>
            <a:p>
              <a:r>
                <a:rPr lang="en-DE" dirty="0"/>
                <a:t>export VAR_6=local_64</a:t>
              </a:r>
            </a:p>
            <a:p>
              <a:r>
                <a:rPr lang="en-DE" dirty="0"/>
                <a:t>export VAR_7=local_74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5B290E-82A0-D61F-49DC-0ED0A31447E0}"/>
                </a:ext>
              </a:extLst>
            </p:cNvPr>
            <p:cNvSpPr txBox="1"/>
            <p:nvPr/>
          </p:nvSpPr>
          <p:spPr>
            <a:xfrm>
              <a:off x="8740273" y="3429000"/>
              <a:ext cx="83106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local.env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4FBEF2-3704-8CD0-810F-1A8CD4A22FF2}"/>
              </a:ext>
            </a:extLst>
          </p:cNvPr>
          <p:cNvGrpSpPr/>
          <p:nvPr/>
        </p:nvGrpSpPr>
        <p:grpSpPr>
          <a:xfrm>
            <a:off x="5035687" y="1585840"/>
            <a:ext cx="2609181" cy="1704860"/>
            <a:chOff x="7911099" y="1503065"/>
            <a:chExt cx="2609181" cy="17048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33927-2883-A764-0155-A83C3A46E489}"/>
                </a:ext>
              </a:extLst>
            </p:cNvPr>
            <p:cNvSpPr txBox="1"/>
            <p:nvPr/>
          </p:nvSpPr>
          <p:spPr>
            <a:xfrm>
              <a:off x="7911099" y="1730597"/>
              <a:ext cx="2609181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global.env</a:t>
              </a:r>
            </a:p>
            <a:p>
              <a:endParaRPr lang="en-DE" dirty="0"/>
            </a:p>
            <a:p>
              <a:r>
                <a:rPr lang="en-DE" dirty="0"/>
                <a:t># Level2 overwrite</a:t>
              </a:r>
            </a:p>
            <a:p>
              <a:r>
                <a:rPr lang="en-DE" dirty="0"/>
                <a:t>export VAR_4=cloud_42</a:t>
              </a:r>
            </a:p>
            <a:p>
              <a:r>
                <a:rPr lang="en-DE" dirty="0"/>
                <a:t>export VAR_5=cloud_52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25F0C1-32DE-BA22-2C34-A25432AD5152}"/>
                </a:ext>
              </a:extLst>
            </p:cNvPr>
            <p:cNvSpPr txBox="1"/>
            <p:nvPr/>
          </p:nvSpPr>
          <p:spPr>
            <a:xfrm>
              <a:off x="8541022" y="1503065"/>
              <a:ext cx="140314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global/cloud.env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F4813C-A1BD-B4B7-1CD0-2517B84D4615}"/>
              </a:ext>
            </a:extLst>
          </p:cNvPr>
          <p:cNvGrpSpPr/>
          <p:nvPr/>
        </p:nvGrpSpPr>
        <p:grpSpPr>
          <a:xfrm>
            <a:off x="5194269" y="122404"/>
            <a:ext cx="2345322" cy="1182104"/>
            <a:chOff x="4448342" y="1010158"/>
            <a:chExt cx="2345322" cy="11821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85AD11-43D8-6F0C-87A5-6E8644837C3A}"/>
                </a:ext>
              </a:extLst>
            </p:cNvPr>
            <p:cNvSpPr txBox="1"/>
            <p:nvPr/>
          </p:nvSpPr>
          <p:spPr>
            <a:xfrm>
              <a:off x="4448342" y="1268932"/>
              <a:ext cx="2345322" cy="923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export VAR_1=var_11</a:t>
              </a:r>
            </a:p>
            <a:p>
              <a:r>
                <a:rPr lang="en-DE" dirty="0"/>
                <a:t>export VAR_2=var_21</a:t>
              </a:r>
            </a:p>
            <a:p>
              <a:r>
                <a:rPr lang="en-DE" dirty="0"/>
                <a:t>export VAR_3=var_31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FAF83F-00C5-2408-BD6B-AC875FCC9333}"/>
                </a:ext>
              </a:extLst>
            </p:cNvPr>
            <p:cNvSpPr txBox="1"/>
            <p:nvPr/>
          </p:nvSpPr>
          <p:spPr>
            <a:xfrm>
              <a:off x="4859041" y="1010158"/>
              <a:ext cx="1537985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global/global1.env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FD3185-0AFD-C42F-48BF-A9C8EBB13D93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6366930" y="1304508"/>
            <a:ext cx="251" cy="281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087598B-AE8D-22C3-8B28-7117BF5CC753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rot="16200000" flipH="1">
            <a:off x="6199592" y="3431385"/>
            <a:ext cx="283833" cy="2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A335E6-5013-74FF-9D68-F876C635F9C2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6342739" y="5281982"/>
            <a:ext cx="5083" cy="260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riangle 41">
            <a:extLst>
              <a:ext uri="{FF2B5EF4-FFF2-40B4-BE49-F238E27FC236}">
                <a16:creationId xmlns:a16="http://schemas.microsoft.com/office/drawing/2014/main" id="{C86686F6-205B-B6A8-A561-CA1EBBE9F4DD}"/>
              </a:ext>
            </a:extLst>
          </p:cNvPr>
          <p:cNvSpPr/>
          <p:nvPr/>
        </p:nvSpPr>
        <p:spPr>
          <a:xfrm rot="5400000">
            <a:off x="2151236" y="3364996"/>
            <a:ext cx="3772643" cy="1609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CCE4E1-0137-55C7-99F4-EC4A07931748}"/>
              </a:ext>
            </a:extLst>
          </p:cNvPr>
          <p:cNvSpPr/>
          <p:nvPr/>
        </p:nvSpPr>
        <p:spPr>
          <a:xfrm>
            <a:off x="5103117" y="5769550"/>
            <a:ext cx="2662989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A7B818-83BA-40F4-58FF-831F15265680}"/>
              </a:ext>
            </a:extLst>
          </p:cNvPr>
          <p:cNvSpPr/>
          <p:nvPr/>
        </p:nvSpPr>
        <p:spPr>
          <a:xfrm>
            <a:off x="4851123" y="3848905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8887EFD8-8DAB-C258-6BB2-A7B88F363688}"/>
              </a:ext>
            </a:extLst>
          </p:cNvPr>
          <p:cNvSpPr/>
          <p:nvPr/>
        </p:nvSpPr>
        <p:spPr>
          <a:xfrm>
            <a:off x="7088327" y="4256904"/>
            <a:ext cx="1073426" cy="374108"/>
          </a:xfrm>
          <a:prstGeom prst="wedgeRoundRectCallout">
            <a:avLst>
              <a:gd name="adj1" fmla="val -20833"/>
              <a:gd name="adj2" fmla="val -6185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E4DE6E-127F-F36F-4B5A-0AD068AF8153}"/>
              </a:ext>
            </a:extLst>
          </p:cNvPr>
          <p:cNvSpPr/>
          <p:nvPr/>
        </p:nvSpPr>
        <p:spPr>
          <a:xfrm>
            <a:off x="5020587" y="1834577"/>
            <a:ext cx="2001275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153CF3B0-2894-3E94-1AF8-FC19BA89CC8E}"/>
              </a:ext>
            </a:extLst>
          </p:cNvPr>
          <p:cNvSpPr/>
          <p:nvPr/>
        </p:nvSpPr>
        <p:spPr>
          <a:xfrm>
            <a:off x="6999220" y="2226455"/>
            <a:ext cx="1073426" cy="374108"/>
          </a:xfrm>
          <a:prstGeom prst="wedgeRoundRectCallout">
            <a:avLst>
              <a:gd name="adj1" fmla="val -40261"/>
              <a:gd name="adj2" fmla="val -790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55E8CE-E475-53C9-30AF-2175F62B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010" y="1120876"/>
            <a:ext cx="1730538" cy="31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8689DEE-21DC-CFCB-561B-A7A0310892AC}"/>
              </a:ext>
            </a:extLst>
          </p:cNvPr>
          <p:cNvSpPr txBox="1"/>
          <p:nvPr/>
        </p:nvSpPr>
        <p:spPr>
          <a:xfrm>
            <a:off x="4755973" y="1648494"/>
            <a:ext cx="2133384" cy="41176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sz="1400" dirty="0">
                <a:solidFill>
                  <a:srgbClr val="002060"/>
                </a:solidFill>
              </a:rPr>
              <a:t>Logical Dependency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81C4E-F20E-63A1-B117-287F64B7BBAC}"/>
              </a:ext>
            </a:extLst>
          </p:cNvPr>
          <p:cNvSpPr txBox="1"/>
          <p:nvPr/>
        </p:nvSpPr>
        <p:spPr>
          <a:xfrm>
            <a:off x="6889357" y="1648494"/>
            <a:ext cx="2133384" cy="41176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sz="1400" dirty="0">
                <a:solidFill>
                  <a:srgbClr val="002060"/>
                </a:solidFill>
              </a:rPr>
              <a:t>Resulting Variable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3DB2E-894B-A22D-E1D6-A3F4A5BB9F01}"/>
              </a:ext>
            </a:extLst>
          </p:cNvPr>
          <p:cNvSpPr txBox="1"/>
          <p:nvPr/>
        </p:nvSpPr>
        <p:spPr>
          <a:xfrm>
            <a:off x="2622589" y="1648494"/>
            <a:ext cx="2133384" cy="41176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DE" sz="1400" dirty="0">
                <a:solidFill>
                  <a:srgbClr val="002060"/>
                </a:solidFill>
              </a:rPr>
              <a:t>Filesystem Layout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494D0-D775-FB7B-23C5-0F77CF74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readme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705FF-E2B8-0B59-D28F-CF5573076A3C}"/>
              </a:ext>
            </a:extLst>
          </p:cNvPr>
          <p:cNvSpPr txBox="1"/>
          <p:nvPr/>
        </p:nvSpPr>
        <p:spPr>
          <a:xfrm>
            <a:off x="7134792" y="3061110"/>
            <a:ext cx="1730538" cy="12772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DE" sz="1100" dirty="0"/>
              <a:t>export VAR_1=var_11</a:t>
            </a:r>
          </a:p>
          <a:p>
            <a:r>
              <a:rPr lang="en-DE" sz="1100" dirty="0"/>
              <a:t>export VAR_2=var_21</a:t>
            </a:r>
          </a:p>
          <a:p>
            <a:r>
              <a:rPr lang="en-DE" sz="1100" dirty="0"/>
              <a:t>export VAR_3=var_31</a:t>
            </a:r>
          </a:p>
          <a:p>
            <a:r>
              <a:rPr lang="en-DE" sz="1100" dirty="0"/>
              <a:t>export VAR_4=cloud_42</a:t>
            </a:r>
          </a:p>
          <a:p>
            <a:r>
              <a:rPr lang="en-DE" sz="1100" dirty="0"/>
              <a:t>export VAR_5=var_53</a:t>
            </a:r>
          </a:p>
          <a:p>
            <a:r>
              <a:rPr lang="en-DE" sz="1100" dirty="0"/>
              <a:t>export VAR_6=local_64</a:t>
            </a:r>
          </a:p>
          <a:p>
            <a:r>
              <a:rPr lang="en-DE" sz="1100" dirty="0"/>
              <a:t>export VAR_7=local_74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A8715-0B85-8557-7E62-A8503177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09" y="3061110"/>
            <a:ext cx="1669029" cy="1476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9F07D-CAE4-619D-B3E6-A41F3D7C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08" y="2301010"/>
            <a:ext cx="1730538" cy="31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A315-8DD5-D79F-860F-A265A82C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Intellij EnvFile: Inject variables live into RunConfig.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7727B-5615-84E9-9E76-F2A5C3A2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2262"/>
            <a:ext cx="6350000" cy="440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AF930D-49A4-AC58-CA6D-B2ACE123BA51}"/>
              </a:ext>
            </a:extLst>
          </p:cNvPr>
          <p:cNvSpPr/>
          <p:nvPr/>
        </p:nvSpPr>
        <p:spPr>
          <a:xfrm>
            <a:off x="4240373" y="2346658"/>
            <a:ext cx="639124" cy="283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8981708A-0F9A-4447-43CC-1586E6A04A65}"/>
              </a:ext>
            </a:extLst>
          </p:cNvPr>
          <p:cNvSpPr/>
          <p:nvPr/>
        </p:nvSpPr>
        <p:spPr>
          <a:xfrm rot="10800000">
            <a:off x="3151479" y="3892820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21831-1386-5FD2-60A6-EE3D12EA32E7}"/>
              </a:ext>
            </a:extLst>
          </p:cNvPr>
          <p:cNvSpPr/>
          <p:nvPr/>
        </p:nvSpPr>
        <p:spPr>
          <a:xfrm>
            <a:off x="11045628" y="49696"/>
            <a:ext cx="914400" cy="9144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BC557C-32DA-2694-801E-BC6379C87617}"/>
              </a:ext>
            </a:extLst>
          </p:cNvPr>
          <p:cNvSpPr/>
          <p:nvPr/>
        </p:nvSpPr>
        <p:spPr>
          <a:xfrm>
            <a:off x="3393793" y="1908316"/>
            <a:ext cx="1016365" cy="23669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8F300-4BBE-434B-5BBD-3FE72EDD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97" y="3864308"/>
            <a:ext cx="4328455" cy="201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F11CB1-1BB7-8790-1E64-79F595CF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31" y="1908316"/>
            <a:ext cx="3098800" cy="1143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CED910-1C93-6024-48C5-BAAFC8259F43}"/>
              </a:ext>
            </a:extLst>
          </p:cNvPr>
          <p:cNvSpPr txBox="1"/>
          <p:nvPr/>
        </p:nvSpPr>
        <p:spPr>
          <a:xfrm>
            <a:off x="8010281" y="1612800"/>
            <a:ext cx="2673745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directory with environment config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B439C26-7AED-EB26-F2AC-2DF84D30B440}"/>
              </a:ext>
            </a:extLst>
          </p:cNvPr>
          <p:cNvCxnSpPr>
            <a:stCxn id="14" idx="2"/>
            <a:endCxn id="9" idx="3"/>
          </p:cNvCxnSpPr>
          <p:nvPr/>
        </p:nvCxnSpPr>
        <p:spPr>
          <a:xfrm rot="5400000">
            <a:off x="8444959" y="3048410"/>
            <a:ext cx="913867" cy="919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260824-7F65-ECB4-E787-C80AB6BB0778}"/>
              </a:ext>
            </a:extLst>
          </p:cNvPr>
          <p:cNvSpPr txBox="1"/>
          <p:nvPr/>
        </p:nvSpPr>
        <p:spPr>
          <a:xfrm>
            <a:off x="4429859" y="4054010"/>
            <a:ext cx="372871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command which outputs the variables to stdout.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D89830-31EA-7031-391B-53CEBC896E58}"/>
              </a:ext>
            </a:extLst>
          </p:cNvPr>
          <p:cNvSpPr txBox="1"/>
          <p:nvPr/>
        </p:nvSpPr>
        <p:spPr>
          <a:xfrm>
            <a:off x="3730428" y="2665725"/>
            <a:ext cx="3073149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control which set of variables to choose</a:t>
            </a:r>
          </a:p>
        </p:txBody>
      </p:sp>
    </p:spTree>
    <p:extLst>
      <p:ext uri="{BB962C8B-B14F-4D97-AF65-F5344CB8AC3E}">
        <p14:creationId xmlns:p14="http://schemas.microsoft.com/office/powerpoint/2010/main" val="186612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343B-789C-FD7A-EB9F-B997CE73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F7640-B712-9919-E3CC-30444896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52846"/>
            <a:ext cx="9210408" cy="41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75000"/>
          </a:schemeClr>
        </a:solidFill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F3E05-7209-1148-8284-4EC090D358A9}" vid="{B3361C90-E3EA-FC48-8BB3-8127E00A83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</TotalTime>
  <Words>385</Words>
  <Application>Microsoft Macintosh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Hierarchical environment variable definiton.</vt:lpstr>
      <vt:lpstr>PowerPoint Presentation</vt:lpstr>
      <vt:lpstr>readme</vt:lpstr>
      <vt:lpstr>Intellij EnvFile: Inject variables live into RunConfig.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Thomas, DE-393</dc:creator>
  <cp:lastModifiedBy>Weber Thomas, DE-393</cp:lastModifiedBy>
  <cp:revision>10</cp:revision>
  <dcterms:created xsi:type="dcterms:W3CDTF">2023-08-15T18:04:10Z</dcterms:created>
  <dcterms:modified xsi:type="dcterms:W3CDTF">2023-09-02T12:24:09Z</dcterms:modified>
</cp:coreProperties>
</file>