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9"/>
  </p:normalViewPr>
  <p:slideViewPr>
    <p:cSldViewPr snapToGrid="0" snapToObjects="1">
      <p:cViewPr varScale="1">
        <p:scale>
          <a:sx n="153" d="100"/>
          <a:sy n="153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FD95-3D07-0D49-9F86-A7A552AC2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74C8D-0EE1-0D47-B4F2-491B902C1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25C0-6AE2-054C-930A-7E848930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84F-C199-CD45-8783-8804AD57EBAB}" type="datetimeFigureOut">
              <a:rPr lang="en-DE" smtClean="0"/>
              <a:t>07.03.21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B830-4717-3744-98C8-C8959D2D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85355-CCE6-CF4A-9351-D882B787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05D7-3032-2346-BB1F-AFB238CF46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491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FB5A-9129-2144-95A3-077DDCE9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398A6-7B43-BF45-8DF9-F498165AF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3A9C-6113-7141-8F05-B12DF591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84F-C199-CD45-8783-8804AD57EBAB}" type="datetimeFigureOut">
              <a:rPr lang="en-DE" smtClean="0"/>
              <a:t>07.03.21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D9DE-9912-6042-95A3-AF37EAEA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58F4E-1C6E-4D40-9701-F2924293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05D7-3032-2346-BB1F-AFB238CF46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060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FD77A-A59E-5E43-954B-387FBD0A1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12BCC-AA30-F243-B369-F69C13E48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95131-861F-7B48-86DF-8CE7F7B5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84F-C199-CD45-8783-8804AD57EBAB}" type="datetimeFigureOut">
              <a:rPr lang="en-DE" smtClean="0"/>
              <a:t>07.03.21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499F6-9F42-BE48-A87F-3DCD7402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7554A-0D25-3849-8931-DC422C30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05D7-3032-2346-BB1F-AFB238CF46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79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0824-5223-574B-8360-450A632F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6D01-7031-6D4E-869A-B06414D8B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331FE-5774-4B41-9682-CA3740F7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84F-C199-CD45-8783-8804AD57EBAB}" type="datetimeFigureOut">
              <a:rPr lang="en-DE" smtClean="0"/>
              <a:t>07.03.21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B255-C705-3343-8ECA-40AAC890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8B88-809D-724E-AFA7-E249F59F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05D7-3032-2346-BB1F-AFB238CF46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371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6C92-3345-BA40-8E9C-B372FB4A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CCE5D-CA4E-A54C-9416-8765E4CC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45C30-C415-3B47-B19D-E0EFBF06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84F-C199-CD45-8783-8804AD57EBAB}" type="datetimeFigureOut">
              <a:rPr lang="en-DE" smtClean="0"/>
              <a:t>07.03.21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858A-D1A6-2341-B4B5-FDA5C692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404B-5A84-3648-BFAF-454EDCCD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05D7-3032-2346-BB1F-AFB238CF46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725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9D4D-36A2-EA4F-A59C-F4DE8AE6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DF9C-2588-8A46-AED8-7D2D6D787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833F1-F819-DD43-9C2A-C9FFB9CBC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15EBB-21A9-0A4A-BC07-581A7325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84F-C199-CD45-8783-8804AD57EBAB}" type="datetimeFigureOut">
              <a:rPr lang="en-DE" smtClean="0"/>
              <a:t>07.03.21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CC183-9258-2949-A588-E2F925B1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D6D4D-E271-B047-A28A-34D365B2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05D7-3032-2346-BB1F-AFB238CF46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526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FBC5-D795-BD4E-8F3C-8DBFD8CA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34DFD-C329-EA48-9286-04C15E740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FE1F9-2D6A-944B-B841-B92895248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1E8D8-8123-1F41-A50F-BAA71F1F4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9AEB1-123F-5F44-8C43-53273907F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A2584-01B3-714C-8B6A-26C7387A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84F-C199-CD45-8783-8804AD57EBAB}" type="datetimeFigureOut">
              <a:rPr lang="en-DE" smtClean="0"/>
              <a:t>07.03.21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4C836-EC0F-E847-B46D-2FB6DCF0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20BFE-7684-E34E-B207-89A7BFCD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05D7-3032-2346-BB1F-AFB238CF46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001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D888-F448-D049-AB2B-61412219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E9243-02BB-EB49-8838-2EC4BE2E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84F-C199-CD45-8783-8804AD57EBAB}" type="datetimeFigureOut">
              <a:rPr lang="en-DE" smtClean="0"/>
              <a:t>07.03.21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C5E28-5575-D94A-B1A1-073D1B2A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4EEAE-783F-8D4B-858F-1A8AE2F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05D7-3032-2346-BB1F-AFB238CF46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477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178FE-ABB1-DE4F-9A15-154A7B29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84F-C199-CD45-8783-8804AD57EBAB}" type="datetimeFigureOut">
              <a:rPr lang="en-DE" smtClean="0"/>
              <a:t>07.03.21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64BA1-AEBD-654F-9003-35D805BF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F9748-B22A-1348-82C2-CD3028BE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05D7-3032-2346-BB1F-AFB238CF46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08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CC1F-2CB9-8947-82CC-63234CFF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CDFC-C0D3-194F-8968-858E3276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FD222-8966-804E-B1C5-FFA0C0AF5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752F7-69AC-714E-84B7-BC3F3B1A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84F-C199-CD45-8783-8804AD57EBAB}" type="datetimeFigureOut">
              <a:rPr lang="en-DE" smtClean="0"/>
              <a:t>07.03.21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AF9E-3888-4440-9607-DD319922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9FD8B-7DFC-174E-A385-62B22C44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05D7-3032-2346-BB1F-AFB238CF46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710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40C2-EF74-1F42-98FF-8647D9AB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36211-74ED-1545-B137-2BD1F41BA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15006-5042-6B49-B111-4D348C3B9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F6293-ACA7-424C-94E4-1DA6856E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684F-C199-CD45-8783-8804AD57EBAB}" type="datetimeFigureOut">
              <a:rPr lang="en-DE" smtClean="0"/>
              <a:t>07.03.21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D7432-95BE-CC48-9B87-A21CC1AE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9863F-AAF2-C24E-B99C-2091948D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05D7-3032-2346-BB1F-AFB238CF46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25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B900D-DAE6-0B4D-884B-34B00B40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9E209-E4C4-F841-B466-C231032E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25BE-10E9-3B4F-A772-7F301F9E8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6684F-C199-CD45-8783-8804AD57EBAB}" type="datetimeFigureOut">
              <a:rPr lang="en-DE" smtClean="0"/>
              <a:t>07.03.21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9AAAC-2D82-D942-90CD-89EE86218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4EA2-B890-BE44-9E3C-628A4EF49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05D7-3032-2346-BB1F-AFB238CF46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705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7D929EB-F53C-F54C-947D-19A1F5BB3902}"/>
              </a:ext>
            </a:extLst>
          </p:cNvPr>
          <p:cNvGrpSpPr/>
          <p:nvPr/>
        </p:nvGrpSpPr>
        <p:grpSpPr>
          <a:xfrm>
            <a:off x="1920207" y="-1"/>
            <a:ext cx="6618902" cy="5492753"/>
            <a:chOff x="1920207" y="-1"/>
            <a:chExt cx="6618902" cy="54927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07C53F-ACDE-D141-B4B6-69EDE9598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6541" y="3080752"/>
              <a:ext cx="5642673" cy="2412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FD07BA7-E072-8C42-8B6C-195877CCD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0274" y="-1"/>
              <a:ext cx="3048835" cy="2412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9AFE225-4D8F-934E-A8B9-4EE081338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0207" y="-1"/>
              <a:ext cx="3455659" cy="2412000"/>
            </a:xfrm>
            <a:prstGeom prst="rect">
              <a:avLst/>
            </a:prstGeom>
          </p:spPr>
        </p:pic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ACB694BC-EFF2-1F47-B8BC-26AB7967D039}"/>
                </a:ext>
              </a:extLst>
            </p:cNvPr>
            <p:cNvSpPr/>
            <p:nvPr/>
          </p:nvSpPr>
          <p:spPr>
            <a:xfrm rot="10800000">
              <a:off x="2944841" y="2500168"/>
              <a:ext cx="4946074" cy="492414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73607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 Thomas, DE-393</dc:creator>
  <cp:lastModifiedBy>Weber Thomas, DE-393</cp:lastModifiedBy>
  <cp:revision>1</cp:revision>
  <dcterms:created xsi:type="dcterms:W3CDTF">2021-03-07T20:36:28Z</dcterms:created>
  <dcterms:modified xsi:type="dcterms:W3CDTF">2021-03-07T20:44:01Z</dcterms:modified>
</cp:coreProperties>
</file>