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2"/>
    <p:restoredTop sz="97155"/>
  </p:normalViewPr>
  <p:slideViewPr>
    <p:cSldViewPr snapToGrid="0">
      <p:cViewPr varScale="1">
        <p:scale>
          <a:sx n="125" d="100"/>
          <a:sy n="125" d="100"/>
        </p:scale>
        <p:origin x="176" y="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24.08.24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3AC16-9F94-01CD-0A12-DA41E9D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567872"/>
            <a:ext cx="4114800" cy="2032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2702378" y="840921"/>
            <a:ext cx="824592" cy="204108"/>
          </a:xfrm>
          <a:prstGeom prst="wedgeRoundRectCallout">
            <a:avLst>
              <a:gd name="adj1" fmla="val -31724"/>
              <a:gd name="adj2" fmla="val 8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</a:t>
            </a:r>
            <a:r>
              <a:rPr lang="en-DE" sz="1100"/>
              <a:t>aw link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45ABF19-39E3-2D83-E9D2-B07C490A2C7E}"/>
              </a:ext>
            </a:extLst>
          </p:cNvPr>
          <p:cNvSpPr/>
          <p:nvPr/>
        </p:nvSpPr>
        <p:spPr>
          <a:xfrm>
            <a:off x="2462892" y="1618342"/>
            <a:ext cx="1545772" cy="204108"/>
          </a:xfrm>
          <a:prstGeom prst="wedgeRoundRectCallout">
            <a:avLst>
              <a:gd name="adj1" fmla="val -60437"/>
              <a:gd name="adj2" fmla="val -4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human readable</a:t>
            </a:r>
            <a:r>
              <a:rPr lang="en-DE" sz="1100"/>
              <a:t> link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F2C9E58-5CA4-9D82-52C9-09254F606700}"/>
              </a:ext>
            </a:extLst>
          </p:cNvPr>
          <p:cNvSpPr/>
          <p:nvPr/>
        </p:nvSpPr>
        <p:spPr>
          <a:xfrm>
            <a:off x="2402340" y="2497818"/>
            <a:ext cx="1666876" cy="204108"/>
          </a:xfrm>
          <a:prstGeom prst="wedgeRoundRectCallout">
            <a:avLst>
              <a:gd name="adj1" fmla="val -25050"/>
              <a:gd name="adj2" fmla="val -93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,go: open in web-browser</a:t>
            </a:r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3D55BE-68A5-FE1E-581F-23924BDAA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7" y="3158218"/>
            <a:ext cx="5080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47671-975E-3E67-3529-1035D7A4A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6" y="986063"/>
            <a:ext cx="5708850" cy="2287816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8B63E53-8BB8-741C-D973-D442D0B639A8}"/>
              </a:ext>
            </a:extLst>
          </p:cNvPr>
          <p:cNvSpPr/>
          <p:nvPr/>
        </p:nvSpPr>
        <p:spPr>
          <a:xfrm>
            <a:off x="4451034" y="1363433"/>
            <a:ext cx="1549715" cy="204108"/>
          </a:xfrm>
          <a:prstGeom prst="wedgeRoundRectCallout">
            <a:avLst>
              <a:gd name="adj1" fmla="val -31724"/>
              <a:gd name="adj2" fmla="val 8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r</a:t>
            </a:r>
            <a:r>
              <a:rPr lang="en-DE" sz="1100"/>
              <a:t>aw link (no metadata)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0D1BF8-D9C5-1368-6265-6D38AFA2F92D}"/>
              </a:ext>
            </a:extLst>
          </p:cNvPr>
          <p:cNvSpPr/>
          <p:nvPr/>
        </p:nvSpPr>
        <p:spPr>
          <a:xfrm>
            <a:off x="2032907" y="1853290"/>
            <a:ext cx="2106386" cy="204108"/>
          </a:xfrm>
          <a:prstGeom prst="wedgeRoundRectCallout">
            <a:avLst>
              <a:gd name="adj1" fmla="val -31724"/>
              <a:gd name="adj2" fmla="val 8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markdown</a:t>
            </a:r>
            <a:r>
              <a:rPr lang="en-DE" sz="1100"/>
              <a:t> link with title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300A5BC-631B-1FAB-9759-91D5D8A19D10}"/>
              </a:ext>
            </a:extLst>
          </p:cNvPr>
          <p:cNvSpPr/>
          <p:nvPr/>
        </p:nvSpPr>
        <p:spPr>
          <a:xfrm>
            <a:off x="4263798" y="2938689"/>
            <a:ext cx="1832202" cy="204108"/>
          </a:xfrm>
          <a:prstGeom prst="wedgeRoundRectCallout">
            <a:avLst>
              <a:gd name="adj1" fmla="val -62764"/>
              <a:gd name="adj2" fmla="val -21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,go</a:t>
            </a:r>
            <a:r>
              <a:rPr lang="de-DE" sz="1100" dirty="0"/>
              <a:t>: open in web-browser</a:t>
            </a:r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163680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.potx" id="{911334E1-9F0A-E248-AA8C-543A1164BD3E}" vid="{471173E4-A8C7-C34D-B56E-27BBE9706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2</cp:revision>
  <dcterms:created xsi:type="dcterms:W3CDTF">2022-12-26T10:40:24Z</dcterms:created>
  <dcterms:modified xsi:type="dcterms:W3CDTF">2024-08-24T08:52:14Z</dcterms:modified>
</cp:coreProperties>
</file>