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3"/>
    <p:restoredTop sz="97155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26.12.22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3AC16-9F94-01CD-0A12-DA41E9D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567872"/>
            <a:ext cx="4114800" cy="2032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2702378" y="840921"/>
            <a:ext cx="824592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</a:t>
            </a:r>
            <a:r>
              <a:rPr lang="en-DE" sz="1100" dirty="0"/>
              <a:t>aw link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45ABF19-39E3-2D83-E9D2-B07C490A2C7E}"/>
              </a:ext>
            </a:extLst>
          </p:cNvPr>
          <p:cNvSpPr/>
          <p:nvPr/>
        </p:nvSpPr>
        <p:spPr>
          <a:xfrm>
            <a:off x="2462892" y="1618342"/>
            <a:ext cx="1545772" cy="204108"/>
          </a:xfrm>
          <a:prstGeom prst="wedgeRoundRectCallout">
            <a:avLst>
              <a:gd name="adj1" fmla="val -60437"/>
              <a:gd name="adj2" fmla="val -4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human readable</a:t>
            </a:r>
            <a:r>
              <a:rPr lang="en-DE" sz="1100" dirty="0"/>
              <a:t> link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F2C9E58-5CA4-9D82-52C9-09254F606700}"/>
              </a:ext>
            </a:extLst>
          </p:cNvPr>
          <p:cNvSpPr/>
          <p:nvPr/>
        </p:nvSpPr>
        <p:spPr>
          <a:xfrm>
            <a:off x="2402340" y="2497818"/>
            <a:ext cx="1666876" cy="204108"/>
          </a:xfrm>
          <a:prstGeom prst="wedgeRoundRectCallout">
            <a:avLst>
              <a:gd name="adj1" fmla="val -25050"/>
              <a:gd name="adj2" fmla="val -93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,</a:t>
            </a:r>
            <a:r>
              <a:rPr lang="de-DE" sz="1100" dirty="0" err="1"/>
              <a:t>go</a:t>
            </a:r>
            <a:r>
              <a:rPr lang="de-DE" sz="1100" dirty="0"/>
              <a:t>: open in web-browser</a:t>
            </a:r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D55BE-68A5-FE1E-581F-23924BDA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7" y="3158218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911334E1-9F0A-E248-AA8C-543A1164BD3E}" vid="{471173E4-A8C7-C34D-B56E-27BBE9706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</cp:revision>
  <dcterms:created xsi:type="dcterms:W3CDTF">2022-12-26T10:40:24Z</dcterms:created>
  <dcterms:modified xsi:type="dcterms:W3CDTF">2022-12-26T10:44:14Z</dcterms:modified>
</cp:coreProperties>
</file>