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Bandeneon Playing Drones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Seyit Yiğit SIZLAYAN/1876861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65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Bandeneon Playing Drones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Bandeneon Playing Drones</dc:title>
  <dc:creator>Windows User</dc:creator>
  <cp:lastModifiedBy>Windows User</cp:lastModifiedBy>
  <cp:revision>1</cp:revision>
  <dcterms:created xsi:type="dcterms:W3CDTF">2017-01-23T05:06:30Z</dcterms:created>
  <dcterms:modified xsi:type="dcterms:W3CDTF">2017-01-23T05:10:04Z</dcterms:modified>
</cp:coreProperties>
</file>