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D6EED-5F92-42C2-9571-8F1C8505283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007C5-D989-4B21-9DA3-BDAECE13E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0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07C5-D989-4B21-9DA3-BDAECE13E3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39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sizlayan/EE587_2016Fall_Project_YigitSIZLAYAN_187686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7200" dirty="0" smtClean="0"/>
              <a:t>Bandeneon Playing Drones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smtClean="0"/>
              <a:t>Seyit Yiğit SIZLAYAN/1876861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65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Control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5" y="1776198"/>
            <a:ext cx="5039915" cy="23509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11" y="4127157"/>
            <a:ext cx="3463065" cy="26220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606" y="4223737"/>
            <a:ext cx="24384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5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Quadrotor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187" y="1847742"/>
            <a:ext cx="69056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28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Adding Spring to Quadrotor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857875" cy="387667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156210" y="1690688"/>
            <a:ext cx="4862796" cy="122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79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PID for Altitude control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1232"/>
            <a:ext cx="5697238" cy="262129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438" y="1755081"/>
            <a:ext cx="50958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64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PID for Horizontal Velocity Control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0434" y="1690688"/>
            <a:ext cx="4391025" cy="3705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2386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66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Altitude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14867" y="1825625"/>
            <a:ext cx="4674870" cy="354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07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698245" cy="612775"/>
          </a:xfrm>
        </p:spPr>
        <p:txBody>
          <a:bodyPr/>
          <a:lstStyle/>
          <a:p>
            <a:r>
              <a:rPr lang="tr-TR" dirty="0" smtClean="0"/>
              <a:t>X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18245" y="1825625"/>
            <a:ext cx="4667250" cy="372999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544616" y="1825625"/>
            <a:ext cx="698245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Y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7242861" y="1825625"/>
            <a:ext cx="4706620" cy="327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59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Path following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Path generated for bandeneon playing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672388" y="1496991"/>
            <a:ext cx="3555786" cy="500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19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Resulting Outputs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11441"/>
            <a:ext cx="3733800" cy="257338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935744" y="1611439"/>
            <a:ext cx="3084821" cy="257338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8384308" y="1611440"/>
            <a:ext cx="2969492" cy="25733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48068" y="4346830"/>
            <a:ext cx="237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Medium Period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9504" y="4350949"/>
            <a:ext cx="237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High Period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1303" y="4327606"/>
            <a:ext cx="237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Low 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64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 will take the questions after the simulation</a:t>
            </a:r>
            <a:br>
              <a:rPr lang="tr-TR" dirty="0" smtClean="0"/>
            </a:b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75651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2 Drones</a:t>
            </a:r>
            <a:r>
              <a:rPr lang="tr-TR" dirty="0"/>
              <a:t> </a:t>
            </a:r>
            <a:r>
              <a:rPr lang="tr-TR" dirty="0" smtClean="0"/>
              <a:t>Playing Bandeneon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900" y="2522065"/>
            <a:ext cx="4572000" cy="2571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38" y="2352987"/>
            <a:ext cx="5111102" cy="274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74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Thanks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All files related to this project can be found in:</a:t>
            </a:r>
          </a:p>
          <a:p>
            <a:pPr lvl="1"/>
            <a:r>
              <a:rPr lang="en-US" smtClean="0">
                <a:hlinkClick r:id="rId2"/>
              </a:rPr>
              <a:t>https://github.com/sysizlayan/EE587_2016Fall_Project_YigitSIZLAYAN_1876861/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6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Quadrotor Kinematics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/>
              <a:t>The drones are </a:t>
            </a:r>
            <a:r>
              <a:rPr lang="tr-TR" dirty="0" smtClean="0"/>
              <a:t>classical</a:t>
            </a:r>
          </a:p>
          <a:p>
            <a:pPr lvl="1"/>
            <a:r>
              <a:rPr lang="tr-TR" dirty="0" smtClean="0"/>
              <a:t>90 degree-quadrotors</a:t>
            </a:r>
          </a:p>
          <a:p>
            <a:pPr lvl="0"/>
            <a:r>
              <a:rPr lang="tr-TR" dirty="0"/>
              <a:t>The </a:t>
            </a:r>
            <a:r>
              <a:rPr lang="tr-TR" dirty="0" smtClean="0"/>
              <a:t>bandeneon</a:t>
            </a:r>
            <a:endParaRPr lang="tr-TR" dirty="0"/>
          </a:p>
          <a:p>
            <a:pPr lvl="1"/>
            <a:r>
              <a:rPr lang="tr-TR" dirty="0" smtClean="0"/>
              <a:t>Modeled as 4 springs</a:t>
            </a:r>
          </a:p>
          <a:p>
            <a:pPr lvl="2"/>
            <a:r>
              <a:rPr lang="tr-TR" dirty="0" smtClean="0"/>
              <a:t>connected to end of rods</a:t>
            </a:r>
            <a:endParaRPr lang="tr-TR" dirty="0"/>
          </a:p>
          <a:p>
            <a:pPr lvl="1"/>
            <a:endParaRPr lang="tr-TR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007" y="2059073"/>
            <a:ext cx="3775377" cy="248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6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DH parameters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23776"/>
            <a:ext cx="7477125" cy="3305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775" y="5263677"/>
            <a:ext cx="4772025" cy="923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89638" y="5540973"/>
            <a:ext cx="276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Resulting rotation matrix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0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Body 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tr-TR" dirty="0" smtClean="0"/>
              <a:t> World Rotation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4285" y="1901503"/>
            <a:ext cx="4543425" cy="2962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636" y="5074594"/>
            <a:ext cx="42767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0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Propeller locations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1270" y="1938359"/>
            <a:ext cx="2486025" cy="1819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47295" y="2729341"/>
            <a:ext cx="105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516" y="2671783"/>
            <a:ext cx="17621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71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Dynamics-&gt; Lagrangian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3837" y="1789048"/>
            <a:ext cx="4124325" cy="1590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309" y="3754828"/>
            <a:ext cx="2371725" cy="1076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142" y="3754828"/>
            <a:ext cx="252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Rotational Jacobian 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284" y="3754828"/>
            <a:ext cx="2143125" cy="981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52690" y="3754828"/>
            <a:ext cx="230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Rotational Speed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2309" y="5206258"/>
            <a:ext cx="1990725" cy="7905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9186" y="5416879"/>
            <a:ext cx="205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Inertia tensor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1633" y="5357586"/>
            <a:ext cx="2638425" cy="4286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94034" y="5387232"/>
            <a:ext cx="345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Rotational Kinetic Energy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8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Forces and Torques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1792" y="1690688"/>
            <a:ext cx="2371725" cy="733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6516" y="1872734"/>
            <a:ext cx="184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Motor Thrusts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792" y="2614247"/>
            <a:ext cx="5534025" cy="752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3298" y="2796293"/>
            <a:ext cx="207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Torques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4678" y="3656869"/>
            <a:ext cx="3767225" cy="10204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9688" y="3986301"/>
            <a:ext cx="189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Spring Forces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4678" y="5228425"/>
            <a:ext cx="4371975" cy="13239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1858" y="5705746"/>
            <a:ext cx="211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Spring potentials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6653" y="4017495"/>
            <a:ext cx="4752975" cy="6762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766653" y="3633376"/>
            <a:ext cx="397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Total pulling force with simplified spring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74808" y="4061569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9978212">
            <a:off x="6486113" y="4768207"/>
            <a:ext cx="113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7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System Dynamic for One Drone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887" y="1825625"/>
            <a:ext cx="70580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1753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35</TotalTime>
  <Words>149</Words>
  <Application>Microsoft Office PowerPoint</Application>
  <PresentationFormat>Widescreen</PresentationFormat>
  <Paragraphs>50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Corbel</vt:lpstr>
      <vt:lpstr>Wingdings</vt:lpstr>
      <vt:lpstr>Depth</vt:lpstr>
      <vt:lpstr>Bandeneon Playing Drones</vt:lpstr>
      <vt:lpstr>Purpose</vt:lpstr>
      <vt:lpstr>Quadrotor Kinematics</vt:lpstr>
      <vt:lpstr>DH parameters</vt:lpstr>
      <vt:lpstr>Body  World Rotation</vt:lpstr>
      <vt:lpstr>Propeller locations</vt:lpstr>
      <vt:lpstr>Dynamics-&gt; Lagrangian</vt:lpstr>
      <vt:lpstr>Forces and Torques</vt:lpstr>
      <vt:lpstr>System Dynamic for One Drone</vt:lpstr>
      <vt:lpstr>Control</vt:lpstr>
      <vt:lpstr>Quadrotor Model</vt:lpstr>
      <vt:lpstr>Adding Spring to Quadrotor Model</vt:lpstr>
      <vt:lpstr>PID for Altitude control</vt:lpstr>
      <vt:lpstr>PID for Horizontal Velocity Control</vt:lpstr>
      <vt:lpstr>Responses</vt:lpstr>
      <vt:lpstr>PowerPoint Presentation</vt:lpstr>
      <vt:lpstr>Path following</vt:lpstr>
      <vt:lpstr>Resulting Outputs</vt:lpstr>
      <vt:lpstr>Simulation</vt:lpstr>
      <vt:lpstr>Thanks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Bandeneon Playing Drones</dc:title>
  <dc:creator>Windows User</dc:creator>
  <cp:lastModifiedBy>Windows User</cp:lastModifiedBy>
  <cp:revision>33</cp:revision>
  <dcterms:created xsi:type="dcterms:W3CDTF">2017-01-23T05:06:30Z</dcterms:created>
  <dcterms:modified xsi:type="dcterms:W3CDTF">2017-01-23T05:53:21Z</dcterms:modified>
</cp:coreProperties>
</file>