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7DB29F-3B3F-807E-A135-E508007EAE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CF802-3C17-A62C-E411-3F792E344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04E53-E2E3-BBDE-FD01-7E4871568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D4699-8CEC-A0C6-4E52-6B6DF6683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0E4DB-70CE-E797-6764-CD37471F0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736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9F047-558F-0547-D356-837A4B974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620558-E85B-957A-1442-9511D6DE8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F0045E-F155-C394-DD14-70F8B95A8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B91490-DF20-0D83-DA32-8FA1E5EE8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ED5326-4FFE-1CA7-91C7-78973EFEB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1837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313B94-C415-9F86-C6F3-170B9F0144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4C78C6-BD80-E611-F763-5BF3825DD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AFF6DB-9BC4-26A5-D8B7-599B42F2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F038A-5857-A5FF-3D57-77C7AE08D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02134-EA4D-A8C6-5543-ED1E8710A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5144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B616C-701C-1EB8-B7AB-4F44FC4F7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666FD-E930-8075-58FA-0A238913C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E28D55-2116-7647-CB52-058B8455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C35FA-5730-477C-5550-C01F81AB7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181CF-57B7-E56F-DE32-91E374F43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27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8CD2A-BE28-E8DB-0C2A-FBF6E48A6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E56D9D-B8C6-D6F9-9DAA-F797A81CFB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A70BD-7A68-6CEB-A13D-94D374C7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F5162-29DC-6466-209E-258FA3B7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526B1-20A2-DFF4-E6FC-B486D0CDC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2466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E2ED2-B35D-E650-5F22-666FC6ECB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DB8D0E-C4FA-C631-C480-A34B02EE9E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03447-1D5D-C639-1308-8A4BD55B8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6DEF0-1E02-F128-2AEE-EEAFFE68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6713BC-8D0A-667D-EF2B-878ECA1FE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43A83-AC58-636B-7E74-9C6F9D4BD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27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EB32B-5DE7-B4D7-C3E6-0FBA8272E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5D474-4125-DEE6-6404-D792B987F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600F3-7E20-0D16-59F2-91432C1AA5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16AD672-67DD-9931-E84B-0DDFC1419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B145E7-77D9-F138-6105-B3F205789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16937-CAAB-4F86-BA7A-93500053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CF5698-D50E-D7AF-C084-54E8EB599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B8210-BB57-E936-584E-1C97ABB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0653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F6035-F5C8-9D5E-06A8-324AE8071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577FF-86A6-BA19-77F1-45C07E0B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39584E-E94D-4519-F9CB-4EBB642EB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8B0A63-DBF3-58C5-1BC2-63144C64F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2347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7B103E-F445-5D42-4BA2-22AD9DE1F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0ABCE2-3D6F-BEA6-CC7A-3884F7983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2B2C4-596D-BAC1-2BE0-FE59F2D42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6188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D7D31-2DC9-0EE9-EAAF-C54622C624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4408-96B6-5DEE-69B0-70625EC4A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48C8F-7B63-ECAE-7505-4509AB7F7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4A38E-C6D4-7AEB-FAE0-87761C9F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F0353-B891-AA78-CA60-4441FFC93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5D5252-BAF7-BF79-0E6D-74D21AD8F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9913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11473-7C2C-4372-5346-7A17A036F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C611F1-8DEA-1202-4995-712321F100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7761-6B42-AAD6-CB35-187970C7A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E09B10-FDFD-7501-F01A-94BD841E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C1A99-BBD4-F630-E9CF-A6ADACDE2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E8C0F-86B2-B6C9-1E20-FCBB0CECA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48484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93ED83-61F8-74F4-5651-BDF7F3907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EEC11E-DD80-CBDE-A693-80C053AE49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9DC5E-0DEE-C863-015F-1C99445B7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D3F3C-238C-4D11-A4D1-0803ED59A07D}" type="datetimeFigureOut">
              <a:rPr lang="en-IN" smtClean="0"/>
              <a:t>05-06-2023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13FBF-2B97-FD9F-296C-204D356837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CB85A6-304D-A5F8-64C7-173646C65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4D32E-3AD2-4D53-A97C-769F849E00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826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47983-2FD9-45EB-63C1-D560803187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3200" b="1"/>
              <a:t>History of AI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2DCF01-921C-E822-6CFC-801611A52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093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79A47-9C31-EA64-E034-F5819C5B6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400" b="1"/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2832715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History of AI</vt:lpstr>
      <vt:lpstr>Introduction to 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History of AI</dc:title>
  <dc:creator>Sivakumar OS</dc:creator>
  <cp:lastModifiedBy>Sivakumar OS</cp:lastModifiedBy>
  <cp:revision>1</cp:revision>
  <dcterms:created xsi:type="dcterms:W3CDTF">2023-06-05T09:52:47Z</dcterms:created>
  <dcterms:modified xsi:type="dcterms:W3CDTF">2023-06-05T09:52:47Z</dcterms:modified>
</cp:coreProperties>
</file>