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256" r:id="rId2"/>
    <p:sldId id="258" r:id="rId3"/>
    <p:sldId id="259" r:id="rId4"/>
    <p:sldId id="260" r:id="rId5"/>
    <p:sldId id="262" r:id="rId6"/>
    <p:sldId id="263" r:id="rId7"/>
    <p:sldId id="264" r:id="rId8"/>
    <p:sldId id="265" r:id="rId9"/>
    <p:sldId id="266" r:id="rId10"/>
    <p:sldId id="267" r:id="rId11"/>
    <p:sldId id="281" r:id="rId12"/>
    <p:sldId id="283" r:id="rId13"/>
    <p:sldId id="284" r:id="rId14"/>
    <p:sldId id="285" r:id="rId15"/>
    <p:sldId id="286" r:id="rId16"/>
    <p:sldId id="268" r:id="rId17"/>
    <p:sldId id="270" r:id="rId18"/>
    <p:sldId id="271" r:id="rId19"/>
    <p:sldId id="273" r:id="rId20"/>
    <p:sldId id="274" r:id="rId21"/>
    <p:sldId id="275" r:id="rId22"/>
    <p:sldId id="276" r:id="rId23"/>
    <p:sldId id="277" r:id="rId24"/>
    <p:sldId id="278"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5196" autoAdjust="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palan Muthukumar" userId="61cdd013b3f13fad" providerId="LiveId" clId="{F894D708-175A-4441-9791-E1B152B31A62}"/>
    <pc:docChg chg="undo custSel addSld delSld modSld sldOrd">
      <pc:chgData name="Boopalan Muthukumar" userId="61cdd013b3f13fad" providerId="LiveId" clId="{F894D708-175A-4441-9791-E1B152B31A62}" dt="2023-07-18T08:43:59.994" v="5722" actId="729"/>
      <pc:docMkLst>
        <pc:docMk/>
      </pc:docMkLst>
      <pc:sldChg chg="delSp modSp mod">
        <pc:chgData name="Boopalan Muthukumar" userId="61cdd013b3f13fad" providerId="LiveId" clId="{F894D708-175A-4441-9791-E1B152B31A62}" dt="2023-07-17T15:18:07.138" v="3635"/>
        <pc:sldMkLst>
          <pc:docMk/>
          <pc:sldMk cId="885356289" sldId="256"/>
        </pc:sldMkLst>
        <pc:spChg chg="mod">
          <ac:chgData name="Boopalan Muthukumar" userId="61cdd013b3f13fad" providerId="LiveId" clId="{F894D708-175A-4441-9791-E1B152B31A62}" dt="2023-07-17T15:18:07.138" v="3635"/>
          <ac:spMkLst>
            <pc:docMk/>
            <pc:sldMk cId="885356289" sldId="256"/>
            <ac:spMk id="2" creationId="{EE01C1A5-7D4C-71CA-3B06-A1FCB4624D16}"/>
          </ac:spMkLst>
        </pc:spChg>
        <pc:spChg chg="del">
          <ac:chgData name="Boopalan Muthukumar" userId="61cdd013b3f13fad" providerId="LiveId" clId="{F894D708-175A-4441-9791-E1B152B31A62}" dt="2023-07-17T12:08:40.722" v="2134" actId="21"/>
          <ac:spMkLst>
            <pc:docMk/>
            <pc:sldMk cId="885356289" sldId="256"/>
            <ac:spMk id="3" creationId="{49AAEB7E-BE88-35FE-B218-96AE7A751ECF}"/>
          </ac:spMkLst>
        </pc:spChg>
      </pc:sldChg>
      <pc:sldChg chg="mod modShow">
        <pc:chgData name="Boopalan Muthukumar" userId="61cdd013b3f13fad" providerId="LiveId" clId="{F894D708-175A-4441-9791-E1B152B31A62}" dt="2023-07-18T08:43:59.994" v="5722" actId="729"/>
        <pc:sldMkLst>
          <pc:docMk/>
          <pc:sldMk cId="794019419" sldId="258"/>
        </pc:sldMkLst>
      </pc:sldChg>
      <pc:sldChg chg="delSp modSp mod">
        <pc:chgData name="Boopalan Muthukumar" userId="61cdd013b3f13fad" providerId="LiveId" clId="{F894D708-175A-4441-9791-E1B152B31A62}" dt="2023-07-17T15:44:19.940" v="3797" actId="3626"/>
        <pc:sldMkLst>
          <pc:docMk/>
          <pc:sldMk cId="979038477" sldId="259"/>
        </pc:sldMkLst>
        <pc:spChg chg="mod">
          <ac:chgData name="Boopalan Muthukumar" userId="61cdd013b3f13fad" providerId="LiveId" clId="{F894D708-175A-4441-9791-E1B152B31A62}" dt="2023-07-17T15:44:19.940" v="3797" actId="3626"/>
          <ac:spMkLst>
            <pc:docMk/>
            <pc:sldMk cId="979038477" sldId="259"/>
            <ac:spMk id="2" creationId="{7C96F7F6-6765-F09C-8940-BF30890DAFD5}"/>
          </ac:spMkLst>
        </pc:spChg>
        <pc:picChg chg="del">
          <ac:chgData name="Boopalan Muthukumar" userId="61cdd013b3f13fad" providerId="LiveId" clId="{F894D708-175A-4441-9791-E1B152B31A62}" dt="2023-07-17T15:41:36.292" v="3796" actId="21"/>
          <ac:picMkLst>
            <pc:docMk/>
            <pc:sldMk cId="979038477" sldId="259"/>
            <ac:picMk id="11" creationId="{9A435296-23ED-2304-90B8-28A35C483329}"/>
          </ac:picMkLst>
        </pc:picChg>
        <pc:picChg chg="del">
          <ac:chgData name="Boopalan Muthukumar" userId="61cdd013b3f13fad" providerId="LiveId" clId="{F894D708-175A-4441-9791-E1B152B31A62}" dt="2023-07-17T15:41:33.840" v="3795" actId="21"/>
          <ac:picMkLst>
            <pc:docMk/>
            <pc:sldMk cId="979038477" sldId="259"/>
            <ac:picMk id="12" creationId="{23A76C04-B1C2-6BEC-CCE8-6809E0400941}"/>
          </ac:picMkLst>
        </pc:picChg>
      </pc:sldChg>
      <pc:sldChg chg="addSp delSp modSp mod">
        <pc:chgData name="Boopalan Muthukumar" userId="61cdd013b3f13fad" providerId="LiveId" clId="{F894D708-175A-4441-9791-E1B152B31A62}" dt="2023-07-17T15:17:47.396" v="3630" actId="1076"/>
        <pc:sldMkLst>
          <pc:docMk/>
          <pc:sldMk cId="9605215" sldId="260"/>
        </pc:sldMkLst>
        <pc:spChg chg="mod">
          <ac:chgData name="Boopalan Muthukumar" userId="61cdd013b3f13fad" providerId="LiveId" clId="{F894D708-175A-4441-9791-E1B152B31A62}" dt="2023-07-17T10:22:01.486" v="52" actId="20577"/>
          <ac:spMkLst>
            <pc:docMk/>
            <pc:sldMk cId="9605215" sldId="260"/>
            <ac:spMk id="2" creationId="{B99D4C0F-E1AF-9B21-BF60-7B1620B68B7B}"/>
          </ac:spMkLst>
        </pc:spChg>
        <pc:spChg chg="add del">
          <ac:chgData name="Boopalan Muthukumar" userId="61cdd013b3f13fad" providerId="LiveId" clId="{F894D708-175A-4441-9791-E1B152B31A62}" dt="2023-07-17T10:18:20.313" v="1" actId="22"/>
          <ac:spMkLst>
            <pc:docMk/>
            <pc:sldMk cId="9605215" sldId="260"/>
            <ac:spMk id="11" creationId="{A99E050B-1008-06E2-C50D-AF4D8B489081}"/>
          </ac:spMkLst>
        </pc:spChg>
        <pc:picChg chg="mod">
          <ac:chgData name="Boopalan Muthukumar" userId="61cdd013b3f13fad" providerId="LiveId" clId="{F894D708-175A-4441-9791-E1B152B31A62}" dt="2023-07-17T15:17:26.899" v="3627" actId="1076"/>
          <ac:picMkLst>
            <pc:docMk/>
            <pc:sldMk cId="9605215" sldId="260"/>
            <ac:picMk id="5" creationId="{CA5F513E-0355-052E-EAC3-0C22F699E5F3}"/>
          </ac:picMkLst>
        </pc:picChg>
        <pc:picChg chg="mod">
          <ac:chgData name="Boopalan Muthukumar" userId="61cdd013b3f13fad" providerId="LiveId" clId="{F894D708-175A-4441-9791-E1B152B31A62}" dt="2023-07-17T15:17:44.949" v="3629" actId="1076"/>
          <ac:picMkLst>
            <pc:docMk/>
            <pc:sldMk cId="9605215" sldId="260"/>
            <ac:picMk id="6" creationId="{99FAF0E2-8BBD-3D8A-13E6-87891EF30BDD}"/>
          </ac:picMkLst>
        </pc:picChg>
        <pc:picChg chg="mod">
          <ac:chgData name="Boopalan Muthukumar" userId="61cdd013b3f13fad" providerId="LiveId" clId="{F894D708-175A-4441-9791-E1B152B31A62}" dt="2023-07-17T15:17:47.396" v="3630" actId="1076"/>
          <ac:picMkLst>
            <pc:docMk/>
            <pc:sldMk cId="9605215" sldId="260"/>
            <ac:picMk id="7" creationId="{7D46DE22-595B-24E6-6511-417732E5E318}"/>
          </ac:picMkLst>
        </pc:picChg>
        <pc:picChg chg="del mod">
          <ac:chgData name="Boopalan Muthukumar" userId="61cdd013b3f13fad" providerId="LiveId" clId="{F894D708-175A-4441-9791-E1B152B31A62}" dt="2023-07-17T10:18:56.039" v="8" actId="21"/>
          <ac:picMkLst>
            <pc:docMk/>
            <pc:sldMk cId="9605215" sldId="260"/>
            <ac:picMk id="8" creationId="{2F8D8BBA-1078-9D71-C13C-95A8E312F61B}"/>
          </ac:picMkLst>
        </pc:picChg>
        <pc:picChg chg="del mod">
          <ac:chgData name="Boopalan Muthukumar" userId="61cdd013b3f13fad" providerId="LiveId" clId="{F894D708-175A-4441-9791-E1B152B31A62}" dt="2023-07-17T10:21:15.800" v="42" actId="21"/>
          <ac:picMkLst>
            <pc:docMk/>
            <pc:sldMk cId="9605215" sldId="260"/>
            <ac:picMk id="9" creationId="{A4C2AC82-D017-AC5A-65A2-541E3820C793}"/>
          </ac:picMkLst>
        </pc:picChg>
        <pc:picChg chg="add mod">
          <ac:chgData name="Boopalan Muthukumar" userId="61cdd013b3f13fad" providerId="LiveId" clId="{F894D708-175A-4441-9791-E1B152B31A62}" dt="2023-07-17T15:17:35.514" v="3628" actId="1076"/>
          <ac:picMkLst>
            <pc:docMk/>
            <pc:sldMk cId="9605215" sldId="260"/>
            <ac:picMk id="12" creationId="{15145AF5-501B-EAEB-1C17-742C255D7737}"/>
          </ac:picMkLst>
        </pc:picChg>
      </pc:sldChg>
      <pc:sldChg chg="del">
        <pc:chgData name="Boopalan Muthukumar" userId="61cdd013b3f13fad" providerId="LiveId" clId="{F894D708-175A-4441-9791-E1B152B31A62}" dt="2023-07-17T10:21:07.537" v="41" actId="2696"/>
        <pc:sldMkLst>
          <pc:docMk/>
          <pc:sldMk cId="2943997409" sldId="261"/>
        </pc:sldMkLst>
      </pc:sldChg>
      <pc:sldChg chg="addSp delSp modSp new mod">
        <pc:chgData name="Boopalan Muthukumar" userId="61cdd013b3f13fad" providerId="LiveId" clId="{F894D708-175A-4441-9791-E1B152B31A62}" dt="2023-07-18T05:35:58.042" v="5049" actId="20577"/>
        <pc:sldMkLst>
          <pc:docMk/>
          <pc:sldMk cId="366320510" sldId="262"/>
        </pc:sldMkLst>
        <pc:spChg chg="mod">
          <ac:chgData name="Boopalan Muthukumar" userId="61cdd013b3f13fad" providerId="LiveId" clId="{F894D708-175A-4441-9791-E1B152B31A62}" dt="2023-07-17T15:18:07.138" v="3635"/>
          <ac:spMkLst>
            <pc:docMk/>
            <pc:sldMk cId="366320510" sldId="262"/>
            <ac:spMk id="2" creationId="{5A026190-B775-30A0-D4B1-381F5657E205}"/>
          </ac:spMkLst>
        </pc:spChg>
        <pc:spChg chg="add mod">
          <ac:chgData name="Boopalan Muthukumar" userId="61cdd013b3f13fad" providerId="LiveId" clId="{F894D708-175A-4441-9791-E1B152B31A62}" dt="2023-07-18T05:35:58.042" v="5049" actId="20577"/>
          <ac:spMkLst>
            <pc:docMk/>
            <pc:sldMk cId="366320510" sldId="262"/>
            <ac:spMk id="4" creationId="{EB7C925F-5563-551D-8B62-F5ECFE9FD4F4}"/>
          </ac:spMkLst>
        </pc:spChg>
        <pc:spChg chg="add mod">
          <ac:chgData name="Boopalan Muthukumar" userId="61cdd013b3f13fad" providerId="LiveId" clId="{F894D708-175A-4441-9791-E1B152B31A62}" dt="2023-07-18T05:24:43.179" v="4532" actId="14100"/>
          <ac:spMkLst>
            <pc:docMk/>
            <pc:sldMk cId="366320510" sldId="262"/>
            <ac:spMk id="5" creationId="{A2B73CF5-17F9-3EC0-4EB2-0909A2B5D195}"/>
          </ac:spMkLst>
        </pc:spChg>
        <pc:picChg chg="add del mod">
          <ac:chgData name="Boopalan Muthukumar" userId="61cdd013b3f13fad" providerId="LiveId" clId="{F894D708-175A-4441-9791-E1B152B31A62}" dt="2023-07-17T10:19:46.861" v="25" actId="21"/>
          <ac:picMkLst>
            <pc:docMk/>
            <pc:sldMk cId="366320510" sldId="262"/>
            <ac:picMk id="3" creationId="{FA0695AB-75B8-770B-0944-69BF0ECCE217}"/>
          </ac:picMkLst>
        </pc:picChg>
      </pc:sldChg>
      <pc:sldChg chg="addSp delSp modSp new mod">
        <pc:chgData name="Boopalan Muthukumar" userId="61cdd013b3f13fad" providerId="LiveId" clId="{F894D708-175A-4441-9791-E1B152B31A62}" dt="2023-07-17T17:46:54.904" v="3970" actId="1076"/>
        <pc:sldMkLst>
          <pc:docMk/>
          <pc:sldMk cId="1074282980" sldId="263"/>
        </pc:sldMkLst>
        <pc:spChg chg="mod">
          <ac:chgData name="Boopalan Muthukumar" userId="61cdd013b3f13fad" providerId="LiveId" clId="{F894D708-175A-4441-9791-E1B152B31A62}" dt="2023-07-17T17:27:31.169" v="3898" actId="20577"/>
          <ac:spMkLst>
            <pc:docMk/>
            <pc:sldMk cId="1074282980" sldId="263"/>
            <ac:spMk id="2" creationId="{CF8A3ABF-68AE-5DE4-F5CA-4063CBE97C35}"/>
          </ac:spMkLst>
        </pc:spChg>
        <pc:spChg chg="add mod">
          <ac:chgData name="Boopalan Muthukumar" userId="61cdd013b3f13fad" providerId="LiveId" clId="{F894D708-175A-4441-9791-E1B152B31A62}" dt="2023-07-17T10:30:11.931" v="329" actId="20578"/>
          <ac:spMkLst>
            <pc:docMk/>
            <pc:sldMk cId="1074282980" sldId="263"/>
            <ac:spMk id="7" creationId="{46EE6AC3-5271-993B-7F2C-0A67573B5A4C}"/>
          </ac:spMkLst>
        </pc:spChg>
        <pc:picChg chg="add mod">
          <ac:chgData name="Boopalan Muthukumar" userId="61cdd013b3f13fad" providerId="LiveId" clId="{F894D708-175A-4441-9791-E1B152B31A62}" dt="2023-07-17T15:18:43.048" v="3645" actId="1076"/>
          <ac:picMkLst>
            <pc:docMk/>
            <pc:sldMk cId="1074282980" sldId="263"/>
            <ac:picMk id="3" creationId="{F437A41A-AA9A-B631-05DF-60898F803F98}"/>
          </ac:picMkLst>
        </pc:picChg>
        <pc:picChg chg="add mod">
          <ac:chgData name="Boopalan Muthukumar" userId="61cdd013b3f13fad" providerId="LiveId" clId="{F894D708-175A-4441-9791-E1B152B31A62}" dt="2023-07-17T15:18:46.268" v="3646" actId="1076"/>
          <ac:picMkLst>
            <pc:docMk/>
            <pc:sldMk cId="1074282980" sldId="263"/>
            <ac:picMk id="4" creationId="{00806711-F4A6-D8C0-6351-B49AD3428095}"/>
          </ac:picMkLst>
        </pc:picChg>
        <pc:picChg chg="add mod">
          <ac:chgData name="Boopalan Muthukumar" userId="61cdd013b3f13fad" providerId="LiveId" clId="{F894D708-175A-4441-9791-E1B152B31A62}" dt="2023-07-17T15:18:49.828" v="3647" actId="1076"/>
          <ac:picMkLst>
            <pc:docMk/>
            <pc:sldMk cId="1074282980" sldId="263"/>
            <ac:picMk id="5" creationId="{26EB7A22-3FEA-D9B7-A024-DF49CCF4B877}"/>
          </ac:picMkLst>
        </pc:picChg>
        <pc:picChg chg="add del mod">
          <ac:chgData name="Boopalan Muthukumar" userId="61cdd013b3f13fad" providerId="LiveId" clId="{F894D708-175A-4441-9791-E1B152B31A62}" dt="2023-07-17T11:36:49.375" v="1105" actId="21"/>
          <ac:picMkLst>
            <pc:docMk/>
            <pc:sldMk cId="1074282980" sldId="263"/>
            <ac:picMk id="6" creationId="{269BF198-0899-93F4-94A1-7339E7E30E07}"/>
          </ac:picMkLst>
        </pc:picChg>
        <pc:picChg chg="add mod">
          <ac:chgData name="Boopalan Muthukumar" userId="61cdd013b3f13fad" providerId="LiveId" clId="{F894D708-175A-4441-9791-E1B152B31A62}" dt="2023-07-17T17:46:54.904" v="3970" actId="1076"/>
          <ac:picMkLst>
            <pc:docMk/>
            <pc:sldMk cId="1074282980" sldId="263"/>
            <ac:picMk id="6" creationId="{39499428-87A5-0DB8-0415-FA88B4C6B568}"/>
          </ac:picMkLst>
        </pc:picChg>
        <pc:picChg chg="add mod">
          <ac:chgData name="Boopalan Muthukumar" userId="61cdd013b3f13fad" providerId="LiveId" clId="{F894D708-175A-4441-9791-E1B152B31A62}" dt="2023-07-17T15:18:18.902" v="3638" actId="14100"/>
          <ac:picMkLst>
            <pc:docMk/>
            <pc:sldMk cId="1074282980" sldId="263"/>
            <ac:picMk id="8" creationId="{E151305E-47C2-1DAB-C9F0-7261369A3388}"/>
          </ac:picMkLst>
        </pc:picChg>
        <pc:picChg chg="add del mod">
          <ac:chgData name="Boopalan Muthukumar" userId="61cdd013b3f13fad" providerId="LiveId" clId="{F894D708-175A-4441-9791-E1B152B31A62}" dt="2023-07-17T15:18:54.033" v="3648" actId="21"/>
          <ac:picMkLst>
            <pc:docMk/>
            <pc:sldMk cId="1074282980" sldId="263"/>
            <ac:picMk id="9" creationId="{878D72D4-F51C-6A1F-4F84-26C341485274}"/>
          </ac:picMkLst>
        </pc:picChg>
      </pc:sldChg>
      <pc:sldChg chg="addSp modSp new mod">
        <pc:chgData name="Boopalan Muthukumar" userId="61cdd013b3f13fad" providerId="LiveId" clId="{F894D708-175A-4441-9791-E1B152B31A62}" dt="2023-07-18T05:36:57.537" v="5061" actId="1076"/>
        <pc:sldMkLst>
          <pc:docMk/>
          <pc:sldMk cId="529899109" sldId="264"/>
        </pc:sldMkLst>
        <pc:spChg chg="mod">
          <ac:chgData name="Boopalan Muthukumar" userId="61cdd013b3f13fad" providerId="LiveId" clId="{F894D708-175A-4441-9791-E1B152B31A62}" dt="2023-07-17T15:18:07.138" v="3635"/>
          <ac:spMkLst>
            <pc:docMk/>
            <pc:sldMk cId="529899109" sldId="264"/>
            <ac:spMk id="2" creationId="{5182CA5B-1EF6-EB7C-405E-71884EE184B2}"/>
          </ac:spMkLst>
        </pc:spChg>
        <pc:spChg chg="add mod">
          <ac:chgData name="Boopalan Muthukumar" userId="61cdd013b3f13fad" providerId="LiveId" clId="{F894D708-175A-4441-9791-E1B152B31A62}" dt="2023-07-18T05:36:16.484" v="5050" actId="1076"/>
          <ac:spMkLst>
            <pc:docMk/>
            <pc:sldMk cId="529899109" sldId="264"/>
            <ac:spMk id="4" creationId="{7E0AAA0F-4FCC-22A6-BEAD-E32BEF78BD79}"/>
          </ac:spMkLst>
        </pc:spChg>
        <pc:spChg chg="add mod">
          <ac:chgData name="Boopalan Muthukumar" userId="61cdd013b3f13fad" providerId="LiveId" clId="{F894D708-175A-4441-9791-E1B152B31A62}" dt="2023-07-18T05:36:57.537" v="5061" actId="1076"/>
          <ac:spMkLst>
            <pc:docMk/>
            <pc:sldMk cId="529899109" sldId="264"/>
            <ac:spMk id="5" creationId="{8CD8E836-4766-C649-6ED0-275C9F92DD69}"/>
          </ac:spMkLst>
        </pc:spChg>
      </pc:sldChg>
      <pc:sldChg chg="addSp modSp new mod">
        <pc:chgData name="Boopalan Muthukumar" userId="61cdd013b3f13fad" providerId="LiveId" clId="{F894D708-175A-4441-9791-E1B152B31A62}" dt="2023-07-17T15:19:15.728" v="3656" actId="1076"/>
        <pc:sldMkLst>
          <pc:docMk/>
          <pc:sldMk cId="3117776819" sldId="265"/>
        </pc:sldMkLst>
        <pc:spChg chg="mod">
          <ac:chgData name="Boopalan Muthukumar" userId="61cdd013b3f13fad" providerId="LiveId" clId="{F894D708-175A-4441-9791-E1B152B31A62}" dt="2023-07-17T15:19:06.521" v="3653" actId="20577"/>
          <ac:spMkLst>
            <pc:docMk/>
            <pc:sldMk cId="3117776819" sldId="265"/>
            <ac:spMk id="2" creationId="{B5759F85-2782-B08B-9510-A7FBD2B6E6A1}"/>
          </ac:spMkLst>
        </pc:spChg>
        <pc:picChg chg="add mod">
          <ac:chgData name="Boopalan Muthukumar" userId="61cdd013b3f13fad" providerId="LiveId" clId="{F894D708-175A-4441-9791-E1B152B31A62}" dt="2023-07-17T15:19:15.728" v="3656" actId="1076"/>
          <ac:picMkLst>
            <pc:docMk/>
            <pc:sldMk cId="3117776819" sldId="265"/>
            <ac:picMk id="3" creationId="{BAB00F22-7C1C-124C-438B-8A8ACFE12956}"/>
          </ac:picMkLst>
        </pc:picChg>
        <pc:picChg chg="add mod">
          <ac:chgData name="Boopalan Muthukumar" userId="61cdd013b3f13fad" providerId="LiveId" clId="{F894D708-175A-4441-9791-E1B152B31A62}" dt="2023-07-17T15:19:13.649" v="3655" actId="1076"/>
          <ac:picMkLst>
            <pc:docMk/>
            <pc:sldMk cId="3117776819" sldId="265"/>
            <ac:picMk id="4" creationId="{2A94A1D8-3985-4E73-CF49-1FB8A023DDB7}"/>
          </ac:picMkLst>
        </pc:picChg>
        <pc:picChg chg="add mod">
          <ac:chgData name="Boopalan Muthukumar" userId="61cdd013b3f13fad" providerId="LiveId" clId="{F894D708-175A-4441-9791-E1B152B31A62}" dt="2023-07-17T15:19:10.316" v="3654" actId="1076"/>
          <ac:picMkLst>
            <pc:docMk/>
            <pc:sldMk cId="3117776819" sldId="265"/>
            <ac:picMk id="5" creationId="{545672EF-D59F-8827-9383-F36D97CB54AA}"/>
          </ac:picMkLst>
        </pc:picChg>
      </pc:sldChg>
      <pc:sldChg chg="addSp modSp new mod">
        <pc:chgData name="Boopalan Muthukumar" userId="61cdd013b3f13fad" providerId="LiveId" clId="{F894D708-175A-4441-9791-E1B152B31A62}" dt="2023-07-18T05:42:52.148" v="5193" actId="20577"/>
        <pc:sldMkLst>
          <pc:docMk/>
          <pc:sldMk cId="79854467" sldId="266"/>
        </pc:sldMkLst>
        <pc:spChg chg="mod">
          <ac:chgData name="Boopalan Muthukumar" userId="61cdd013b3f13fad" providerId="LiveId" clId="{F894D708-175A-4441-9791-E1B152B31A62}" dt="2023-07-17T15:18:07.138" v="3635"/>
          <ac:spMkLst>
            <pc:docMk/>
            <pc:sldMk cId="79854467" sldId="266"/>
            <ac:spMk id="2" creationId="{1B87E82A-E334-A393-AFA3-B8AEF1F8E1E6}"/>
          </ac:spMkLst>
        </pc:spChg>
        <pc:spChg chg="add mod">
          <ac:chgData name="Boopalan Muthukumar" userId="61cdd013b3f13fad" providerId="LiveId" clId="{F894D708-175A-4441-9791-E1B152B31A62}" dt="2023-07-18T05:42:29.890" v="5125" actId="20577"/>
          <ac:spMkLst>
            <pc:docMk/>
            <pc:sldMk cId="79854467" sldId="266"/>
            <ac:spMk id="4" creationId="{0164EA08-3259-96A0-C5F9-D11768BB9C23}"/>
          </ac:spMkLst>
        </pc:spChg>
        <pc:spChg chg="add mod">
          <ac:chgData name="Boopalan Muthukumar" userId="61cdd013b3f13fad" providerId="LiveId" clId="{F894D708-175A-4441-9791-E1B152B31A62}" dt="2023-07-18T05:42:52.148" v="5193" actId="20577"/>
          <ac:spMkLst>
            <pc:docMk/>
            <pc:sldMk cId="79854467" sldId="266"/>
            <ac:spMk id="5" creationId="{2A6873D9-71D6-31D3-DCAE-A1716C489981}"/>
          </ac:spMkLst>
        </pc:spChg>
      </pc:sldChg>
      <pc:sldChg chg="addSp modSp new mod">
        <pc:chgData name="Boopalan Muthukumar" userId="61cdd013b3f13fad" providerId="LiveId" clId="{F894D708-175A-4441-9791-E1B152B31A62}" dt="2023-07-18T05:46:36.529" v="5293" actId="1076"/>
        <pc:sldMkLst>
          <pc:docMk/>
          <pc:sldMk cId="1366396529" sldId="267"/>
        </pc:sldMkLst>
        <pc:spChg chg="mod">
          <ac:chgData name="Boopalan Muthukumar" userId="61cdd013b3f13fad" providerId="LiveId" clId="{F894D708-175A-4441-9791-E1B152B31A62}" dt="2023-07-17T15:18:07.138" v="3635"/>
          <ac:spMkLst>
            <pc:docMk/>
            <pc:sldMk cId="1366396529" sldId="267"/>
            <ac:spMk id="2" creationId="{DEC0EE23-0C02-2C27-1E50-6518346AA097}"/>
          </ac:spMkLst>
        </pc:spChg>
        <pc:spChg chg="add mod">
          <ac:chgData name="Boopalan Muthukumar" userId="61cdd013b3f13fad" providerId="LiveId" clId="{F894D708-175A-4441-9791-E1B152B31A62}" dt="2023-07-18T05:46:36.529" v="5293" actId="1076"/>
          <ac:spMkLst>
            <pc:docMk/>
            <pc:sldMk cId="1366396529" sldId="267"/>
            <ac:spMk id="4" creationId="{D1B6C0D6-B418-AABD-4DB7-0490E6D09BC9}"/>
          </ac:spMkLst>
        </pc:spChg>
        <pc:spChg chg="add mod">
          <ac:chgData name="Boopalan Muthukumar" userId="61cdd013b3f13fad" providerId="LiveId" clId="{F894D708-175A-4441-9791-E1B152B31A62}" dt="2023-07-18T05:46:30.478" v="5292" actId="1076"/>
          <ac:spMkLst>
            <pc:docMk/>
            <pc:sldMk cId="1366396529" sldId="267"/>
            <ac:spMk id="5" creationId="{79DD984A-996C-C23A-D04F-EB2C21B931FA}"/>
          </ac:spMkLst>
        </pc:spChg>
      </pc:sldChg>
      <pc:sldChg chg="addSp modSp new mod">
        <pc:chgData name="Boopalan Muthukumar" userId="61cdd013b3f13fad" providerId="LiveId" clId="{F894D708-175A-4441-9791-E1B152B31A62}" dt="2023-07-18T06:14:43.359" v="5721" actId="20577"/>
        <pc:sldMkLst>
          <pc:docMk/>
          <pc:sldMk cId="2986793706" sldId="268"/>
        </pc:sldMkLst>
        <pc:spChg chg="mod">
          <ac:chgData name="Boopalan Muthukumar" userId="61cdd013b3f13fad" providerId="LiveId" clId="{F894D708-175A-4441-9791-E1B152B31A62}" dt="2023-07-17T15:36:55.059" v="3736" actId="313"/>
          <ac:spMkLst>
            <pc:docMk/>
            <pc:sldMk cId="2986793706" sldId="268"/>
            <ac:spMk id="2" creationId="{5849619D-EBEA-5453-F460-B3687EF7FE7D}"/>
          </ac:spMkLst>
        </pc:spChg>
        <pc:graphicFrameChg chg="add mod modGraphic">
          <ac:chgData name="Boopalan Muthukumar" userId="61cdd013b3f13fad" providerId="LiveId" clId="{F894D708-175A-4441-9791-E1B152B31A62}" dt="2023-07-18T06:14:43.359" v="5721" actId="20577"/>
          <ac:graphicFrameMkLst>
            <pc:docMk/>
            <pc:sldMk cId="2986793706" sldId="268"/>
            <ac:graphicFrameMk id="3" creationId="{6E06DF49-06E8-C212-B642-64207B85FAFF}"/>
          </ac:graphicFrameMkLst>
        </pc:graphicFrameChg>
      </pc:sldChg>
      <pc:sldChg chg="modSp new del mod">
        <pc:chgData name="Boopalan Muthukumar" userId="61cdd013b3f13fad" providerId="LiveId" clId="{F894D708-175A-4441-9791-E1B152B31A62}" dt="2023-07-17T12:43:58.359" v="2182" actId="2696"/>
        <pc:sldMkLst>
          <pc:docMk/>
          <pc:sldMk cId="739150467" sldId="269"/>
        </pc:sldMkLst>
        <pc:spChg chg="mod">
          <ac:chgData name="Boopalan Muthukumar" userId="61cdd013b3f13fad" providerId="LiveId" clId="{F894D708-175A-4441-9791-E1B152B31A62}" dt="2023-07-17T11:26:55.928" v="1088" actId="20577"/>
          <ac:spMkLst>
            <pc:docMk/>
            <pc:sldMk cId="739150467" sldId="269"/>
            <ac:spMk id="2" creationId="{B006D5B9-B63E-CB66-AB35-05F333F84BFA}"/>
          </ac:spMkLst>
        </pc:spChg>
      </pc:sldChg>
      <pc:sldChg chg="addSp delSp modSp new mod">
        <pc:chgData name="Boopalan Muthukumar" userId="61cdd013b3f13fad" providerId="LiveId" clId="{F894D708-175A-4441-9791-E1B152B31A62}" dt="2023-07-18T05:53:03.609" v="5454" actId="20577"/>
        <pc:sldMkLst>
          <pc:docMk/>
          <pc:sldMk cId="3696692201" sldId="270"/>
        </pc:sldMkLst>
        <pc:spChg chg="mod">
          <ac:chgData name="Boopalan Muthukumar" userId="61cdd013b3f13fad" providerId="LiveId" clId="{F894D708-175A-4441-9791-E1B152B31A62}" dt="2023-07-17T15:20:04.513" v="3681" actId="1076"/>
          <ac:spMkLst>
            <pc:docMk/>
            <pc:sldMk cId="3696692201" sldId="270"/>
            <ac:spMk id="2" creationId="{316C0BBF-69D9-01A1-7D41-B444841CB11F}"/>
          </ac:spMkLst>
        </pc:spChg>
        <pc:spChg chg="del">
          <ac:chgData name="Boopalan Muthukumar" userId="61cdd013b3f13fad" providerId="LiveId" clId="{F894D708-175A-4441-9791-E1B152B31A62}" dt="2023-07-17T11:48:38.220" v="1191" actId="21"/>
          <ac:spMkLst>
            <pc:docMk/>
            <pc:sldMk cId="3696692201" sldId="270"/>
            <ac:spMk id="3" creationId="{2A0CEFBA-813D-2409-8858-0890AD8B20CE}"/>
          </ac:spMkLst>
        </pc:spChg>
        <pc:spChg chg="add mod">
          <ac:chgData name="Boopalan Muthukumar" userId="61cdd013b3f13fad" providerId="LiveId" clId="{F894D708-175A-4441-9791-E1B152B31A62}" dt="2023-07-18T05:53:03.609" v="5454" actId="20577"/>
          <ac:spMkLst>
            <pc:docMk/>
            <pc:sldMk cId="3696692201" sldId="270"/>
            <ac:spMk id="4" creationId="{2E8251BF-FFA0-3B8F-DC59-CB429CA3C432}"/>
          </ac:spMkLst>
        </pc:spChg>
        <pc:spChg chg="add mod">
          <ac:chgData name="Boopalan Muthukumar" userId="61cdd013b3f13fad" providerId="LiveId" clId="{F894D708-175A-4441-9791-E1B152B31A62}" dt="2023-07-18T05:51:17.245" v="5357" actId="1076"/>
          <ac:spMkLst>
            <pc:docMk/>
            <pc:sldMk cId="3696692201" sldId="270"/>
            <ac:spMk id="5" creationId="{86B1412A-C448-F4D3-C278-CEEF974E9B47}"/>
          </ac:spMkLst>
        </pc:spChg>
      </pc:sldChg>
      <pc:sldChg chg="addSp delSp modSp new mod modNotesTx">
        <pc:chgData name="Boopalan Muthukumar" userId="61cdd013b3f13fad" providerId="LiveId" clId="{F894D708-175A-4441-9791-E1B152B31A62}" dt="2023-07-18T05:53:41.412" v="5459" actId="20577"/>
        <pc:sldMkLst>
          <pc:docMk/>
          <pc:sldMk cId="985390836" sldId="271"/>
        </pc:sldMkLst>
        <pc:spChg chg="mod">
          <ac:chgData name="Boopalan Muthukumar" userId="61cdd013b3f13fad" providerId="LiveId" clId="{F894D708-175A-4441-9791-E1B152B31A62}" dt="2023-07-18T05:53:41.412" v="5459" actId="20577"/>
          <ac:spMkLst>
            <pc:docMk/>
            <pc:sldMk cId="985390836" sldId="271"/>
            <ac:spMk id="2" creationId="{0CEE9328-1F36-B6E1-9CF6-DE97758F7EF8}"/>
          </ac:spMkLst>
        </pc:spChg>
        <pc:spChg chg="del">
          <ac:chgData name="Boopalan Muthukumar" userId="61cdd013b3f13fad" providerId="LiveId" clId="{F894D708-175A-4441-9791-E1B152B31A62}" dt="2023-07-17T11:57:22.759" v="1617" actId="21"/>
          <ac:spMkLst>
            <pc:docMk/>
            <pc:sldMk cId="985390836" sldId="271"/>
            <ac:spMk id="3" creationId="{8A9CC844-4BEC-361A-DED1-1EA36F63C975}"/>
          </ac:spMkLst>
        </pc:spChg>
        <pc:spChg chg="add del mod">
          <ac:chgData name="Boopalan Muthukumar" userId="61cdd013b3f13fad" providerId="LiveId" clId="{F894D708-175A-4441-9791-E1B152B31A62}" dt="2023-07-17T11:56:16.951" v="1606" actId="21"/>
          <ac:spMkLst>
            <pc:docMk/>
            <pc:sldMk cId="985390836" sldId="271"/>
            <ac:spMk id="4" creationId="{CD3BACA2-1C29-F5CF-A5E6-47A3A81A574D}"/>
          </ac:spMkLst>
        </pc:spChg>
        <pc:spChg chg="add del">
          <ac:chgData name="Boopalan Muthukumar" userId="61cdd013b3f13fad" providerId="LiveId" clId="{F894D708-175A-4441-9791-E1B152B31A62}" dt="2023-07-17T11:56:25.899" v="1608" actId="11529"/>
          <ac:spMkLst>
            <pc:docMk/>
            <pc:sldMk cId="985390836" sldId="271"/>
            <ac:spMk id="5" creationId="{6C0DE90A-7535-94BA-E786-5EA297CEF5DB}"/>
          </ac:spMkLst>
        </pc:spChg>
        <pc:spChg chg="add del mod">
          <ac:chgData name="Boopalan Muthukumar" userId="61cdd013b3f13fad" providerId="LiveId" clId="{F894D708-175A-4441-9791-E1B152B31A62}" dt="2023-07-17T11:56:37.862" v="1610" actId="767"/>
          <ac:spMkLst>
            <pc:docMk/>
            <pc:sldMk cId="985390836" sldId="271"/>
            <ac:spMk id="6" creationId="{9EEB9702-8023-865A-B561-9DC85B1DA001}"/>
          </ac:spMkLst>
        </pc:spChg>
        <pc:spChg chg="add mod">
          <ac:chgData name="Boopalan Muthukumar" userId="61cdd013b3f13fad" providerId="LiveId" clId="{F894D708-175A-4441-9791-E1B152B31A62}" dt="2023-07-18T05:53:27.550" v="5456" actId="1076"/>
          <ac:spMkLst>
            <pc:docMk/>
            <pc:sldMk cId="985390836" sldId="271"/>
            <ac:spMk id="7" creationId="{14E3D7A5-BA31-1F17-CEF9-FC572A780E6B}"/>
          </ac:spMkLst>
        </pc:spChg>
        <pc:spChg chg="add mod">
          <ac:chgData name="Boopalan Muthukumar" userId="61cdd013b3f13fad" providerId="LiveId" clId="{F894D708-175A-4441-9791-E1B152B31A62}" dt="2023-07-18T05:53:35.133" v="5457" actId="1076"/>
          <ac:spMkLst>
            <pc:docMk/>
            <pc:sldMk cId="985390836" sldId="271"/>
            <ac:spMk id="8" creationId="{9F5D2AB5-22F1-DCEC-0C1F-53946EE49AA1}"/>
          </ac:spMkLst>
        </pc:spChg>
      </pc:sldChg>
      <pc:sldChg chg="new del">
        <pc:chgData name="Boopalan Muthukumar" userId="61cdd013b3f13fad" providerId="LiveId" clId="{F894D708-175A-4441-9791-E1B152B31A62}" dt="2023-07-17T11:52:24.903" v="1323" actId="2696"/>
        <pc:sldMkLst>
          <pc:docMk/>
          <pc:sldMk cId="1545822292" sldId="271"/>
        </pc:sldMkLst>
      </pc:sldChg>
      <pc:sldChg chg="addSp delSp modSp new del mod modShow">
        <pc:chgData name="Boopalan Muthukumar" userId="61cdd013b3f13fad" providerId="LiveId" clId="{F894D708-175A-4441-9791-E1B152B31A62}" dt="2023-07-18T05:53:51.774" v="5460" actId="2696"/>
        <pc:sldMkLst>
          <pc:docMk/>
          <pc:sldMk cId="2070731518" sldId="272"/>
        </pc:sldMkLst>
        <pc:spChg chg="mod">
          <ac:chgData name="Boopalan Muthukumar" userId="61cdd013b3f13fad" providerId="LiveId" clId="{F894D708-175A-4441-9791-E1B152B31A62}" dt="2023-07-17T15:21:19.450" v="3693" actId="1076"/>
          <ac:spMkLst>
            <pc:docMk/>
            <pc:sldMk cId="2070731518" sldId="272"/>
            <ac:spMk id="2" creationId="{13262733-0031-6BBF-C9F7-CD067F5B4C07}"/>
          </ac:spMkLst>
        </pc:spChg>
        <pc:spChg chg="del">
          <ac:chgData name="Boopalan Muthukumar" userId="61cdd013b3f13fad" providerId="LiveId" clId="{F894D708-175A-4441-9791-E1B152B31A62}" dt="2023-07-17T12:05:11.352" v="2106" actId="21"/>
          <ac:spMkLst>
            <pc:docMk/>
            <pc:sldMk cId="2070731518" sldId="272"/>
            <ac:spMk id="3" creationId="{F05D9FC7-5F81-1D41-8DB0-88869307E092}"/>
          </ac:spMkLst>
        </pc:spChg>
        <pc:spChg chg="add mod">
          <ac:chgData name="Boopalan Muthukumar" userId="61cdd013b3f13fad" providerId="LiveId" clId="{F894D708-175A-4441-9791-E1B152B31A62}" dt="2023-07-17T15:21:08.485" v="3691" actId="1076"/>
          <ac:spMkLst>
            <pc:docMk/>
            <pc:sldMk cId="2070731518" sldId="272"/>
            <ac:spMk id="5" creationId="{75F4E59A-5E53-8409-D6F9-46350B36BEDB}"/>
          </ac:spMkLst>
        </pc:spChg>
      </pc:sldChg>
      <pc:sldChg chg="addSp delSp modSp new mod">
        <pc:chgData name="Boopalan Muthukumar" userId="61cdd013b3f13fad" providerId="LiveId" clId="{F894D708-175A-4441-9791-E1B152B31A62}" dt="2023-07-18T05:55:56.717" v="5496" actId="20577"/>
        <pc:sldMkLst>
          <pc:docMk/>
          <pc:sldMk cId="1575500588" sldId="273"/>
        </pc:sldMkLst>
        <pc:spChg chg="mod">
          <ac:chgData name="Boopalan Muthukumar" userId="61cdd013b3f13fad" providerId="LiveId" clId="{F894D708-175A-4441-9791-E1B152B31A62}" dt="2023-07-17T15:21:36.660" v="3696" actId="1076"/>
          <ac:spMkLst>
            <pc:docMk/>
            <pc:sldMk cId="1575500588" sldId="273"/>
            <ac:spMk id="2" creationId="{6232A64B-88CC-4794-D89C-8C7729B62081}"/>
          </ac:spMkLst>
        </pc:spChg>
        <pc:spChg chg="del">
          <ac:chgData name="Boopalan Muthukumar" userId="61cdd013b3f13fad" providerId="LiveId" clId="{F894D708-175A-4441-9791-E1B152B31A62}" dt="2023-07-17T12:47:12.063" v="2283" actId="21"/>
          <ac:spMkLst>
            <pc:docMk/>
            <pc:sldMk cId="1575500588" sldId="273"/>
            <ac:spMk id="3" creationId="{F0204C6E-CA53-B26E-1F6E-F2EF14C2DB5F}"/>
          </ac:spMkLst>
        </pc:spChg>
        <pc:spChg chg="add mod">
          <ac:chgData name="Boopalan Muthukumar" userId="61cdd013b3f13fad" providerId="LiveId" clId="{F894D708-175A-4441-9791-E1B152B31A62}" dt="2023-07-18T05:55:56.717" v="5496" actId="20577"/>
          <ac:spMkLst>
            <pc:docMk/>
            <pc:sldMk cId="1575500588" sldId="273"/>
            <ac:spMk id="4" creationId="{99DD93C2-641E-A4CF-AE57-DB01EB5E89BA}"/>
          </ac:spMkLst>
        </pc:spChg>
        <pc:spChg chg="add mod">
          <ac:chgData name="Boopalan Muthukumar" userId="61cdd013b3f13fad" providerId="LiveId" clId="{F894D708-175A-4441-9791-E1B152B31A62}" dt="2023-07-18T05:55:16.324" v="5490" actId="1076"/>
          <ac:spMkLst>
            <pc:docMk/>
            <pc:sldMk cId="1575500588" sldId="273"/>
            <ac:spMk id="5" creationId="{7CEB375D-4F67-F24B-D5D5-B2BF7B8CD07C}"/>
          </ac:spMkLst>
        </pc:spChg>
      </pc:sldChg>
      <pc:sldChg chg="addSp delSp modSp new mod">
        <pc:chgData name="Boopalan Muthukumar" userId="61cdd013b3f13fad" providerId="LiveId" clId="{F894D708-175A-4441-9791-E1B152B31A62}" dt="2023-07-18T05:57:53.889" v="5570" actId="20577"/>
        <pc:sldMkLst>
          <pc:docMk/>
          <pc:sldMk cId="554899584" sldId="274"/>
        </pc:sldMkLst>
        <pc:spChg chg="mod">
          <ac:chgData name="Boopalan Muthukumar" userId="61cdd013b3f13fad" providerId="LiveId" clId="{F894D708-175A-4441-9791-E1B152B31A62}" dt="2023-07-17T15:22:00.859" v="3702" actId="20577"/>
          <ac:spMkLst>
            <pc:docMk/>
            <pc:sldMk cId="554899584" sldId="274"/>
            <ac:spMk id="2" creationId="{E9CE33F4-C9D8-4580-2279-23E2F39AC62E}"/>
          </ac:spMkLst>
        </pc:spChg>
        <pc:spChg chg="del">
          <ac:chgData name="Boopalan Muthukumar" userId="61cdd013b3f13fad" providerId="LiveId" clId="{F894D708-175A-4441-9791-E1B152B31A62}" dt="2023-07-17T12:51:03.702" v="2437" actId="21"/>
          <ac:spMkLst>
            <pc:docMk/>
            <pc:sldMk cId="554899584" sldId="274"/>
            <ac:spMk id="3" creationId="{FC11CD0B-0EC1-92C3-5DD6-CCB9A0B7B31D}"/>
          </ac:spMkLst>
        </pc:spChg>
        <pc:spChg chg="add mod">
          <ac:chgData name="Boopalan Muthukumar" userId="61cdd013b3f13fad" providerId="LiveId" clId="{F894D708-175A-4441-9791-E1B152B31A62}" dt="2023-07-18T05:57:53.889" v="5570" actId="20577"/>
          <ac:spMkLst>
            <pc:docMk/>
            <pc:sldMk cId="554899584" sldId="274"/>
            <ac:spMk id="4" creationId="{1E5254EE-657F-1BD7-65F5-8B3C5B5460A3}"/>
          </ac:spMkLst>
        </pc:spChg>
        <pc:spChg chg="add del mod">
          <ac:chgData name="Boopalan Muthukumar" userId="61cdd013b3f13fad" providerId="LiveId" clId="{F894D708-175A-4441-9791-E1B152B31A62}" dt="2023-07-17T12:51:29.388" v="2439" actId="21"/>
          <ac:spMkLst>
            <pc:docMk/>
            <pc:sldMk cId="554899584" sldId="274"/>
            <ac:spMk id="4" creationId="{6F2B7C2F-5B6A-9C6E-998E-FFC1D4B0C7AA}"/>
          </ac:spMkLst>
        </pc:spChg>
        <pc:spChg chg="add mod">
          <ac:chgData name="Boopalan Muthukumar" userId="61cdd013b3f13fad" providerId="LiveId" clId="{F894D708-175A-4441-9791-E1B152B31A62}" dt="2023-07-18T05:56:15.221" v="5497" actId="1076"/>
          <ac:spMkLst>
            <pc:docMk/>
            <pc:sldMk cId="554899584" sldId="274"/>
            <ac:spMk id="6" creationId="{2E4125C2-7ABF-CB12-DCE2-E76810C969A6}"/>
          </ac:spMkLst>
        </pc:spChg>
      </pc:sldChg>
      <pc:sldChg chg="addSp delSp modSp new mod">
        <pc:chgData name="Boopalan Muthukumar" userId="61cdd013b3f13fad" providerId="LiveId" clId="{F894D708-175A-4441-9791-E1B152B31A62}" dt="2023-07-18T06:00:38.341" v="5639" actId="1076"/>
        <pc:sldMkLst>
          <pc:docMk/>
          <pc:sldMk cId="1252164160" sldId="275"/>
        </pc:sldMkLst>
        <pc:spChg chg="mod">
          <ac:chgData name="Boopalan Muthukumar" userId="61cdd013b3f13fad" providerId="LiveId" clId="{F894D708-175A-4441-9791-E1B152B31A62}" dt="2023-07-17T15:22:19.389" v="3704" actId="20577"/>
          <ac:spMkLst>
            <pc:docMk/>
            <pc:sldMk cId="1252164160" sldId="275"/>
            <ac:spMk id="2" creationId="{2FB88521-D06C-AB64-D342-2C548B712F9C}"/>
          </ac:spMkLst>
        </pc:spChg>
        <pc:spChg chg="del">
          <ac:chgData name="Boopalan Muthukumar" userId="61cdd013b3f13fad" providerId="LiveId" clId="{F894D708-175A-4441-9791-E1B152B31A62}" dt="2023-07-17T12:54:38.621" v="2603" actId="21"/>
          <ac:spMkLst>
            <pc:docMk/>
            <pc:sldMk cId="1252164160" sldId="275"/>
            <ac:spMk id="3" creationId="{057B3B9E-36A7-9928-A161-ED2D02AFB992}"/>
          </ac:spMkLst>
        </pc:spChg>
        <pc:spChg chg="add mod">
          <ac:chgData name="Boopalan Muthukumar" userId="61cdd013b3f13fad" providerId="LiveId" clId="{F894D708-175A-4441-9791-E1B152B31A62}" dt="2023-07-18T06:00:38.341" v="5639" actId="1076"/>
          <ac:spMkLst>
            <pc:docMk/>
            <pc:sldMk cId="1252164160" sldId="275"/>
            <ac:spMk id="4" creationId="{DEF579E6-451A-F65A-7A94-675394D6189A}"/>
          </ac:spMkLst>
        </pc:spChg>
        <pc:spChg chg="add mod">
          <ac:chgData name="Boopalan Muthukumar" userId="61cdd013b3f13fad" providerId="LiveId" clId="{F894D708-175A-4441-9791-E1B152B31A62}" dt="2023-07-18T06:00:15.716" v="5638" actId="14100"/>
          <ac:spMkLst>
            <pc:docMk/>
            <pc:sldMk cId="1252164160" sldId="275"/>
            <ac:spMk id="5" creationId="{94C0BC41-3558-7C30-9988-7F06EB94B61A}"/>
          </ac:spMkLst>
        </pc:spChg>
      </pc:sldChg>
      <pc:sldChg chg="addSp delSp modSp new mod modShow">
        <pc:chgData name="Boopalan Muthukumar" userId="61cdd013b3f13fad" providerId="LiveId" clId="{F894D708-175A-4441-9791-E1B152B31A62}" dt="2023-07-18T06:02:00.046" v="5665" actId="1076"/>
        <pc:sldMkLst>
          <pc:docMk/>
          <pc:sldMk cId="3119105107" sldId="276"/>
        </pc:sldMkLst>
        <pc:spChg chg="mod">
          <ac:chgData name="Boopalan Muthukumar" userId="61cdd013b3f13fad" providerId="LiveId" clId="{F894D708-175A-4441-9791-E1B152B31A62}" dt="2023-07-17T17:32:14.973" v="3946" actId="20577"/>
          <ac:spMkLst>
            <pc:docMk/>
            <pc:sldMk cId="3119105107" sldId="276"/>
            <ac:spMk id="2" creationId="{90359B47-4418-69D3-3D0E-D990610215C0}"/>
          </ac:spMkLst>
        </pc:spChg>
        <pc:spChg chg="del">
          <ac:chgData name="Boopalan Muthukumar" userId="61cdd013b3f13fad" providerId="LiveId" clId="{F894D708-175A-4441-9791-E1B152B31A62}" dt="2023-07-17T12:59:32.427" v="2786" actId="21"/>
          <ac:spMkLst>
            <pc:docMk/>
            <pc:sldMk cId="3119105107" sldId="276"/>
            <ac:spMk id="3" creationId="{7D58EE2B-F68D-E184-A85D-9569F60D720F}"/>
          </ac:spMkLst>
        </pc:spChg>
        <pc:spChg chg="add mod">
          <ac:chgData name="Boopalan Muthukumar" userId="61cdd013b3f13fad" providerId="LiveId" clId="{F894D708-175A-4441-9791-E1B152B31A62}" dt="2023-07-18T06:02:00.046" v="5665" actId="1076"/>
          <ac:spMkLst>
            <pc:docMk/>
            <pc:sldMk cId="3119105107" sldId="276"/>
            <ac:spMk id="4" creationId="{14DA1A7C-7393-827D-7781-DF6AF9A80CEA}"/>
          </ac:spMkLst>
        </pc:spChg>
        <pc:spChg chg="add del mod">
          <ac:chgData name="Boopalan Muthukumar" userId="61cdd013b3f13fad" providerId="LiveId" clId="{F894D708-175A-4441-9791-E1B152B31A62}" dt="2023-07-17T12:59:36.323" v="2788" actId="21"/>
          <ac:spMkLst>
            <pc:docMk/>
            <pc:sldMk cId="3119105107" sldId="276"/>
            <ac:spMk id="4" creationId="{901A783C-7598-CA20-7EDC-D714A991B7A7}"/>
          </ac:spMkLst>
        </pc:spChg>
        <pc:spChg chg="add mod">
          <ac:chgData name="Boopalan Muthukumar" userId="61cdd013b3f13fad" providerId="LiveId" clId="{F894D708-175A-4441-9791-E1B152B31A62}" dt="2023-07-18T06:00:49.316" v="5640" actId="1076"/>
          <ac:spMkLst>
            <pc:docMk/>
            <pc:sldMk cId="3119105107" sldId="276"/>
            <ac:spMk id="6" creationId="{384CEE87-25BF-5D21-717F-00596234186B}"/>
          </ac:spMkLst>
        </pc:spChg>
      </pc:sldChg>
      <pc:sldChg chg="addSp delSp modSp new mod">
        <pc:chgData name="Boopalan Muthukumar" userId="61cdd013b3f13fad" providerId="LiveId" clId="{F894D708-175A-4441-9791-E1B152B31A62}" dt="2023-07-18T06:03:02.536" v="5680" actId="14100"/>
        <pc:sldMkLst>
          <pc:docMk/>
          <pc:sldMk cId="704044466" sldId="277"/>
        </pc:sldMkLst>
        <pc:spChg chg="mod">
          <ac:chgData name="Boopalan Muthukumar" userId="61cdd013b3f13fad" providerId="LiveId" clId="{F894D708-175A-4441-9791-E1B152B31A62}" dt="2023-07-17T15:23:40.163" v="3708" actId="1076"/>
          <ac:spMkLst>
            <pc:docMk/>
            <pc:sldMk cId="704044466" sldId="277"/>
            <ac:spMk id="2" creationId="{DEAA3D3A-8FC6-E3EB-8A80-967312D395AC}"/>
          </ac:spMkLst>
        </pc:spChg>
        <pc:spChg chg="del">
          <ac:chgData name="Boopalan Muthukumar" userId="61cdd013b3f13fad" providerId="LiveId" clId="{F894D708-175A-4441-9791-E1B152B31A62}" dt="2023-07-17T13:03:41.566" v="2994" actId="21"/>
          <ac:spMkLst>
            <pc:docMk/>
            <pc:sldMk cId="704044466" sldId="277"/>
            <ac:spMk id="3" creationId="{651BEE2B-961D-6653-4E02-DC1AE5EAFA13}"/>
          </ac:spMkLst>
        </pc:spChg>
        <pc:spChg chg="add mod">
          <ac:chgData name="Boopalan Muthukumar" userId="61cdd013b3f13fad" providerId="LiveId" clId="{F894D708-175A-4441-9791-E1B152B31A62}" dt="2023-07-18T06:03:02.536" v="5680" actId="14100"/>
          <ac:spMkLst>
            <pc:docMk/>
            <pc:sldMk cId="704044466" sldId="277"/>
            <ac:spMk id="4" creationId="{DD999D65-36F1-5765-0BDC-0DDCAF6F13BD}"/>
          </ac:spMkLst>
        </pc:spChg>
        <pc:spChg chg="add mod">
          <ac:chgData name="Boopalan Muthukumar" userId="61cdd013b3f13fad" providerId="LiveId" clId="{F894D708-175A-4441-9791-E1B152B31A62}" dt="2023-07-18T06:02:09.769" v="5666" actId="1076"/>
          <ac:spMkLst>
            <pc:docMk/>
            <pc:sldMk cId="704044466" sldId="277"/>
            <ac:spMk id="5" creationId="{056230CC-24AE-52B5-1E02-4CDFDBC0D7FC}"/>
          </ac:spMkLst>
        </pc:spChg>
      </pc:sldChg>
      <pc:sldChg chg="addSp delSp modSp new mod">
        <pc:chgData name="Boopalan Muthukumar" userId="61cdd013b3f13fad" providerId="LiveId" clId="{F894D708-175A-4441-9791-E1B152B31A62}" dt="2023-07-18T06:03:59.258" v="5692" actId="20577"/>
        <pc:sldMkLst>
          <pc:docMk/>
          <pc:sldMk cId="1722194631" sldId="278"/>
        </pc:sldMkLst>
        <pc:spChg chg="mod">
          <ac:chgData name="Boopalan Muthukumar" userId="61cdd013b3f13fad" providerId="LiveId" clId="{F894D708-175A-4441-9791-E1B152B31A62}" dt="2023-07-17T15:18:07.138" v="3635"/>
          <ac:spMkLst>
            <pc:docMk/>
            <pc:sldMk cId="1722194631" sldId="278"/>
            <ac:spMk id="2" creationId="{E152376D-0B2F-0433-8039-650FAE004AA5}"/>
          </ac:spMkLst>
        </pc:spChg>
        <pc:spChg chg="del">
          <ac:chgData name="Boopalan Muthukumar" userId="61cdd013b3f13fad" providerId="LiveId" clId="{F894D708-175A-4441-9791-E1B152B31A62}" dt="2023-07-17T13:04:34.497" v="3017" actId="21"/>
          <ac:spMkLst>
            <pc:docMk/>
            <pc:sldMk cId="1722194631" sldId="278"/>
            <ac:spMk id="3" creationId="{09D12BE5-D8F6-53DE-0997-85FD864E0228}"/>
          </ac:spMkLst>
        </pc:spChg>
        <pc:spChg chg="add mod">
          <ac:chgData name="Boopalan Muthukumar" userId="61cdd013b3f13fad" providerId="LiveId" clId="{F894D708-175A-4441-9791-E1B152B31A62}" dt="2023-07-18T06:03:59.258" v="5692" actId="20577"/>
          <ac:spMkLst>
            <pc:docMk/>
            <pc:sldMk cId="1722194631" sldId="278"/>
            <ac:spMk id="4" creationId="{6F796664-3697-8546-283D-FA7754D12852}"/>
          </ac:spMkLst>
        </pc:spChg>
        <pc:spChg chg="add mod">
          <ac:chgData name="Boopalan Muthukumar" userId="61cdd013b3f13fad" providerId="LiveId" clId="{F894D708-175A-4441-9791-E1B152B31A62}" dt="2023-07-18T06:03:18.567" v="5681" actId="1076"/>
          <ac:spMkLst>
            <pc:docMk/>
            <pc:sldMk cId="1722194631" sldId="278"/>
            <ac:spMk id="5" creationId="{796F8957-1193-DBAE-59AE-563B2D707907}"/>
          </ac:spMkLst>
        </pc:spChg>
      </pc:sldChg>
      <pc:sldChg chg="addSp delSp modSp new del mod modShow">
        <pc:chgData name="Boopalan Muthukumar" userId="61cdd013b3f13fad" providerId="LiveId" clId="{F894D708-175A-4441-9791-E1B152B31A62}" dt="2023-07-18T06:04:11.489" v="5693" actId="2696"/>
        <pc:sldMkLst>
          <pc:docMk/>
          <pc:sldMk cId="1947330510" sldId="279"/>
        </pc:sldMkLst>
        <pc:spChg chg="mod">
          <ac:chgData name="Boopalan Muthukumar" userId="61cdd013b3f13fad" providerId="LiveId" clId="{F894D708-175A-4441-9791-E1B152B31A62}" dt="2023-07-17T15:23:55.855" v="3710" actId="1076"/>
          <ac:spMkLst>
            <pc:docMk/>
            <pc:sldMk cId="1947330510" sldId="279"/>
            <ac:spMk id="2" creationId="{10C52777-149D-D6CC-34BF-099B5F897536}"/>
          </ac:spMkLst>
        </pc:spChg>
        <pc:spChg chg="del">
          <ac:chgData name="Boopalan Muthukumar" userId="61cdd013b3f13fad" providerId="LiveId" clId="{F894D708-175A-4441-9791-E1B152B31A62}" dt="2023-07-17T14:39:14.056" v="3383" actId="21"/>
          <ac:spMkLst>
            <pc:docMk/>
            <pc:sldMk cId="1947330510" sldId="279"/>
            <ac:spMk id="3" creationId="{BCCB92C7-EA03-4045-E55A-E1368EFC0D73}"/>
          </ac:spMkLst>
        </pc:spChg>
        <pc:spChg chg="add del mod">
          <ac:chgData name="Boopalan Muthukumar" userId="61cdd013b3f13fad" providerId="LiveId" clId="{F894D708-175A-4441-9791-E1B152B31A62}" dt="2023-07-17T14:45:19.899" v="3443" actId="21"/>
          <ac:spMkLst>
            <pc:docMk/>
            <pc:sldMk cId="1947330510" sldId="279"/>
            <ac:spMk id="5" creationId="{E2CCE5D9-1892-6CE9-C2D8-90E07A8575F5}"/>
          </ac:spMkLst>
        </pc:spChg>
        <pc:picChg chg="add mod">
          <ac:chgData name="Boopalan Muthukumar" userId="61cdd013b3f13fad" providerId="LiveId" clId="{F894D708-175A-4441-9791-E1B152B31A62}" dt="2023-07-17T15:54:32.168" v="3801" actId="1076"/>
          <ac:picMkLst>
            <pc:docMk/>
            <pc:sldMk cId="1947330510" sldId="279"/>
            <ac:picMk id="6" creationId="{FEBEB226-DD3E-BE43-17EE-0BEE887AF26D}"/>
          </ac:picMkLst>
        </pc:picChg>
        <pc:picChg chg="add mod">
          <ac:chgData name="Boopalan Muthukumar" userId="61cdd013b3f13fad" providerId="LiveId" clId="{F894D708-175A-4441-9791-E1B152B31A62}" dt="2023-07-17T15:54:49.283" v="3806" actId="1076"/>
          <ac:picMkLst>
            <pc:docMk/>
            <pc:sldMk cId="1947330510" sldId="279"/>
            <ac:picMk id="7" creationId="{D6281E90-D325-09B0-6F99-B40CF05C094A}"/>
          </ac:picMkLst>
        </pc:picChg>
        <pc:picChg chg="add mod">
          <ac:chgData name="Boopalan Muthukumar" userId="61cdd013b3f13fad" providerId="LiveId" clId="{F894D708-175A-4441-9791-E1B152B31A62}" dt="2023-07-17T15:54:43.971" v="3805" actId="1076"/>
          <ac:picMkLst>
            <pc:docMk/>
            <pc:sldMk cId="1947330510" sldId="279"/>
            <ac:picMk id="8" creationId="{1CDAF765-EF91-2755-FD03-36BF6612C70B}"/>
          </ac:picMkLst>
        </pc:picChg>
      </pc:sldChg>
      <pc:sldChg chg="new del">
        <pc:chgData name="Boopalan Muthukumar" userId="61cdd013b3f13fad" providerId="LiveId" clId="{F894D708-175A-4441-9791-E1B152B31A62}" dt="2023-07-17T14:48:15.287" v="3462" actId="2696"/>
        <pc:sldMkLst>
          <pc:docMk/>
          <pc:sldMk cId="1381852836" sldId="280"/>
        </pc:sldMkLst>
      </pc:sldChg>
      <pc:sldChg chg="addSp delSp modSp new del mod modShow">
        <pc:chgData name="Boopalan Muthukumar" userId="61cdd013b3f13fad" providerId="LiveId" clId="{F894D708-175A-4441-9791-E1B152B31A62}" dt="2023-07-18T06:04:15.110" v="5694" actId="2696"/>
        <pc:sldMkLst>
          <pc:docMk/>
          <pc:sldMk cId="1899014397" sldId="280"/>
        </pc:sldMkLst>
        <pc:spChg chg="mod">
          <ac:chgData name="Boopalan Muthukumar" userId="61cdd013b3f13fad" providerId="LiveId" clId="{F894D708-175A-4441-9791-E1B152B31A62}" dt="2023-07-17T14:49:11.719" v="3491" actId="1076"/>
          <ac:spMkLst>
            <pc:docMk/>
            <pc:sldMk cId="1899014397" sldId="280"/>
            <ac:spMk id="2" creationId="{95FC12F1-B018-F9B7-7DE4-29B393E237F6}"/>
          </ac:spMkLst>
        </pc:spChg>
        <pc:spChg chg="del">
          <ac:chgData name="Boopalan Muthukumar" userId="61cdd013b3f13fad" providerId="LiveId" clId="{F894D708-175A-4441-9791-E1B152B31A62}" dt="2023-07-17T14:49:06.227" v="3489" actId="21"/>
          <ac:spMkLst>
            <pc:docMk/>
            <pc:sldMk cId="1899014397" sldId="280"/>
            <ac:spMk id="3" creationId="{DEE87549-E660-E2CF-CC51-3C571E1DC4E7}"/>
          </ac:spMkLst>
        </pc:spChg>
        <pc:spChg chg="add mod">
          <ac:chgData name="Boopalan Muthukumar" userId="61cdd013b3f13fad" providerId="LiveId" clId="{F894D708-175A-4441-9791-E1B152B31A62}" dt="2023-07-17T14:49:08.500" v="3490" actId="1076"/>
          <ac:spMkLst>
            <pc:docMk/>
            <pc:sldMk cId="1899014397" sldId="280"/>
            <ac:spMk id="5" creationId="{C928CA56-4C06-A769-A114-A807E89D6111}"/>
          </ac:spMkLst>
        </pc:spChg>
      </pc:sldChg>
      <pc:sldChg chg="addSp delSp modSp new mod ord">
        <pc:chgData name="Boopalan Muthukumar" userId="61cdd013b3f13fad" providerId="LiveId" clId="{F894D708-175A-4441-9791-E1B152B31A62}" dt="2023-07-18T05:48:16.862" v="5316" actId="1076"/>
        <pc:sldMkLst>
          <pc:docMk/>
          <pc:sldMk cId="1722918131" sldId="281"/>
        </pc:sldMkLst>
        <pc:spChg chg="mod">
          <ac:chgData name="Boopalan Muthukumar" userId="61cdd013b3f13fad" providerId="LiveId" clId="{F894D708-175A-4441-9791-E1B152B31A62}" dt="2023-07-17T15:24:22.134" v="3722" actId="1076"/>
          <ac:spMkLst>
            <pc:docMk/>
            <pc:sldMk cId="1722918131" sldId="281"/>
            <ac:spMk id="2" creationId="{44D6B41E-903B-C37F-D878-B8A7AED67DE2}"/>
          </ac:spMkLst>
        </pc:spChg>
        <pc:spChg chg="del">
          <ac:chgData name="Boopalan Muthukumar" userId="61cdd013b3f13fad" providerId="LiveId" clId="{F894D708-175A-4441-9791-E1B152B31A62}" dt="2023-07-17T15:09:40.410" v="3495" actId="21"/>
          <ac:spMkLst>
            <pc:docMk/>
            <pc:sldMk cId="1722918131" sldId="281"/>
            <ac:spMk id="3" creationId="{08643525-F7A9-2ABB-7F3F-19C344157F7C}"/>
          </ac:spMkLst>
        </pc:spChg>
        <pc:spChg chg="add mod">
          <ac:chgData name="Boopalan Muthukumar" userId="61cdd013b3f13fad" providerId="LiveId" clId="{F894D708-175A-4441-9791-E1B152B31A62}" dt="2023-07-18T05:48:08.190" v="5314" actId="1076"/>
          <ac:spMkLst>
            <pc:docMk/>
            <pc:sldMk cId="1722918131" sldId="281"/>
            <ac:spMk id="4" creationId="{78559EF8-7368-457C-738B-CFA175ED858B}"/>
          </ac:spMkLst>
        </pc:spChg>
        <pc:spChg chg="add mod">
          <ac:chgData name="Boopalan Muthukumar" userId="61cdd013b3f13fad" providerId="LiveId" clId="{F894D708-175A-4441-9791-E1B152B31A62}" dt="2023-07-18T05:48:16.862" v="5316" actId="1076"/>
          <ac:spMkLst>
            <pc:docMk/>
            <pc:sldMk cId="1722918131" sldId="281"/>
            <ac:spMk id="5" creationId="{C4E38960-1885-8428-09D1-65CB75B7B91C}"/>
          </ac:spMkLst>
        </pc:spChg>
      </pc:sldChg>
      <pc:sldChg chg="new del">
        <pc:chgData name="Boopalan Muthukumar" userId="61cdd013b3f13fad" providerId="LiveId" clId="{F894D708-175A-4441-9791-E1B152B31A62}" dt="2023-07-17T15:14:29.024" v="3615" actId="2696"/>
        <pc:sldMkLst>
          <pc:docMk/>
          <pc:sldMk cId="1556581925" sldId="282"/>
        </pc:sldMkLst>
      </pc:sldChg>
      <pc:sldChg chg="delSp modSp new mod">
        <pc:chgData name="Boopalan Muthukumar" userId="61cdd013b3f13fad" providerId="LiveId" clId="{F894D708-175A-4441-9791-E1B152B31A62}" dt="2023-07-17T15:18:07.138" v="3635"/>
        <pc:sldMkLst>
          <pc:docMk/>
          <pc:sldMk cId="4169194496" sldId="282"/>
        </pc:sldMkLst>
        <pc:spChg chg="mod">
          <ac:chgData name="Boopalan Muthukumar" userId="61cdd013b3f13fad" providerId="LiveId" clId="{F894D708-175A-4441-9791-E1B152B31A62}" dt="2023-07-17T15:18:07.138" v="3635"/>
          <ac:spMkLst>
            <pc:docMk/>
            <pc:sldMk cId="4169194496" sldId="282"/>
            <ac:spMk id="2" creationId="{06B77186-D5FB-D7D1-C7F7-709525D1AB84}"/>
          </ac:spMkLst>
        </pc:spChg>
        <pc:spChg chg="del">
          <ac:chgData name="Boopalan Muthukumar" userId="61cdd013b3f13fad" providerId="LiveId" clId="{F894D708-175A-4441-9791-E1B152B31A62}" dt="2023-07-17T15:17:07.216" v="3625" actId="21"/>
          <ac:spMkLst>
            <pc:docMk/>
            <pc:sldMk cId="4169194496" sldId="282"/>
            <ac:spMk id="3" creationId="{5DDA5A61-D55E-E508-FBA6-2762909815FE}"/>
          </ac:spMkLst>
        </pc:spChg>
      </pc:sldChg>
      <pc:sldChg chg="addSp delSp modSp new mod ord">
        <pc:chgData name="Boopalan Muthukumar" userId="61cdd013b3f13fad" providerId="LiveId" clId="{F894D708-175A-4441-9791-E1B152B31A62}" dt="2023-07-18T05:21:35.642" v="4409" actId="1076"/>
        <pc:sldMkLst>
          <pc:docMk/>
          <pc:sldMk cId="479200671" sldId="283"/>
        </pc:sldMkLst>
        <pc:spChg chg="mod">
          <ac:chgData name="Boopalan Muthukumar" userId="61cdd013b3f13fad" providerId="LiveId" clId="{F894D708-175A-4441-9791-E1B152B31A62}" dt="2023-07-18T05:21:35.642" v="4409" actId="1076"/>
          <ac:spMkLst>
            <pc:docMk/>
            <pc:sldMk cId="479200671" sldId="283"/>
            <ac:spMk id="2" creationId="{9F7FF55F-FAE1-35FB-F937-0F3597FFE275}"/>
          </ac:spMkLst>
        </pc:spChg>
        <pc:spChg chg="del">
          <ac:chgData name="Boopalan Muthukumar" userId="61cdd013b3f13fad" providerId="LiveId" clId="{F894D708-175A-4441-9791-E1B152B31A62}" dt="2023-07-18T05:09:09.047" v="4022" actId="21"/>
          <ac:spMkLst>
            <pc:docMk/>
            <pc:sldMk cId="479200671" sldId="283"/>
            <ac:spMk id="3" creationId="{AFA2B482-9915-99B2-527A-C9F0172EFDCC}"/>
          </ac:spMkLst>
        </pc:spChg>
        <pc:spChg chg="add del mod">
          <ac:chgData name="Boopalan Muthukumar" userId="61cdd013b3f13fad" providerId="LiveId" clId="{F894D708-175A-4441-9791-E1B152B31A62}" dt="2023-07-18T05:17:21.087" v="4380" actId="21"/>
          <ac:spMkLst>
            <pc:docMk/>
            <pc:sldMk cId="479200671" sldId="283"/>
            <ac:spMk id="5" creationId="{6AD0E21B-8D19-5B83-28D6-0B760928F8D6}"/>
          </ac:spMkLst>
        </pc:spChg>
      </pc:sldChg>
      <pc:sldChg chg="add del">
        <pc:chgData name="Boopalan Muthukumar" userId="61cdd013b3f13fad" providerId="LiveId" clId="{F894D708-175A-4441-9791-E1B152B31A62}" dt="2023-07-17T15:14:31.644" v="3616" actId="2696"/>
        <pc:sldMkLst>
          <pc:docMk/>
          <pc:sldMk cId="2264231766" sldId="283"/>
        </pc:sldMkLst>
      </pc:sldChg>
      <pc:sldChg chg="addSp delSp modSp new mod ord">
        <pc:chgData name="Boopalan Muthukumar" userId="61cdd013b3f13fad" providerId="LiveId" clId="{F894D708-175A-4441-9791-E1B152B31A62}" dt="2023-07-18T05:49:28.470" v="5320" actId="1076"/>
        <pc:sldMkLst>
          <pc:docMk/>
          <pc:sldMk cId="4099972106" sldId="284"/>
        </pc:sldMkLst>
        <pc:spChg chg="mod">
          <ac:chgData name="Boopalan Muthukumar" userId="61cdd013b3f13fad" providerId="LiveId" clId="{F894D708-175A-4441-9791-E1B152B31A62}" dt="2023-07-18T05:18:59.983" v="4390" actId="20577"/>
          <ac:spMkLst>
            <pc:docMk/>
            <pc:sldMk cId="4099972106" sldId="284"/>
            <ac:spMk id="2" creationId="{5F373372-8087-D55D-191B-DE36EFA63E5F}"/>
          </ac:spMkLst>
        </pc:spChg>
        <pc:spChg chg="del">
          <ac:chgData name="Boopalan Muthukumar" userId="61cdd013b3f13fad" providerId="LiveId" clId="{F894D708-175A-4441-9791-E1B152B31A62}" dt="2023-07-18T05:17:31.893" v="4382" actId="21"/>
          <ac:spMkLst>
            <pc:docMk/>
            <pc:sldMk cId="4099972106" sldId="284"/>
            <ac:spMk id="3" creationId="{E9411AE5-8F81-EE7B-5D6B-ED634F4ED7B5}"/>
          </ac:spMkLst>
        </pc:spChg>
        <pc:spChg chg="add mod">
          <ac:chgData name="Boopalan Muthukumar" userId="61cdd013b3f13fad" providerId="LiveId" clId="{F894D708-175A-4441-9791-E1B152B31A62}" dt="2023-07-18T05:48:29.780" v="5318" actId="14100"/>
          <ac:spMkLst>
            <pc:docMk/>
            <pc:sldMk cId="4099972106" sldId="284"/>
            <ac:spMk id="4" creationId="{4730505B-82A4-C94E-F403-0BF757691370}"/>
          </ac:spMkLst>
        </pc:spChg>
        <pc:spChg chg="add mod">
          <ac:chgData name="Boopalan Muthukumar" userId="61cdd013b3f13fad" providerId="LiveId" clId="{F894D708-175A-4441-9791-E1B152B31A62}" dt="2023-07-18T05:49:28.470" v="5320" actId="1076"/>
          <ac:spMkLst>
            <pc:docMk/>
            <pc:sldMk cId="4099972106" sldId="284"/>
            <ac:spMk id="11" creationId="{36CF2A38-2450-1E13-7EA1-56369A9D0203}"/>
          </ac:spMkLst>
        </pc:spChg>
        <pc:picChg chg="add mod">
          <ac:chgData name="Boopalan Muthukumar" userId="61cdd013b3f13fad" providerId="LiveId" clId="{F894D708-175A-4441-9791-E1B152B31A62}" dt="2023-07-18T05:19:06.489" v="4391" actId="1076"/>
          <ac:picMkLst>
            <pc:docMk/>
            <pc:sldMk cId="4099972106" sldId="284"/>
            <ac:picMk id="5" creationId="{305F4355-7664-267F-07CF-4070E2C0B1BA}"/>
          </ac:picMkLst>
        </pc:picChg>
        <pc:picChg chg="add mod">
          <ac:chgData name="Boopalan Muthukumar" userId="61cdd013b3f13fad" providerId="LiveId" clId="{F894D708-175A-4441-9791-E1B152B31A62}" dt="2023-07-18T05:18:29.040" v="4388" actId="1076"/>
          <ac:picMkLst>
            <pc:docMk/>
            <pc:sldMk cId="4099972106" sldId="284"/>
            <ac:picMk id="6" creationId="{CB47C0CA-E47F-BBE6-FB6D-1BF6BF748255}"/>
          </ac:picMkLst>
        </pc:picChg>
        <pc:picChg chg="add del mod">
          <ac:chgData name="Boopalan Muthukumar" userId="61cdd013b3f13fad" providerId="LiveId" clId="{F894D708-175A-4441-9791-E1B152B31A62}" dt="2023-07-18T05:20:07.615" v="4400" actId="21"/>
          <ac:picMkLst>
            <pc:docMk/>
            <pc:sldMk cId="4099972106" sldId="284"/>
            <ac:picMk id="7" creationId="{7E50FA6E-2B0A-4741-B0CF-2570D8CA1344}"/>
          </ac:picMkLst>
        </pc:picChg>
        <pc:picChg chg="add mod">
          <ac:chgData name="Boopalan Muthukumar" userId="61cdd013b3f13fad" providerId="LiveId" clId="{F894D708-175A-4441-9791-E1B152B31A62}" dt="2023-07-18T05:19:28.774" v="4396" actId="1076"/>
          <ac:picMkLst>
            <pc:docMk/>
            <pc:sldMk cId="4099972106" sldId="284"/>
            <ac:picMk id="8" creationId="{9EDA0288-C961-663C-F87A-3DD4338CEA74}"/>
          </ac:picMkLst>
        </pc:picChg>
        <pc:picChg chg="add mod">
          <ac:chgData name="Boopalan Muthukumar" userId="61cdd013b3f13fad" providerId="LiveId" clId="{F894D708-175A-4441-9791-E1B152B31A62}" dt="2023-07-18T05:19:36.845" v="4398" actId="1076"/>
          <ac:picMkLst>
            <pc:docMk/>
            <pc:sldMk cId="4099972106" sldId="284"/>
            <ac:picMk id="9" creationId="{9A139C21-1A9F-0133-613E-57AB0F159184}"/>
          </ac:picMkLst>
        </pc:picChg>
      </pc:sldChg>
      <pc:sldChg chg="addSp delSp modSp new mod">
        <pc:chgData name="Boopalan Muthukumar" userId="61cdd013b3f13fad" providerId="LiveId" clId="{F894D708-175A-4441-9791-E1B152B31A62}" dt="2023-07-18T05:50:54.762" v="5356" actId="14100"/>
        <pc:sldMkLst>
          <pc:docMk/>
          <pc:sldMk cId="795860900" sldId="285"/>
        </pc:sldMkLst>
        <pc:spChg chg="mod">
          <ac:chgData name="Boopalan Muthukumar" userId="61cdd013b3f13fad" providerId="LiveId" clId="{F894D708-175A-4441-9791-E1B152B31A62}" dt="2023-07-18T05:25:21.350" v="4533" actId="313"/>
          <ac:spMkLst>
            <pc:docMk/>
            <pc:sldMk cId="795860900" sldId="285"/>
            <ac:spMk id="2" creationId="{3F6AC075-2F65-2A7D-8D8B-CACE7697C3EF}"/>
          </ac:spMkLst>
        </pc:spChg>
        <pc:spChg chg="del">
          <ac:chgData name="Boopalan Muthukumar" userId="61cdd013b3f13fad" providerId="LiveId" clId="{F894D708-175A-4441-9791-E1B152B31A62}" dt="2023-07-18T05:24:02.807" v="4530" actId="21"/>
          <ac:spMkLst>
            <pc:docMk/>
            <pc:sldMk cId="795860900" sldId="285"/>
            <ac:spMk id="3" creationId="{31AF0C58-85A7-509B-3775-B7437DA4559F}"/>
          </ac:spMkLst>
        </pc:spChg>
        <pc:spChg chg="add mod">
          <ac:chgData name="Boopalan Muthukumar" userId="61cdd013b3f13fad" providerId="LiveId" clId="{F894D708-175A-4441-9791-E1B152B31A62}" dt="2023-07-18T05:50:48.800" v="5355" actId="14100"/>
          <ac:spMkLst>
            <pc:docMk/>
            <pc:sldMk cId="795860900" sldId="285"/>
            <ac:spMk id="5" creationId="{8C1509A3-8E0F-FDD8-319A-8C26EAA2CDDA}"/>
          </ac:spMkLst>
        </pc:spChg>
        <pc:spChg chg="add mod">
          <ac:chgData name="Boopalan Muthukumar" userId="61cdd013b3f13fad" providerId="LiveId" clId="{F894D708-175A-4441-9791-E1B152B31A62}" dt="2023-07-18T05:50:54.762" v="5356" actId="14100"/>
          <ac:spMkLst>
            <pc:docMk/>
            <pc:sldMk cId="795860900" sldId="285"/>
            <ac:spMk id="7" creationId="{45402C94-35FC-D129-8441-986B27EA780F}"/>
          </ac:spMkLst>
        </pc:spChg>
      </pc:sldChg>
      <pc:sldChg chg="addSp delSp modSp new mod">
        <pc:chgData name="Boopalan Muthukumar" userId="61cdd013b3f13fad" providerId="LiveId" clId="{F894D708-175A-4441-9791-E1B152B31A62}" dt="2023-07-18T06:14:27.511" v="5708" actId="20577"/>
        <pc:sldMkLst>
          <pc:docMk/>
          <pc:sldMk cId="2983025235" sldId="286"/>
        </pc:sldMkLst>
        <pc:spChg chg="add del mod">
          <ac:chgData name="Boopalan Muthukumar" userId="61cdd013b3f13fad" providerId="LiveId" clId="{F894D708-175A-4441-9791-E1B152B31A62}" dt="2023-07-18T06:14:27.511" v="5708" actId="20577"/>
          <ac:spMkLst>
            <pc:docMk/>
            <pc:sldMk cId="2983025235" sldId="286"/>
            <ac:spMk id="2" creationId="{82DCBC1F-E609-3B64-C366-CE253A597D6B}"/>
          </ac:spMkLst>
        </pc:spChg>
        <pc:spChg chg="del">
          <ac:chgData name="Boopalan Muthukumar" userId="61cdd013b3f13fad" providerId="LiveId" clId="{F894D708-175A-4441-9791-E1B152B31A62}" dt="2023-07-18T05:31:50.469" v="5026" actId="21"/>
          <ac:spMkLst>
            <pc:docMk/>
            <pc:sldMk cId="2983025235" sldId="286"/>
            <ac:spMk id="3" creationId="{54AB0350-7709-BE66-AB8C-DD379AE829FB}"/>
          </ac:spMkLst>
        </pc:spChg>
        <pc:spChg chg="add del mod">
          <ac:chgData name="Boopalan Muthukumar" userId="61cdd013b3f13fad" providerId="LiveId" clId="{F894D708-175A-4441-9791-E1B152B31A62}" dt="2023-07-18T05:29:31.573" v="4769"/>
          <ac:spMkLst>
            <pc:docMk/>
            <pc:sldMk cId="2983025235" sldId="286"/>
            <ac:spMk id="4" creationId="{BD76FB3B-FA8F-7EC9-82E2-6A14DA2871BD}"/>
          </ac:spMkLst>
        </pc:spChg>
        <pc:spChg chg="add mod">
          <ac:chgData name="Boopalan Muthukumar" userId="61cdd013b3f13fad" providerId="LiveId" clId="{F894D708-175A-4441-9791-E1B152B31A62}" dt="2023-07-18T06:13:35.017" v="5706" actId="6549"/>
          <ac:spMkLst>
            <pc:docMk/>
            <pc:sldMk cId="2983025235" sldId="286"/>
            <ac:spMk id="6" creationId="{CB795F84-32FA-49C6-FD52-E0F5BEB61D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A9CF3-E14D-4D19-98DF-169CFB96B957}" type="datetimeFigureOut">
              <a:rPr lang="en-IN" smtClean="0"/>
              <a:t>18-07-2023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809A6-7DC6-49F6-B988-11FD1D3605E4}" type="slidenum">
              <a:rPr lang="en-IN" smtClean="0"/>
              <a:t>‹#›</a:t>
            </a:fld>
            <a:endParaRPr lang="en-IN"/>
          </a:p>
        </p:txBody>
      </p:sp>
    </p:spTree>
    <p:extLst>
      <p:ext uri="{BB962C8B-B14F-4D97-AF65-F5344CB8AC3E}">
        <p14:creationId xmlns:p14="http://schemas.microsoft.com/office/powerpoint/2010/main" val="484850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dirty="0"/>
              <a:t>However, what if you want to loop through the names and find a specific one? And what if you had not 3 names, but 50?</a:t>
            </a:r>
            <a:br>
              <a:rPr lang="en-IN" sz="1200" dirty="0"/>
            </a:br>
            <a:br>
              <a:rPr lang="en-IN" sz="1200" dirty="0"/>
            </a:br>
            <a:r>
              <a:rPr lang="en-IN" sz="1200" dirty="0"/>
              <a:t>The solution is an array!</a:t>
            </a:r>
            <a:br>
              <a:rPr lang="en-IN" sz="1200" dirty="0"/>
            </a:br>
            <a:endParaRPr lang="en-IN" dirty="0"/>
          </a:p>
        </p:txBody>
      </p:sp>
      <p:sp>
        <p:nvSpPr>
          <p:cNvPr id="4" name="Slide Number Placeholder 3"/>
          <p:cNvSpPr>
            <a:spLocks noGrp="1"/>
          </p:cNvSpPr>
          <p:nvPr>
            <p:ph type="sldNum" sz="quarter" idx="5"/>
          </p:nvPr>
        </p:nvSpPr>
        <p:spPr/>
        <p:txBody>
          <a:bodyPr/>
          <a:lstStyle/>
          <a:p>
            <a:fld id="{9FC809A6-7DC6-49F6-B988-11FD1D3605E4}" type="slidenum">
              <a:rPr lang="en-IN" smtClean="0"/>
              <a:t>18</a:t>
            </a:fld>
            <a:endParaRPr lang="en-IN"/>
          </a:p>
        </p:txBody>
      </p:sp>
    </p:spTree>
    <p:extLst>
      <p:ext uri="{BB962C8B-B14F-4D97-AF65-F5344CB8AC3E}">
        <p14:creationId xmlns:p14="http://schemas.microsoft.com/office/powerpoint/2010/main" val="82579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80964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2760622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8358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95576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67782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401206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1242853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352498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356266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9D619-8854-4018-97D4-3468652A32C8}"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136658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9D619-8854-4018-97D4-3468652A32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334129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9D619-8854-4018-97D4-3468652A32C8}"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213639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9D619-8854-4018-97D4-3468652A32C8}"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423642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9D619-8854-4018-97D4-3468652A32C8}"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1776835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C9D619-8854-4018-97D4-3468652A32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309053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9D619-8854-4018-97D4-3468652A32C8}"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36F0A4-6EC6-4D16-9EEF-ACB58BCD8542}" type="slidenum">
              <a:rPr lang="en-IN" smtClean="0"/>
              <a:t>‹#›</a:t>
            </a:fld>
            <a:endParaRPr lang="en-IN"/>
          </a:p>
        </p:txBody>
      </p:sp>
    </p:spTree>
    <p:extLst>
      <p:ext uri="{BB962C8B-B14F-4D97-AF65-F5344CB8AC3E}">
        <p14:creationId xmlns:p14="http://schemas.microsoft.com/office/powerpoint/2010/main" val="372109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C9D619-8854-4018-97D4-3468652A32C8}" type="datetimeFigureOut">
              <a:rPr lang="en-IN" smtClean="0"/>
              <a:t>18-07-2023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36F0A4-6EC6-4D16-9EEF-ACB58BCD8542}" type="slidenum">
              <a:rPr lang="en-IN" smtClean="0"/>
              <a:t>‹#›</a:t>
            </a:fld>
            <a:endParaRPr lang="en-IN"/>
          </a:p>
        </p:txBody>
      </p:sp>
    </p:spTree>
    <p:extLst>
      <p:ext uri="{BB962C8B-B14F-4D97-AF65-F5344CB8AC3E}">
        <p14:creationId xmlns:p14="http://schemas.microsoft.com/office/powerpoint/2010/main" val="32415447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6.xml"/><Relationship Id="rId7"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6.xml"/><Relationship Id="rId4" Type="http://schemas.openxmlformats.org/officeDocument/2006/relationships/slide" Target="slide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C1A5-7D4C-71CA-3B06-A1FCB4624D16}"/>
              </a:ext>
            </a:extLst>
          </p:cNvPr>
          <p:cNvSpPr>
            <a:spLocks noGrp="1"/>
          </p:cNvSpPr>
          <p:nvPr>
            <p:ph type="ctrTitle"/>
          </p:nvPr>
        </p:nvSpPr>
        <p:spPr/>
        <p:txBody>
          <a:bodyPr/>
          <a:lstStyle/>
          <a:p>
            <a:r>
              <a:rPr lang="en-IN" dirty="0"/>
              <a:t>JAVASCRIPT</a:t>
            </a:r>
          </a:p>
        </p:txBody>
      </p:sp>
    </p:spTree>
    <p:extLst>
      <p:ext uri="{BB962C8B-B14F-4D97-AF65-F5344CB8AC3E}">
        <p14:creationId xmlns:p14="http://schemas.microsoft.com/office/powerpoint/2010/main" val="885356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EE23-0C02-2C27-1E50-6518346AA097}"/>
              </a:ext>
            </a:extLst>
          </p:cNvPr>
          <p:cNvSpPr>
            <a:spLocks noGrp="1"/>
          </p:cNvSpPr>
          <p:nvPr>
            <p:ph type="title"/>
          </p:nvPr>
        </p:nvSpPr>
        <p:spPr/>
        <p:txBody>
          <a:bodyPr>
            <a:normAutofit/>
          </a:bodyPr>
          <a:lstStyle/>
          <a:p>
            <a:r>
              <a:rPr lang="en-IN" sz="3600" dirty="0"/>
              <a:t>Example 2:</a:t>
            </a:r>
          </a:p>
        </p:txBody>
      </p:sp>
      <p:sp>
        <p:nvSpPr>
          <p:cNvPr id="4" name="TextBox 3">
            <a:extLst>
              <a:ext uri="{FF2B5EF4-FFF2-40B4-BE49-F238E27FC236}">
                <a16:creationId xmlns:a16="http://schemas.microsoft.com/office/drawing/2014/main" id="{D1B6C0D6-B418-AABD-4DB7-0490E6D09BC9}"/>
              </a:ext>
            </a:extLst>
          </p:cNvPr>
          <p:cNvSpPr txBox="1"/>
          <p:nvPr/>
        </p:nvSpPr>
        <p:spPr>
          <a:xfrm>
            <a:off x="1537324" y="1467703"/>
            <a:ext cx="6014258" cy="4770537"/>
          </a:xfrm>
          <a:prstGeom prst="rect">
            <a:avLst/>
          </a:prstGeom>
          <a:noFill/>
        </p:spPr>
        <p:txBody>
          <a:bodyPr wrap="square">
            <a:spAutoFit/>
          </a:bodyPr>
          <a:lstStyle/>
          <a:p>
            <a:r>
              <a:rPr lang="en-IN" sz="1600" dirty="0"/>
              <a:t>&lt;!DOCTYPE html&gt;</a:t>
            </a:r>
          </a:p>
          <a:p>
            <a:r>
              <a:rPr lang="en-IN" sz="1600" dirty="0"/>
              <a:t>&lt;html&gt;</a:t>
            </a:r>
          </a:p>
          <a:p>
            <a:r>
              <a:rPr lang="en-IN" sz="1600" dirty="0"/>
              <a:t>&lt;body&gt;</a:t>
            </a:r>
          </a:p>
          <a:p>
            <a:endParaRPr lang="en-IN" sz="1600" dirty="0"/>
          </a:p>
          <a:p>
            <a:r>
              <a:rPr lang="en-IN" sz="1600" dirty="0"/>
              <a:t>&lt;p&gt;You can declare many variables in one statement:&lt;/p&gt;</a:t>
            </a:r>
          </a:p>
          <a:p>
            <a:endParaRPr lang="en-IN" sz="1600" dirty="0"/>
          </a:p>
          <a:p>
            <a:r>
              <a:rPr lang="en-IN" sz="1600" dirty="0"/>
              <a:t>&lt;p id="demo"&gt;&lt;/p&gt;</a:t>
            </a:r>
          </a:p>
          <a:p>
            <a:endParaRPr lang="en-IN" sz="1600" dirty="0"/>
          </a:p>
          <a:p>
            <a:r>
              <a:rPr lang="en-IN" sz="1600" dirty="0"/>
              <a:t>&lt;script&gt;</a:t>
            </a:r>
          </a:p>
          <a:p>
            <a:r>
              <a:rPr lang="en-IN" sz="1600" dirty="0"/>
              <a:t>var </a:t>
            </a:r>
            <a:r>
              <a:rPr lang="en-IN" sz="1600" dirty="0" err="1"/>
              <a:t>lastName</a:t>
            </a:r>
            <a:r>
              <a:rPr lang="en-IN" sz="1600" dirty="0"/>
              <a:t> = “Jeevan", </a:t>
            </a:r>
          </a:p>
          <a:p>
            <a:r>
              <a:rPr lang="en-IN" sz="1600" dirty="0"/>
              <a:t>age = 30, </a:t>
            </a:r>
          </a:p>
          <a:p>
            <a:r>
              <a:rPr lang="en-IN" sz="1600" dirty="0"/>
              <a:t>job = “Software Developer";</a:t>
            </a:r>
          </a:p>
          <a:p>
            <a:endParaRPr lang="en-IN" sz="1600" dirty="0"/>
          </a:p>
          <a:p>
            <a:r>
              <a:rPr lang="en-IN" sz="1600" dirty="0" err="1"/>
              <a:t>document.getElementById</a:t>
            </a:r>
            <a:r>
              <a:rPr lang="en-IN" sz="1600" dirty="0"/>
              <a:t>("demo").</a:t>
            </a:r>
            <a:r>
              <a:rPr lang="en-IN" sz="1600" dirty="0" err="1"/>
              <a:t>innerHTML</a:t>
            </a:r>
            <a:r>
              <a:rPr lang="en-IN" sz="1600" dirty="0"/>
              <a:t> = "Name: " + </a:t>
            </a:r>
            <a:r>
              <a:rPr lang="en-IN" sz="1600" dirty="0" err="1"/>
              <a:t>lastName</a:t>
            </a:r>
            <a:r>
              <a:rPr lang="en-IN" sz="1600" dirty="0"/>
              <a:t>  + ". Age: " + age + ". Work: " + job;</a:t>
            </a:r>
          </a:p>
          <a:p>
            <a:r>
              <a:rPr lang="en-IN" sz="1600" dirty="0"/>
              <a:t>&lt;/script&gt;</a:t>
            </a:r>
          </a:p>
          <a:p>
            <a:endParaRPr lang="en-IN" sz="1600" dirty="0"/>
          </a:p>
          <a:p>
            <a:r>
              <a:rPr lang="en-IN" sz="1600" dirty="0"/>
              <a:t>&lt;/body&gt;</a:t>
            </a:r>
          </a:p>
          <a:p>
            <a:r>
              <a:rPr lang="en-IN" sz="1600" dirty="0"/>
              <a:t>&lt;/html&gt;</a:t>
            </a:r>
          </a:p>
        </p:txBody>
      </p:sp>
      <p:sp>
        <p:nvSpPr>
          <p:cNvPr id="5" name="TextBox 4">
            <a:extLst>
              <a:ext uri="{FF2B5EF4-FFF2-40B4-BE49-F238E27FC236}">
                <a16:creationId xmlns:a16="http://schemas.microsoft.com/office/drawing/2014/main" id="{79DD984A-996C-C23A-D04F-EB2C21B931FA}"/>
              </a:ext>
            </a:extLst>
          </p:cNvPr>
          <p:cNvSpPr txBox="1"/>
          <p:nvPr/>
        </p:nvSpPr>
        <p:spPr>
          <a:xfrm>
            <a:off x="4544453" y="1103745"/>
            <a:ext cx="6109854" cy="1200329"/>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OUTPUT:</a:t>
            </a:r>
          </a:p>
          <a:p>
            <a:pPr algn="l"/>
            <a:endParaRPr lang="en-US" b="1"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 declare many variables in one statement.</a:t>
            </a:r>
          </a:p>
          <a:p>
            <a:pPr algn="l"/>
            <a:r>
              <a:rPr lang="en-US" dirty="0">
                <a:solidFill>
                  <a:srgbClr val="000000"/>
                </a:solidFill>
                <a:latin typeface="Times New Roman" panose="02020603050405020304" pitchFamily="18" charset="0"/>
              </a:rPr>
              <a:t>Name: Jeevan Age:30 Work: Software Developer</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36639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B41E-903B-C37F-D878-B8A7AED67DE2}"/>
              </a:ext>
            </a:extLst>
          </p:cNvPr>
          <p:cNvSpPr>
            <a:spLocks noGrp="1"/>
          </p:cNvSpPr>
          <p:nvPr>
            <p:ph type="ctrTitle"/>
          </p:nvPr>
        </p:nvSpPr>
        <p:spPr>
          <a:xfrm>
            <a:off x="1157444" y="2500665"/>
            <a:ext cx="7766936" cy="1646302"/>
          </a:xfrm>
        </p:spPr>
        <p:txBody>
          <a:bodyPr>
            <a:normAutofit fontScale="90000"/>
          </a:bodyPr>
          <a:lstStyle/>
          <a:p>
            <a:pPr algn="l"/>
            <a:r>
              <a:rPr lang="en-IN" sz="3000" dirty="0"/>
              <a:t>Hoisting:</a:t>
            </a:r>
            <a:br>
              <a:rPr lang="en-IN" sz="3000" dirty="0"/>
            </a:br>
            <a:br>
              <a:rPr lang="en-IN" sz="3000" dirty="0"/>
            </a:br>
            <a:r>
              <a:rPr lang="en-IN" sz="3000" dirty="0"/>
              <a:t>Variables defined with </a:t>
            </a:r>
            <a:r>
              <a:rPr lang="en-IN" sz="3000" dirty="0">
                <a:solidFill>
                  <a:srgbClr val="FF0000"/>
                </a:solidFill>
              </a:rPr>
              <a:t>var </a:t>
            </a:r>
            <a:r>
              <a:rPr lang="en-IN" sz="3000" dirty="0"/>
              <a:t>are hoisted to the top and can be initialized at any time.</a:t>
            </a:r>
            <a:br>
              <a:rPr lang="en-IN" sz="3000" dirty="0"/>
            </a:br>
            <a:r>
              <a:rPr lang="en-IN" sz="3000" dirty="0"/>
              <a:t>Example:</a:t>
            </a:r>
            <a:br>
              <a:rPr lang="en-IN" sz="3000" dirty="0"/>
            </a:br>
            <a:br>
              <a:rPr lang="en-IN" sz="3000" dirty="0"/>
            </a:br>
            <a:br>
              <a:rPr lang="en-IN" sz="3000" dirty="0"/>
            </a:br>
            <a:br>
              <a:rPr lang="en-IN" sz="3000" dirty="0"/>
            </a:br>
            <a:endParaRPr lang="en-IN" sz="3000" dirty="0">
              <a:solidFill>
                <a:srgbClr val="FF0000"/>
              </a:solidFill>
            </a:endParaRPr>
          </a:p>
        </p:txBody>
      </p:sp>
      <p:sp>
        <p:nvSpPr>
          <p:cNvPr id="5" name="TextBox 4">
            <a:extLst>
              <a:ext uri="{FF2B5EF4-FFF2-40B4-BE49-F238E27FC236}">
                <a16:creationId xmlns:a16="http://schemas.microsoft.com/office/drawing/2014/main" id="{C4E38960-1885-8428-09D1-65CB75B7B91C}"/>
              </a:ext>
            </a:extLst>
          </p:cNvPr>
          <p:cNvSpPr txBox="1"/>
          <p:nvPr/>
        </p:nvSpPr>
        <p:spPr>
          <a:xfrm>
            <a:off x="2696788" y="2128874"/>
            <a:ext cx="6463145" cy="5016758"/>
          </a:xfrm>
          <a:prstGeom prst="rect">
            <a:avLst/>
          </a:prstGeom>
          <a:noFill/>
        </p:spPr>
        <p:txBody>
          <a:bodyPr wrap="square">
            <a:spAutoFit/>
          </a:bodyPr>
          <a:lstStyle/>
          <a:p>
            <a:r>
              <a:rPr lang="en-IN" sz="1600" dirty="0"/>
              <a:t>&lt;!DOCTYPE html&gt;</a:t>
            </a:r>
          </a:p>
          <a:p>
            <a:r>
              <a:rPr lang="en-IN" sz="1600" dirty="0"/>
              <a:t>&lt;html&gt;</a:t>
            </a:r>
          </a:p>
          <a:p>
            <a:r>
              <a:rPr lang="en-IN" sz="1600" dirty="0"/>
              <a:t>&lt;body&gt;</a:t>
            </a:r>
          </a:p>
          <a:p>
            <a:endParaRPr lang="en-IN" sz="1600" dirty="0"/>
          </a:p>
          <a:p>
            <a:r>
              <a:rPr lang="en-IN" sz="1600" dirty="0"/>
              <a:t>&lt;h2&gt;JavaScript Hoisting&lt;/h2&gt;</a:t>
            </a:r>
          </a:p>
          <a:p>
            <a:endParaRPr lang="en-IN" sz="1600" dirty="0"/>
          </a:p>
          <a:p>
            <a:r>
              <a:rPr lang="en-IN" sz="1600" dirty="0"/>
              <a:t>&lt;p&gt;With &lt;b&gt;var&lt;/b&gt;, you can use a variable before it is declared:&lt;/p&gt;</a:t>
            </a:r>
          </a:p>
          <a:p>
            <a:endParaRPr lang="en-IN" sz="1600" dirty="0"/>
          </a:p>
          <a:p>
            <a:r>
              <a:rPr lang="en-IN" sz="1600" dirty="0"/>
              <a:t>&lt;p id="demo"&gt;&lt;/p&gt;</a:t>
            </a:r>
          </a:p>
          <a:p>
            <a:endParaRPr lang="en-IN" sz="1600" dirty="0"/>
          </a:p>
          <a:p>
            <a:r>
              <a:rPr lang="en-IN" sz="1600" dirty="0"/>
              <a:t>&lt;script&gt;</a:t>
            </a:r>
          </a:p>
          <a:p>
            <a:r>
              <a:rPr lang="en-IN" sz="1600" dirty="0"/>
              <a:t>name = “Ravi";</a:t>
            </a:r>
          </a:p>
          <a:p>
            <a:r>
              <a:rPr lang="en-IN" sz="1600" dirty="0" err="1"/>
              <a:t>document.getElementById</a:t>
            </a:r>
            <a:r>
              <a:rPr lang="en-IN" sz="1600" dirty="0"/>
              <a:t>("demo").</a:t>
            </a:r>
            <a:r>
              <a:rPr lang="en-IN" sz="1600" dirty="0" err="1"/>
              <a:t>innerHTML</a:t>
            </a:r>
            <a:r>
              <a:rPr lang="en-IN" sz="1600" dirty="0"/>
              <a:t> =name;</a:t>
            </a:r>
          </a:p>
          <a:p>
            <a:r>
              <a:rPr lang="en-IN" sz="1600" dirty="0"/>
              <a:t>var name;</a:t>
            </a:r>
          </a:p>
          <a:p>
            <a:r>
              <a:rPr lang="en-IN" sz="1600" dirty="0"/>
              <a:t>&lt;/script&gt;</a:t>
            </a:r>
          </a:p>
          <a:p>
            <a:endParaRPr lang="en-IN" sz="1600" dirty="0"/>
          </a:p>
          <a:p>
            <a:r>
              <a:rPr lang="en-IN" sz="1600" dirty="0"/>
              <a:t>&lt;/body&gt;</a:t>
            </a:r>
          </a:p>
          <a:p>
            <a:r>
              <a:rPr lang="en-IN" sz="1600" dirty="0"/>
              <a:t>&lt;/html&gt;</a:t>
            </a:r>
          </a:p>
          <a:p>
            <a:endParaRPr lang="en-IN" sz="1600" dirty="0"/>
          </a:p>
        </p:txBody>
      </p:sp>
      <p:sp>
        <p:nvSpPr>
          <p:cNvPr id="4" name="TextBox 3">
            <a:extLst>
              <a:ext uri="{FF2B5EF4-FFF2-40B4-BE49-F238E27FC236}">
                <a16:creationId xmlns:a16="http://schemas.microsoft.com/office/drawing/2014/main" id="{78559EF8-7368-457C-738B-CFA175ED858B}"/>
              </a:ext>
            </a:extLst>
          </p:cNvPr>
          <p:cNvSpPr txBox="1"/>
          <p:nvPr/>
        </p:nvSpPr>
        <p:spPr>
          <a:xfrm>
            <a:off x="6263640" y="1985739"/>
            <a:ext cx="6109854" cy="1477328"/>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OUTPUT:</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JavaScript Hoisting</a:t>
            </a:r>
          </a:p>
          <a:p>
            <a:pPr algn="l"/>
            <a:r>
              <a:rPr lang="en-US" b="0" i="0" dirty="0">
                <a:solidFill>
                  <a:srgbClr val="000000"/>
                </a:solidFill>
                <a:effectLst/>
                <a:latin typeface="Times New Roman" panose="02020603050405020304" pitchFamily="18" charset="0"/>
              </a:rPr>
              <a:t>With </a:t>
            </a:r>
            <a:r>
              <a:rPr lang="en-US" b="1" i="0" dirty="0">
                <a:solidFill>
                  <a:srgbClr val="000000"/>
                </a:solidFill>
                <a:effectLst/>
                <a:latin typeface="Times New Roman" panose="02020603050405020304" pitchFamily="18" charset="0"/>
              </a:rPr>
              <a:t>var</a:t>
            </a:r>
            <a:r>
              <a:rPr lang="en-US" b="0" i="0" dirty="0">
                <a:solidFill>
                  <a:srgbClr val="000000"/>
                </a:solidFill>
                <a:effectLst/>
                <a:latin typeface="Times New Roman" panose="02020603050405020304" pitchFamily="18" charset="0"/>
              </a:rPr>
              <a:t>, you can use a variable before it is declared:</a:t>
            </a:r>
          </a:p>
          <a:p>
            <a:pPr algn="l"/>
            <a:r>
              <a:rPr lang="en-US" dirty="0">
                <a:solidFill>
                  <a:srgbClr val="000000"/>
                </a:solidFill>
                <a:latin typeface="Times New Roman" panose="02020603050405020304" pitchFamily="18" charset="0"/>
              </a:rPr>
              <a:t>Ravi</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722918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F55F-FAE1-35FB-F937-0F3597FFE275}"/>
              </a:ext>
            </a:extLst>
          </p:cNvPr>
          <p:cNvSpPr>
            <a:spLocks noGrp="1"/>
          </p:cNvSpPr>
          <p:nvPr>
            <p:ph type="ctrTitle"/>
          </p:nvPr>
        </p:nvSpPr>
        <p:spPr>
          <a:xfrm>
            <a:off x="994937" y="1582271"/>
            <a:ext cx="7766936" cy="1646302"/>
          </a:xfrm>
        </p:spPr>
        <p:txBody>
          <a:bodyPr/>
          <a:lstStyle/>
          <a:p>
            <a:pPr algn="l"/>
            <a:r>
              <a:rPr lang="en-US" sz="2000" b="0" i="0" dirty="0">
                <a:solidFill>
                  <a:schemeClr val="accent2">
                    <a:lumMod val="60000"/>
                    <a:lumOff val="40000"/>
                  </a:schemeClr>
                </a:solidFill>
                <a:effectLst/>
                <a:latin typeface="Verdana" panose="020B0604030504040204" pitchFamily="34" charset="0"/>
              </a:rPr>
              <a:t>Scope:</a:t>
            </a:r>
            <a:br>
              <a:rPr lang="en-US" sz="2000" b="0" i="0" dirty="0">
                <a:solidFill>
                  <a:schemeClr val="accent2">
                    <a:lumMod val="60000"/>
                    <a:lumOff val="40000"/>
                  </a:schemeClr>
                </a:solidFill>
                <a:effectLst/>
                <a:latin typeface="Verdana" panose="020B0604030504040204" pitchFamily="34" charset="0"/>
              </a:rPr>
            </a:br>
            <a:r>
              <a:rPr lang="en-US" sz="2000" b="0" i="0" dirty="0">
                <a:solidFill>
                  <a:schemeClr val="accent2">
                    <a:lumMod val="60000"/>
                    <a:lumOff val="40000"/>
                  </a:schemeClr>
                </a:solidFill>
                <a:effectLst/>
                <a:latin typeface="Verdana" panose="020B0604030504040204" pitchFamily="34" charset="0"/>
              </a:rPr>
              <a:t>Scope determines the accessibility (visibility) of variables.</a:t>
            </a:r>
            <a:br>
              <a:rPr lang="en-US" sz="2000" b="0" i="0" dirty="0">
                <a:solidFill>
                  <a:schemeClr val="accent2">
                    <a:lumMod val="60000"/>
                    <a:lumOff val="40000"/>
                  </a:schemeClr>
                </a:solidFill>
                <a:effectLst/>
                <a:latin typeface="Verdana" panose="020B0604030504040204" pitchFamily="34" charset="0"/>
              </a:rPr>
            </a:br>
            <a:r>
              <a:rPr lang="en-US" sz="2000" b="0" i="0" dirty="0">
                <a:solidFill>
                  <a:srgbClr val="000000"/>
                </a:solidFill>
                <a:effectLst/>
                <a:latin typeface="Verdana" panose="020B0604030504040204" pitchFamily="34" charset="0"/>
              </a:rPr>
              <a:t>JavaScript has 3 types of scope:</a:t>
            </a:r>
            <a:br>
              <a:rPr lang="en-US" sz="2000" b="0" i="0" dirty="0">
                <a:solidFill>
                  <a:srgbClr val="000000"/>
                </a:solidFill>
                <a:effectLst/>
                <a:latin typeface="Verdana" panose="020B0604030504040204" pitchFamily="34" charset="0"/>
              </a:rPr>
            </a:br>
            <a:r>
              <a:rPr lang="en-US" sz="2000" b="0" i="0" dirty="0">
                <a:solidFill>
                  <a:srgbClr val="000000"/>
                </a:solidFill>
                <a:effectLst/>
                <a:latin typeface="Verdana" panose="020B0604030504040204" pitchFamily="34" charset="0"/>
              </a:rPr>
              <a:t>       1)Block scope</a:t>
            </a:r>
            <a:br>
              <a:rPr lang="en-US" sz="2000" b="0" i="0" dirty="0">
                <a:solidFill>
                  <a:srgbClr val="000000"/>
                </a:solidFill>
                <a:effectLst/>
                <a:latin typeface="Verdana" panose="020B0604030504040204" pitchFamily="34" charset="0"/>
              </a:rPr>
            </a:br>
            <a:r>
              <a:rPr lang="en-US" sz="2000" b="0" i="0" dirty="0">
                <a:solidFill>
                  <a:srgbClr val="000000"/>
                </a:solidFill>
                <a:effectLst/>
                <a:latin typeface="Verdana" panose="020B0604030504040204" pitchFamily="34" charset="0"/>
              </a:rPr>
              <a:t>       2)Function scope</a:t>
            </a:r>
            <a:br>
              <a:rPr lang="en-US" sz="2000" b="0" i="0" dirty="0">
                <a:solidFill>
                  <a:srgbClr val="000000"/>
                </a:solidFill>
                <a:effectLst/>
                <a:latin typeface="Verdana" panose="020B0604030504040204" pitchFamily="34" charset="0"/>
              </a:rPr>
            </a:br>
            <a:r>
              <a:rPr lang="en-US" sz="2000" b="0" i="0" dirty="0">
                <a:solidFill>
                  <a:srgbClr val="000000"/>
                </a:solidFill>
                <a:effectLst/>
                <a:latin typeface="Verdana" panose="020B0604030504040204" pitchFamily="34" charset="0"/>
              </a:rPr>
              <a:t>       3)Global scope</a:t>
            </a:r>
            <a:br>
              <a:rPr lang="en-US" sz="2000" b="0" i="0" dirty="0">
                <a:solidFill>
                  <a:srgbClr val="000000"/>
                </a:solidFill>
                <a:effectLst/>
                <a:latin typeface="Verdana" panose="020B0604030504040204" pitchFamily="34" charset="0"/>
              </a:rPr>
            </a:br>
            <a:endParaRPr lang="en-IN" sz="2000" dirty="0"/>
          </a:p>
        </p:txBody>
      </p:sp>
    </p:spTree>
    <p:extLst>
      <p:ext uri="{BB962C8B-B14F-4D97-AF65-F5344CB8AC3E}">
        <p14:creationId xmlns:p14="http://schemas.microsoft.com/office/powerpoint/2010/main" val="47920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3372-8087-D55D-191B-DE36EFA63E5F}"/>
              </a:ext>
            </a:extLst>
          </p:cNvPr>
          <p:cNvSpPr>
            <a:spLocks noGrp="1"/>
          </p:cNvSpPr>
          <p:nvPr>
            <p:ph type="ctrTitle"/>
          </p:nvPr>
        </p:nvSpPr>
        <p:spPr/>
        <p:txBody>
          <a:bodyPr/>
          <a:lstStyle/>
          <a:p>
            <a:pPr algn="l"/>
            <a:r>
              <a:rPr lang="en-US" sz="2200" b="0" i="0" dirty="0">
                <a:solidFill>
                  <a:schemeClr val="accent2">
                    <a:lumMod val="60000"/>
                    <a:lumOff val="40000"/>
                  </a:schemeClr>
                </a:solidFill>
                <a:effectLst/>
                <a:latin typeface="Verdana" panose="020B0604030504040204" pitchFamily="34" charset="0"/>
              </a:rPr>
              <a:t>Block Scope:</a:t>
            </a:r>
            <a:br>
              <a:rPr lang="en-US" sz="2200" b="0" i="0" dirty="0">
                <a:solidFill>
                  <a:schemeClr val="accent2">
                    <a:lumMod val="60000"/>
                    <a:lumOff val="40000"/>
                  </a:schemeClr>
                </a:solidFill>
                <a:effectLst/>
                <a:latin typeface="Verdana" panose="020B0604030504040204" pitchFamily="34" charset="0"/>
              </a:rPr>
            </a:br>
            <a:r>
              <a:rPr lang="en-US" sz="2200" b="0" i="0" dirty="0">
                <a:solidFill>
                  <a:srgbClr val="000000"/>
                </a:solidFill>
                <a:effectLst/>
                <a:latin typeface="Verdana" panose="020B0604030504040204" pitchFamily="34" charset="0"/>
              </a:rPr>
              <a:t>JavaScript had only Global scope and Function scope.</a:t>
            </a:r>
            <a:br>
              <a:rPr lang="en-US" sz="2200" b="0" i="0" dirty="0">
                <a:solidFill>
                  <a:srgbClr val="000000"/>
                </a:solidFill>
                <a:effectLst/>
                <a:latin typeface="Verdana" panose="020B0604030504040204" pitchFamily="34" charset="0"/>
              </a:rPr>
            </a:br>
            <a:r>
              <a:rPr lang="en-US" sz="2200" b="0" i="0" dirty="0">
                <a:solidFill>
                  <a:srgbClr val="000000"/>
                </a:solidFill>
                <a:effectLst/>
                <a:latin typeface="Verdana" panose="020B0604030504040204" pitchFamily="34" charset="0"/>
              </a:rPr>
              <a:t>Es6(ECMA Script) introduced two important new JavaScript keywords: </a:t>
            </a:r>
            <a:r>
              <a:rPr lang="en-US" sz="2200" b="0" i="0" dirty="0">
                <a:solidFill>
                  <a:schemeClr val="accent5">
                    <a:lumMod val="75000"/>
                  </a:schemeClr>
                </a:solidFill>
                <a:effectLst/>
                <a:latin typeface="Verdana" panose="020B0604030504040204" pitchFamily="34" charset="0"/>
              </a:rPr>
              <a:t>let</a:t>
            </a:r>
            <a:r>
              <a:rPr lang="en-US" sz="2200" b="0" i="0" dirty="0">
                <a:solidFill>
                  <a:srgbClr val="000000"/>
                </a:solidFill>
                <a:effectLst/>
                <a:latin typeface="Verdana" panose="020B0604030504040204" pitchFamily="34" charset="0"/>
              </a:rPr>
              <a:t> and </a:t>
            </a:r>
            <a:r>
              <a:rPr lang="en-US" sz="2200" b="0" i="0" dirty="0">
                <a:solidFill>
                  <a:schemeClr val="accent5">
                    <a:lumMod val="75000"/>
                  </a:schemeClr>
                </a:solidFill>
                <a:effectLst/>
                <a:latin typeface="Verdana" panose="020B0604030504040204" pitchFamily="34" charset="0"/>
              </a:rPr>
              <a:t>const.</a:t>
            </a:r>
            <a:br>
              <a:rPr lang="en-US" sz="2200" b="0" i="0" dirty="0">
                <a:solidFill>
                  <a:srgbClr val="000000"/>
                </a:solidFill>
                <a:effectLst/>
                <a:latin typeface="Verdana" panose="020B0604030504040204" pitchFamily="34" charset="0"/>
              </a:rPr>
            </a:br>
            <a:r>
              <a:rPr lang="en-US" sz="2200" b="0" i="0" dirty="0">
                <a:solidFill>
                  <a:srgbClr val="000000"/>
                </a:solidFill>
                <a:effectLst/>
                <a:latin typeface="Verdana" panose="020B0604030504040204" pitchFamily="34" charset="0"/>
              </a:rPr>
              <a:t>These two keywords provide Block Scope in JavaScript.</a:t>
            </a:r>
            <a:br>
              <a:rPr lang="en-US" sz="2200" b="0" i="0" dirty="0">
                <a:solidFill>
                  <a:srgbClr val="000000"/>
                </a:solidFill>
                <a:effectLst/>
                <a:latin typeface="Verdana" panose="020B0604030504040204" pitchFamily="34" charset="0"/>
              </a:rPr>
            </a:br>
            <a:r>
              <a:rPr lang="en-US" sz="2200" b="0" i="0" dirty="0">
                <a:solidFill>
                  <a:srgbClr val="000000"/>
                </a:solidFill>
                <a:effectLst/>
                <a:latin typeface="Verdana" panose="020B0604030504040204" pitchFamily="34" charset="0"/>
              </a:rPr>
              <a:t>Variables declared inside a {}block cannot be accessed from outside the block.</a:t>
            </a:r>
            <a:br>
              <a:rPr lang="en-US" sz="2200" b="0" i="0" dirty="0">
                <a:solidFill>
                  <a:srgbClr val="000000"/>
                </a:solidFill>
                <a:effectLst/>
                <a:latin typeface="Verdana" panose="020B0604030504040204" pitchFamily="34" charset="0"/>
              </a:rPr>
            </a:br>
            <a:r>
              <a:rPr lang="en-US" sz="2200" b="0" i="0" dirty="0">
                <a:solidFill>
                  <a:srgbClr val="000000"/>
                </a:solidFill>
                <a:effectLst/>
                <a:latin typeface="Verdana" panose="020B0604030504040204" pitchFamily="34" charset="0"/>
              </a:rPr>
              <a:t>Example:</a:t>
            </a:r>
            <a:br>
              <a:rPr lang="en-US" sz="2200" b="0" i="0" dirty="0">
                <a:solidFill>
                  <a:srgbClr val="000000"/>
                </a:solidFill>
                <a:effectLst/>
                <a:latin typeface="Verdana" panose="020B0604030504040204" pitchFamily="34" charset="0"/>
              </a:rPr>
            </a:br>
            <a:endParaRPr lang="en-IN" sz="2200" dirty="0"/>
          </a:p>
        </p:txBody>
      </p:sp>
      <p:sp>
        <p:nvSpPr>
          <p:cNvPr id="4" name="TextBox 3">
            <a:extLst>
              <a:ext uri="{FF2B5EF4-FFF2-40B4-BE49-F238E27FC236}">
                <a16:creationId xmlns:a16="http://schemas.microsoft.com/office/drawing/2014/main" id="{4730505B-82A4-C94E-F403-0BF757691370}"/>
              </a:ext>
            </a:extLst>
          </p:cNvPr>
          <p:cNvSpPr txBox="1"/>
          <p:nvPr/>
        </p:nvSpPr>
        <p:spPr>
          <a:xfrm>
            <a:off x="2271184" y="3777513"/>
            <a:ext cx="4545252" cy="2246769"/>
          </a:xfrm>
          <a:prstGeom prst="rect">
            <a:avLst/>
          </a:prstGeom>
          <a:noFill/>
        </p:spPr>
        <p:txBody>
          <a:bodyPr wrap="square">
            <a:spAutoFit/>
          </a:bodyPr>
          <a:lstStyle/>
          <a:p>
            <a:r>
              <a:rPr lang="en-IN" sz="1400" dirty="0"/>
              <a:t>&lt;script&gt;</a:t>
            </a:r>
          </a:p>
          <a:p>
            <a:r>
              <a:rPr lang="en-IN" sz="1400" dirty="0"/>
              <a:t>let  x = 10;</a:t>
            </a:r>
          </a:p>
          <a:p>
            <a:r>
              <a:rPr lang="en-IN" sz="1400" dirty="0"/>
              <a:t>// Here x is 10</a:t>
            </a:r>
          </a:p>
          <a:p>
            <a:r>
              <a:rPr lang="en-IN" sz="1400" dirty="0"/>
              <a:t>{  </a:t>
            </a:r>
          </a:p>
          <a:p>
            <a:r>
              <a:rPr lang="en-IN" sz="1400" dirty="0"/>
              <a:t>  let x = 2;</a:t>
            </a:r>
          </a:p>
          <a:p>
            <a:r>
              <a:rPr lang="en-IN" sz="1400" dirty="0"/>
              <a:t>  // Here x is 2</a:t>
            </a:r>
          </a:p>
          <a:p>
            <a:r>
              <a:rPr lang="en-IN" sz="1400" dirty="0"/>
              <a:t>}</a:t>
            </a:r>
          </a:p>
          <a:p>
            <a:r>
              <a:rPr lang="en-IN" sz="1400" dirty="0"/>
              <a:t>// Here x is 10</a:t>
            </a:r>
          </a:p>
          <a:p>
            <a:r>
              <a:rPr lang="en-IN" sz="1400" dirty="0" err="1"/>
              <a:t>document.getElementById</a:t>
            </a:r>
            <a:r>
              <a:rPr lang="en-IN" sz="1400" dirty="0"/>
              <a:t>("demo").</a:t>
            </a:r>
            <a:r>
              <a:rPr lang="en-IN" sz="1400" dirty="0" err="1"/>
              <a:t>innerHTML</a:t>
            </a:r>
            <a:r>
              <a:rPr lang="en-IN" sz="1400" dirty="0"/>
              <a:t> = x;</a:t>
            </a:r>
          </a:p>
          <a:p>
            <a:r>
              <a:rPr lang="en-IN" sz="1400" dirty="0"/>
              <a:t>&lt;/script&gt;</a:t>
            </a:r>
          </a:p>
        </p:txBody>
      </p:sp>
      <p:pic>
        <p:nvPicPr>
          <p:cNvPr id="5" name="Picture 4">
            <a:extLst>
              <a:ext uri="{FF2B5EF4-FFF2-40B4-BE49-F238E27FC236}">
                <a16:creationId xmlns:a16="http://schemas.microsoft.com/office/drawing/2014/main" id="{305F4355-7664-267F-07CF-4070E2C0B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99" y="1324456"/>
            <a:ext cx="319368" cy="394168"/>
          </a:xfrm>
          <a:prstGeom prst="rect">
            <a:avLst/>
          </a:prstGeom>
        </p:spPr>
      </p:pic>
      <p:pic>
        <p:nvPicPr>
          <p:cNvPr id="6" name="Picture 5">
            <a:extLst>
              <a:ext uri="{FF2B5EF4-FFF2-40B4-BE49-F238E27FC236}">
                <a16:creationId xmlns:a16="http://schemas.microsoft.com/office/drawing/2014/main" id="{CB47C0CA-E47F-BBE6-FB6D-1BF6BF748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99" y="930288"/>
            <a:ext cx="319368" cy="394168"/>
          </a:xfrm>
          <a:prstGeom prst="rect">
            <a:avLst/>
          </a:prstGeom>
        </p:spPr>
      </p:pic>
      <p:pic>
        <p:nvPicPr>
          <p:cNvPr id="8" name="Picture 7">
            <a:extLst>
              <a:ext uri="{FF2B5EF4-FFF2-40B4-BE49-F238E27FC236}">
                <a16:creationId xmlns:a16="http://schemas.microsoft.com/office/drawing/2014/main" id="{9EDA0288-C961-663C-F87A-3DD4338CE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341" y="2010366"/>
            <a:ext cx="319368" cy="394168"/>
          </a:xfrm>
          <a:prstGeom prst="rect">
            <a:avLst/>
          </a:prstGeom>
        </p:spPr>
      </p:pic>
      <p:pic>
        <p:nvPicPr>
          <p:cNvPr id="9" name="Picture 8">
            <a:extLst>
              <a:ext uri="{FF2B5EF4-FFF2-40B4-BE49-F238E27FC236}">
                <a16:creationId xmlns:a16="http://schemas.microsoft.com/office/drawing/2014/main" id="{9A139C21-1A9F-0133-613E-57AB0F159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341" y="2601618"/>
            <a:ext cx="319368" cy="394168"/>
          </a:xfrm>
          <a:prstGeom prst="rect">
            <a:avLst/>
          </a:prstGeom>
        </p:spPr>
      </p:pic>
      <p:sp>
        <p:nvSpPr>
          <p:cNvPr id="11" name="TextBox 10">
            <a:extLst>
              <a:ext uri="{FF2B5EF4-FFF2-40B4-BE49-F238E27FC236}">
                <a16:creationId xmlns:a16="http://schemas.microsoft.com/office/drawing/2014/main" id="{36CF2A38-2450-1E13-7EA1-56369A9D0203}"/>
              </a:ext>
            </a:extLst>
          </p:cNvPr>
          <p:cNvSpPr txBox="1"/>
          <p:nvPr/>
        </p:nvSpPr>
        <p:spPr>
          <a:xfrm>
            <a:off x="5390535" y="4050836"/>
            <a:ext cx="6109854" cy="1200329"/>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OUTPUT:</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Redeclaring a Variable Using var</a:t>
            </a:r>
          </a:p>
          <a:p>
            <a:pPr algn="l"/>
            <a:r>
              <a:rPr lang="en-US" dirty="0">
                <a:solidFill>
                  <a:srgbClr val="000000"/>
                </a:solidFill>
                <a:latin typeface="Times New Roman" panose="02020603050405020304" pitchFamily="18" charset="0"/>
              </a:rPr>
              <a:t>10</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09997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C075-2F65-2A7D-8D8B-CACE7697C3EF}"/>
              </a:ext>
            </a:extLst>
          </p:cNvPr>
          <p:cNvSpPr>
            <a:spLocks noGrp="1"/>
          </p:cNvSpPr>
          <p:nvPr>
            <p:ph type="ctrTitle"/>
          </p:nvPr>
        </p:nvSpPr>
        <p:spPr>
          <a:xfrm>
            <a:off x="1507067" y="908261"/>
            <a:ext cx="7766936" cy="1646302"/>
          </a:xfrm>
        </p:spPr>
        <p:txBody>
          <a:bodyPr/>
          <a:lstStyle/>
          <a:p>
            <a:pPr algn="l"/>
            <a:r>
              <a:rPr lang="en-IN" sz="2200" dirty="0"/>
              <a:t>Local Scope:</a:t>
            </a:r>
            <a:br>
              <a:rPr lang="en-IN" sz="2200" dirty="0"/>
            </a:br>
            <a:r>
              <a:rPr lang="en-IN" sz="2200" dirty="0"/>
              <a:t>Variables declared within a JavaScript function, become LOCAL to the function.</a:t>
            </a:r>
            <a:br>
              <a:rPr lang="en-IN" sz="2200" dirty="0"/>
            </a:br>
            <a:br>
              <a:rPr lang="en-IN" sz="2200" dirty="0"/>
            </a:br>
            <a:r>
              <a:rPr lang="en-IN" sz="2200" dirty="0"/>
              <a:t>Example:</a:t>
            </a:r>
            <a:br>
              <a:rPr lang="en-IN" sz="2200" dirty="0"/>
            </a:br>
            <a:endParaRPr lang="en-IN" sz="2200" dirty="0"/>
          </a:p>
        </p:txBody>
      </p:sp>
      <p:sp>
        <p:nvSpPr>
          <p:cNvPr id="5" name="TextBox 4">
            <a:extLst>
              <a:ext uri="{FF2B5EF4-FFF2-40B4-BE49-F238E27FC236}">
                <a16:creationId xmlns:a16="http://schemas.microsoft.com/office/drawing/2014/main" id="{8C1509A3-8E0F-FDD8-319A-8C26EAA2CDDA}"/>
              </a:ext>
            </a:extLst>
          </p:cNvPr>
          <p:cNvSpPr txBox="1"/>
          <p:nvPr/>
        </p:nvSpPr>
        <p:spPr>
          <a:xfrm>
            <a:off x="2485352" y="2342673"/>
            <a:ext cx="5145732" cy="3693319"/>
          </a:xfrm>
          <a:prstGeom prst="rect">
            <a:avLst/>
          </a:prstGeom>
          <a:noFill/>
        </p:spPr>
        <p:txBody>
          <a:bodyPr wrap="square">
            <a:spAutoFit/>
          </a:bodyPr>
          <a:lstStyle/>
          <a:p>
            <a:r>
              <a:rPr lang="en-IN" dirty="0"/>
              <a:t>&lt;script&gt;</a:t>
            </a:r>
          </a:p>
          <a:p>
            <a:r>
              <a:rPr lang="en-IN" dirty="0" err="1"/>
              <a:t>myFunction</a:t>
            </a:r>
            <a:r>
              <a:rPr lang="en-IN" dirty="0"/>
              <a:t>();</a:t>
            </a:r>
          </a:p>
          <a:p>
            <a:endParaRPr lang="en-IN" dirty="0"/>
          </a:p>
          <a:p>
            <a:r>
              <a:rPr lang="en-IN" dirty="0"/>
              <a:t>function </a:t>
            </a:r>
            <a:r>
              <a:rPr lang="en-IN" dirty="0" err="1"/>
              <a:t>myFunction</a:t>
            </a:r>
            <a:r>
              <a:rPr lang="en-IN" dirty="0"/>
              <a:t>() {</a:t>
            </a:r>
          </a:p>
          <a:p>
            <a:r>
              <a:rPr lang="en-IN" dirty="0"/>
              <a:t>  let Name = “Nishanth";</a:t>
            </a:r>
          </a:p>
          <a:p>
            <a:r>
              <a:rPr lang="en-IN" dirty="0"/>
              <a:t>  </a:t>
            </a:r>
            <a:r>
              <a:rPr lang="en-IN" dirty="0" err="1"/>
              <a:t>document.getElementById</a:t>
            </a:r>
            <a:r>
              <a:rPr lang="en-IN" dirty="0"/>
              <a:t>("demo1").</a:t>
            </a:r>
            <a:r>
              <a:rPr lang="en-IN" dirty="0" err="1"/>
              <a:t>innerHTML</a:t>
            </a:r>
            <a:r>
              <a:rPr lang="en-IN" dirty="0"/>
              <a:t> = </a:t>
            </a:r>
            <a:r>
              <a:rPr lang="en-IN" dirty="0" err="1"/>
              <a:t>typeof</a:t>
            </a:r>
            <a:r>
              <a:rPr lang="en-IN" dirty="0"/>
              <a:t> Name + " " + Name;</a:t>
            </a:r>
          </a:p>
          <a:p>
            <a:r>
              <a:rPr lang="en-IN" dirty="0"/>
              <a:t>}</a:t>
            </a:r>
          </a:p>
          <a:p>
            <a:endParaRPr lang="en-IN" dirty="0"/>
          </a:p>
          <a:p>
            <a:r>
              <a:rPr lang="en-IN" dirty="0" err="1"/>
              <a:t>document.getElementById</a:t>
            </a:r>
            <a:r>
              <a:rPr lang="en-IN" dirty="0"/>
              <a:t>("demo2").</a:t>
            </a:r>
            <a:r>
              <a:rPr lang="en-IN" dirty="0" err="1"/>
              <a:t>innerHTML</a:t>
            </a:r>
            <a:r>
              <a:rPr lang="en-IN" dirty="0"/>
              <a:t> = </a:t>
            </a:r>
            <a:r>
              <a:rPr lang="en-IN" dirty="0" err="1"/>
              <a:t>typeof</a:t>
            </a:r>
            <a:r>
              <a:rPr lang="en-IN" dirty="0"/>
              <a:t> Name;</a:t>
            </a:r>
          </a:p>
          <a:p>
            <a:r>
              <a:rPr lang="en-IN" dirty="0"/>
              <a:t>&lt;/script&gt;</a:t>
            </a:r>
          </a:p>
        </p:txBody>
      </p:sp>
      <p:sp>
        <p:nvSpPr>
          <p:cNvPr id="7" name="TextBox 6">
            <a:extLst>
              <a:ext uri="{FF2B5EF4-FFF2-40B4-BE49-F238E27FC236}">
                <a16:creationId xmlns:a16="http://schemas.microsoft.com/office/drawing/2014/main" id="{45402C94-35FC-D129-8441-986B27EA780F}"/>
              </a:ext>
            </a:extLst>
          </p:cNvPr>
          <p:cNvSpPr txBox="1"/>
          <p:nvPr/>
        </p:nvSpPr>
        <p:spPr>
          <a:xfrm>
            <a:off x="7046268" y="1962664"/>
            <a:ext cx="5145732" cy="1754326"/>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OUTPUT: </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JavaScript Scope</a:t>
            </a:r>
          </a:p>
          <a:p>
            <a:pPr algn="l"/>
            <a:r>
              <a:rPr lang="en-US" b="1" i="0" dirty="0">
                <a:solidFill>
                  <a:srgbClr val="000000"/>
                </a:solidFill>
                <a:effectLst/>
                <a:latin typeface="Times New Roman" panose="02020603050405020304" pitchFamily="18" charset="0"/>
              </a:rPr>
              <a:t>Name</a:t>
            </a:r>
            <a:r>
              <a:rPr lang="en-US" b="0" i="0" dirty="0">
                <a:solidFill>
                  <a:srgbClr val="000000"/>
                </a:solidFill>
                <a:effectLst/>
                <a:latin typeface="Times New Roman" panose="02020603050405020304" pitchFamily="18" charset="0"/>
              </a:rPr>
              <a:t> is undefined outside </a:t>
            </a:r>
            <a:r>
              <a:rPr lang="en-US" b="0" i="0" dirty="0" err="1">
                <a:solidFill>
                  <a:srgbClr val="000000"/>
                </a:solidFill>
                <a:effectLst/>
                <a:latin typeface="Times New Roman" panose="02020603050405020304" pitchFamily="18" charset="0"/>
              </a:rPr>
              <a:t>myFunction</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String Nishanth</a:t>
            </a:r>
          </a:p>
          <a:p>
            <a:pPr algn="l"/>
            <a:r>
              <a:rPr lang="en-US" b="0" i="0" dirty="0">
                <a:solidFill>
                  <a:srgbClr val="000000"/>
                </a:solidFill>
                <a:effectLst/>
                <a:latin typeface="Times New Roman" panose="02020603050405020304" pitchFamily="18" charset="0"/>
              </a:rPr>
              <a:t>undefined</a:t>
            </a:r>
          </a:p>
        </p:txBody>
      </p:sp>
    </p:spTree>
    <p:extLst>
      <p:ext uri="{BB962C8B-B14F-4D97-AF65-F5344CB8AC3E}">
        <p14:creationId xmlns:p14="http://schemas.microsoft.com/office/powerpoint/2010/main" val="79586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BC1F-E609-3B64-C366-CE253A597D6B}"/>
              </a:ext>
            </a:extLst>
          </p:cNvPr>
          <p:cNvSpPr>
            <a:spLocks noGrp="1"/>
          </p:cNvSpPr>
          <p:nvPr>
            <p:ph type="ctrTitle"/>
          </p:nvPr>
        </p:nvSpPr>
        <p:spPr/>
        <p:txBody>
          <a:bodyPr/>
          <a:lstStyle/>
          <a:p>
            <a:pPr algn="l"/>
            <a:r>
              <a:rPr lang="en-IN" sz="2200" dirty="0"/>
              <a:t>Global Scope:</a:t>
            </a:r>
            <a:br>
              <a:rPr lang="en-IN" sz="2200" dirty="0"/>
            </a:br>
            <a:r>
              <a:rPr lang="en-IN" sz="2200" dirty="0"/>
              <a:t>Variables declared Globally (outside any function) have Global Scope.</a:t>
            </a:r>
            <a:br>
              <a:rPr lang="en-IN" sz="2200" dirty="0"/>
            </a:br>
            <a:r>
              <a:rPr lang="en-IN" sz="2200" dirty="0"/>
              <a:t>Global variables can be accessed from anywhere in a JavaScript program.</a:t>
            </a:r>
            <a:br>
              <a:rPr lang="en-IN" sz="2200" dirty="0"/>
            </a:br>
            <a:r>
              <a:rPr lang="en-IN" sz="2200" dirty="0"/>
              <a:t>Variables declared with var, let, and const are quite similar when declared outside a block.</a:t>
            </a:r>
            <a:br>
              <a:rPr lang="en-IN" sz="2200" dirty="0"/>
            </a:br>
            <a:endParaRPr lang="en-IN" sz="2200" dirty="0"/>
          </a:p>
        </p:txBody>
      </p:sp>
      <p:sp>
        <p:nvSpPr>
          <p:cNvPr id="6" name="TextBox 5">
            <a:extLst>
              <a:ext uri="{FF2B5EF4-FFF2-40B4-BE49-F238E27FC236}">
                <a16:creationId xmlns:a16="http://schemas.microsoft.com/office/drawing/2014/main" id="{CB795F84-32FA-49C6-FD52-E0F5BEB61DB3}"/>
              </a:ext>
            </a:extLst>
          </p:cNvPr>
          <p:cNvSpPr txBox="1"/>
          <p:nvPr/>
        </p:nvSpPr>
        <p:spPr>
          <a:xfrm>
            <a:off x="1507067" y="4050836"/>
            <a:ext cx="6109854" cy="1200329"/>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They all have </a:t>
            </a:r>
            <a:r>
              <a:rPr lang="en-US" b="1" i="0" dirty="0">
                <a:solidFill>
                  <a:srgbClr val="000000"/>
                </a:solidFill>
                <a:effectLst/>
                <a:latin typeface="Verdana" panose="020B0604030504040204" pitchFamily="34" charset="0"/>
              </a:rPr>
              <a:t>Global Scope</a:t>
            </a:r>
            <a:r>
              <a:rPr lang="en-US" b="0" i="0" dirty="0">
                <a:solidFill>
                  <a:srgbClr val="000000"/>
                </a:solidFill>
                <a:effectLst/>
                <a:latin typeface="Verdana" panose="020B0604030504040204" pitchFamily="34" charset="0"/>
              </a:rPr>
              <a:t>:</a:t>
            </a:r>
          </a:p>
          <a:p>
            <a:pPr algn="l"/>
            <a:r>
              <a:rPr lang="en-US" b="0" i="0" dirty="0">
                <a:solidFill>
                  <a:srgbClr val="0000CD"/>
                </a:solidFill>
                <a:effectLst/>
                <a:latin typeface="Consolas" panose="020B0609020204030204" pitchFamily="49" charset="0"/>
              </a:rPr>
              <a:t>var</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Global scope</a:t>
            </a:r>
            <a:endParaRPr lang="en-US" b="0" i="0" dirty="0">
              <a:solidFill>
                <a:srgbClr val="000000"/>
              </a:solidFill>
              <a:effectLst/>
              <a:latin typeface="Consolas" panose="020B0609020204030204" pitchFamily="49" charset="0"/>
            </a:endParaRPr>
          </a:p>
          <a:p>
            <a:pPr algn="l"/>
            <a:r>
              <a:rPr lang="en-US" b="0" i="0" dirty="0">
                <a:solidFill>
                  <a:srgbClr val="0000CD"/>
                </a:solidFill>
                <a:effectLst/>
                <a:latin typeface="Consolas" panose="020B0609020204030204" pitchFamily="49" charset="0"/>
              </a:rPr>
              <a:t>let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Global scope</a:t>
            </a:r>
            <a:endParaRPr lang="en-US" b="0" i="0" dirty="0">
              <a:solidFill>
                <a:srgbClr val="000000"/>
              </a:solidFill>
              <a:effectLst/>
              <a:latin typeface="Consolas" panose="020B0609020204030204" pitchFamily="49" charset="0"/>
            </a:endParaRPr>
          </a:p>
          <a:p>
            <a:pPr algn="l"/>
            <a:r>
              <a:rPr lang="en-US" b="0" i="0" dirty="0">
                <a:solidFill>
                  <a:srgbClr val="0000CD"/>
                </a:solidFill>
                <a:effectLst/>
                <a:latin typeface="Consolas" panose="020B0609020204030204" pitchFamily="49" charset="0"/>
              </a:rPr>
              <a:t>const</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Global scope</a:t>
            </a:r>
            <a:endParaRPr lang="en-US"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8302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619D-EBEA-5453-F460-B3687EF7FE7D}"/>
              </a:ext>
            </a:extLst>
          </p:cNvPr>
          <p:cNvSpPr>
            <a:spLocks noGrp="1"/>
          </p:cNvSpPr>
          <p:nvPr>
            <p:ph type="title"/>
          </p:nvPr>
        </p:nvSpPr>
        <p:spPr/>
        <p:txBody>
          <a:bodyPr>
            <a:normAutofit/>
          </a:bodyPr>
          <a:lstStyle/>
          <a:p>
            <a:r>
              <a:rPr lang="en-IN" sz="3600" dirty="0"/>
              <a:t>Difference between var, let, const:</a:t>
            </a:r>
            <a:br>
              <a:rPr lang="en-IN" sz="3600" dirty="0"/>
            </a:br>
            <a:endParaRPr lang="en-IN" sz="3600" dirty="0"/>
          </a:p>
        </p:txBody>
      </p:sp>
      <p:graphicFrame>
        <p:nvGraphicFramePr>
          <p:cNvPr id="3" name="Table 3">
            <a:extLst>
              <a:ext uri="{FF2B5EF4-FFF2-40B4-BE49-F238E27FC236}">
                <a16:creationId xmlns:a16="http://schemas.microsoft.com/office/drawing/2014/main" id="{6E06DF49-06E8-C212-B642-64207B85FAFF}"/>
              </a:ext>
            </a:extLst>
          </p:cNvPr>
          <p:cNvGraphicFramePr>
            <a:graphicFrameLocks noGrp="1"/>
          </p:cNvGraphicFramePr>
          <p:nvPr>
            <p:extLst>
              <p:ext uri="{D42A27DB-BD31-4B8C-83A1-F6EECF244321}">
                <p14:modId xmlns:p14="http://schemas.microsoft.com/office/powerpoint/2010/main" val="2017395387"/>
              </p:ext>
            </p:extLst>
          </p:nvPr>
        </p:nvGraphicFramePr>
        <p:xfrm>
          <a:off x="838200" y="1785222"/>
          <a:ext cx="8348385" cy="3287556"/>
        </p:xfrm>
        <a:graphic>
          <a:graphicData uri="http://schemas.openxmlformats.org/drawingml/2006/table">
            <a:tbl>
              <a:tblPr firstRow="1" bandRow="1">
                <a:tableStyleId>{BDBED569-4797-4DF1-A0F4-6AAB3CD982D8}</a:tableStyleId>
              </a:tblPr>
              <a:tblGrid>
                <a:gridCol w="1669677">
                  <a:extLst>
                    <a:ext uri="{9D8B030D-6E8A-4147-A177-3AD203B41FA5}">
                      <a16:colId xmlns:a16="http://schemas.microsoft.com/office/drawing/2014/main" val="813345215"/>
                    </a:ext>
                  </a:extLst>
                </a:gridCol>
                <a:gridCol w="1669677">
                  <a:extLst>
                    <a:ext uri="{9D8B030D-6E8A-4147-A177-3AD203B41FA5}">
                      <a16:colId xmlns:a16="http://schemas.microsoft.com/office/drawing/2014/main" val="1771177264"/>
                    </a:ext>
                  </a:extLst>
                </a:gridCol>
                <a:gridCol w="1669677">
                  <a:extLst>
                    <a:ext uri="{9D8B030D-6E8A-4147-A177-3AD203B41FA5}">
                      <a16:colId xmlns:a16="http://schemas.microsoft.com/office/drawing/2014/main" val="2866974596"/>
                    </a:ext>
                  </a:extLst>
                </a:gridCol>
                <a:gridCol w="1669677">
                  <a:extLst>
                    <a:ext uri="{9D8B030D-6E8A-4147-A177-3AD203B41FA5}">
                      <a16:colId xmlns:a16="http://schemas.microsoft.com/office/drawing/2014/main" val="422759134"/>
                    </a:ext>
                  </a:extLst>
                </a:gridCol>
                <a:gridCol w="1669677">
                  <a:extLst>
                    <a:ext uri="{9D8B030D-6E8A-4147-A177-3AD203B41FA5}">
                      <a16:colId xmlns:a16="http://schemas.microsoft.com/office/drawing/2014/main" val="2524032411"/>
                    </a:ext>
                  </a:extLst>
                </a:gridCol>
              </a:tblGrid>
              <a:tr h="821889">
                <a:tc>
                  <a:txBody>
                    <a:bodyPr/>
                    <a:lstStyle/>
                    <a:p>
                      <a:pPr algn="ctr"/>
                      <a:endParaRPr lang="en-IN" dirty="0"/>
                    </a:p>
                  </a:txBody>
                  <a:tcPr/>
                </a:tc>
                <a:tc>
                  <a:txBody>
                    <a:bodyPr/>
                    <a:lstStyle/>
                    <a:p>
                      <a:pPr algn="ctr"/>
                      <a:r>
                        <a:rPr lang="en-IN" dirty="0"/>
                        <a:t>Scope</a:t>
                      </a:r>
                    </a:p>
                  </a:txBody>
                  <a:tcPr/>
                </a:tc>
                <a:tc>
                  <a:txBody>
                    <a:bodyPr/>
                    <a:lstStyle/>
                    <a:p>
                      <a:pPr algn="ctr"/>
                      <a:r>
                        <a:rPr lang="en-IN" dirty="0"/>
                        <a:t>Redeclare </a:t>
                      </a:r>
                    </a:p>
                  </a:txBody>
                  <a:tcPr/>
                </a:tc>
                <a:tc>
                  <a:txBody>
                    <a:bodyPr/>
                    <a:lstStyle/>
                    <a:p>
                      <a:pPr algn="ctr"/>
                      <a:r>
                        <a:rPr lang="en-IN" dirty="0"/>
                        <a:t>Reassign</a:t>
                      </a:r>
                    </a:p>
                  </a:txBody>
                  <a:tcPr/>
                </a:tc>
                <a:tc>
                  <a:txBody>
                    <a:bodyPr/>
                    <a:lstStyle/>
                    <a:p>
                      <a:pPr algn="ctr"/>
                      <a:r>
                        <a:rPr lang="en-IN" dirty="0"/>
                        <a:t>Hoisted </a:t>
                      </a:r>
                    </a:p>
                  </a:txBody>
                  <a:tcPr/>
                </a:tc>
                <a:extLst>
                  <a:ext uri="{0D108BD9-81ED-4DB2-BD59-A6C34878D82A}">
                    <a16:rowId xmlns:a16="http://schemas.microsoft.com/office/drawing/2014/main" val="2073479986"/>
                  </a:ext>
                </a:extLst>
              </a:tr>
              <a:tr h="821889">
                <a:tc>
                  <a:txBody>
                    <a:bodyPr/>
                    <a:lstStyle/>
                    <a:p>
                      <a:r>
                        <a:rPr lang="en-IN" sz="3000" dirty="0"/>
                        <a:t>var</a:t>
                      </a:r>
                    </a:p>
                  </a:txBody>
                  <a:tcPr/>
                </a:tc>
                <a:tc>
                  <a:txBody>
                    <a:bodyPr/>
                    <a:lstStyle/>
                    <a:p>
                      <a:r>
                        <a:rPr lang="en-IN" sz="3000" dirty="0"/>
                        <a:t> Global</a:t>
                      </a:r>
                    </a:p>
                  </a:txBody>
                  <a:tcPr/>
                </a:tc>
                <a:tc>
                  <a:txBody>
                    <a:bodyPr/>
                    <a:lstStyle/>
                    <a:p>
                      <a:r>
                        <a:rPr lang="en-IN" sz="3000" dirty="0"/>
                        <a:t>Yes</a:t>
                      </a:r>
                    </a:p>
                  </a:txBody>
                  <a:tcPr/>
                </a:tc>
                <a:tc>
                  <a:txBody>
                    <a:bodyPr/>
                    <a:lstStyle/>
                    <a:p>
                      <a:r>
                        <a:rPr lang="en-IN" sz="3000" dirty="0"/>
                        <a:t>Yes</a:t>
                      </a:r>
                    </a:p>
                  </a:txBody>
                  <a:tcPr/>
                </a:tc>
                <a:tc>
                  <a:txBody>
                    <a:bodyPr/>
                    <a:lstStyle/>
                    <a:p>
                      <a:r>
                        <a:rPr lang="en-IN" sz="3000" dirty="0"/>
                        <a:t>Yes</a:t>
                      </a:r>
                    </a:p>
                  </a:txBody>
                  <a:tcPr/>
                </a:tc>
                <a:extLst>
                  <a:ext uri="{0D108BD9-81ED-4DB2-BD59-A6C34878D82A}">
                    <a16:rowId xmlns:a16="http://schemas.microsoft.com/office/drawing/2014/main" val="2867685645"/>
                  </a:ext>
                </a:extLst>
              </a:tr>
              <a:tr h="821889">
                <a:tc>
                  <a:txBody>
                    <a:bodyPr/>
                    <a:lstStyle/>
                    <a:p>
                      <a:r>
                        <a:rPr lang="en-IN" sz="3000" dirty="0"/>
                        <a:t>let</a:t>
                      </a:r>
                    </a:p>
                  </a:txBody>
                  <a:tcPr/>
                </a:tc>
                <a:tc>
                  <a:txBody>
                    <a:bodyPr/>
                    <a:lstStyle/>
                    <a:p>
                      <a:r>
                        <a:rPr lang="en-IN" sz="3000" dirty="0"/>
                        <a:t>Block</a:t>
                      </a:r>
                    </a:p>
                  </a:txBody>
                  <a:tcPr/>
                </a:tc>
                <a:tc>
                  <a:txBody>
                    <a:bodyPr/>
                    <a:lstStyle/>
                    <a:p>
                      <a:r>
                        <a:rPr lang="en-IN" sz="3000" dirty="0"/>
                        <a:t>No</a:t>
                      </a:r>
                    </a:p>
                  </a:txBody>
                  <a:tcPr/>
                </a:tc>
                <a:tc>
                  <a:txBody>
                    <a:bodyPr/>
                    <a:lstStyle/>
                    <a:p>
                      <a:r>
                        <a:rPr lang="en-IN" sz="3000" dirty="0"/>
                        <a:t>Yes</a:t>
                      </a:r>
                    </a:p>
                  </a:txBody>
                  <a:tcPr/>
                </a:tc>
                <a:tc>
                  <a:txBody>
                    <a:bodyPr/>
                    <a:lstStyle/>
                    <a:p>
                      <a:r>
                        <a:rPr lang="en-IN" sz="3000" dirty="0"/>
                        <a:t>No</a:t>
                      </a:r>
                    </a:p>
                  </a:txBody>
                  <a:tcPr/>
                </a:tc>
                <a:extLst>
                  <a:ext uri="{0D108BD9-81ED-4DB2-BD59-A6C34878D82A}">
                    <a16:rowId xmlns:a16="http://schemas.microsoft.com/office/drawing/2014/main" val="2352913848"/>
                  </a:ext>
                </a:extLst>
              </a:tr>
              <a:tr h="821889">
                <a:tc>
                  <a:txBody>
                    <a:bodyPr/>
                    <a:lstStyle/>
                    <a:p>
                      <a:r>
                        <a:rPr lang="en-IN" sz="3000" dirty="0"/>
                        <a:t>const</a:t>
                      </a:r>
                    </a:p>
                  </a:txBody>
                  <a:tcPr/>
                </a:tc>
                <a:tc>
                  <a:txBody>
                    <a:bodyPr/>
                    <a:lstStyle/>
                    <a:p>
                      <a:r>
                        <a:rPr lang="en-IN" sz="3000" dirty="0"/>
                        <a:t>Block</a:t>
                      </a:r>
                    </a:p>
                  </a:txBody>
                  <a:tcPr/>
                </a:tc>
                <a:tc>
                  <a:txBody>
                    <a:bodyPr/>
                    <a:lstStyle/>
                    <a:p>
                      <a:r>
                        <a:rPr lang="en-IN" sz="3000" dirty="0"/>
                        <a:t>No</a:t>
                      </a:r>
                    </a:p>
                  </a:txBody>
                  <a:tcPr/>
                </a:tc>
                <a:tc>
                  <a:txBody>
                    <a:bodyPr/>
                    <a:lstStyle/>
                    <a:p>
                      <a:r>
                        <a:rPr lang="en-IN" sz="3000" dirty="0"/>
                        <a:t>No</a:t>
                      </a:r>
                    </a:p>
                  </a:txBody>
                  <a:tcPr/>
                </a:tc>
                <a:tc>
                  <a:txBody>
                    <a:bodyPr/>
                    <a:lstStyle/>
                    <a:p>
                      <a:r>
                        <a:rPr lang="en-IN" sz="3000" dirty="0"/>
                        <a:t>No</a:t>
                      </a:r>
                    </a:p>
                  </a:txBody>
                  <a:tcPr/>
                </a:tc>
                <a:extLst>
                  <a:ext uri="{0D108BD9-81ED-4DB2-BD59-A6C34878D82A}">
                    <a16:rowId xmlns:a16="http://schemas.microsoft.com/office/drawing/2014/main" val="202795662"/>
                  </a:ext>
                </a:extLst>
              </a:tr>
            </a:tbl>
          </a:graphicData>
        </a:graphic>
      </p:graphicFrame>
    </p:spTree>
    <p:extLst>
      <p:ext uri="{BB962C8B-B14F-4D97-AF65-F5344CB8AC3E}">
        <p14:creationId xmlns:p14="http://schemas.microsoft.com/office/powerpoint/2010/main" val="298679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0BBF-69D9-01A1-7D41-B444841CB11F}"/>
              </a:ext>
            </a:extLst>
          </p:cNvPr>
          <p:cNvSpPr>
            <a:spLocks noGrp="1"/>
          </p:cNvSpPr>
          <p:nvPr>
            <p:ph type="title"/>
          </p:nvPr>
        </p:nvSpPr>
        <p:spPr>
          <a:xfrm>
            <a:off x="677335" y="3429000"/>
            <a:ext cx="8596668" cy="1826581"/>
          </a:xfrm>
        </p:spPr>
        <p:txBody>
          <a:bodyPr>
            <a:normAutofit fontScale="90000"/>
          </a:bodyPr>
          <a:lstStyle/>
          <a:p>
            <a:br>
              <a:rPr lang="en-IN" sz="3300" dirty="0"/>
            </a:br>
            <a:r>
              <a:rPr lang="en-IN" sz="3300" dirty="0"/>
              <a:t>Arrays:</a:t>
            </a:r>
            <a:br>
              <a:rPr lang="en-IN" sz="3000" dirty="0"/>
            </a:br>
            <a:br>
              <a:rPr lang="en-IN" sz="3000" dirty="0"/>
            </a:br>
            <a:r>
              <a:rPr lang="en-IN" sz="3000" dirty="0"/>
              <a:t>An array is a special variable, which can hold more than one value:</a:t>
            </a:r>
            <a:br>
              <a:rPr lang="en-IN" sz="3000" dirty="0"/>
            </a:br>
            <a:r>
              <a:rPr lang="en-IN" sz="3000" dirty="0"/>
              <a:t>Example:</a:t>
            </a:r>
            <a:br>
              <a:rPr lang="en-IN" sz="3000" dirty="0"/>
            </a:br>
            <a:br>
              <a:rPr lang="en-IN" sz="3000" dirty="0"/>
            </a:br>
            <a:br>
              <a:rPr lang="en-IN" sz="3000" dirty="0"/>
            </a:br>
            <a:br>
              <a:rPr lang="en-IN" sz="3000" dirty="0"/>
            </a:br>
            <a:br>
              <a:rPr lang="en-IN" sz="3000" dirty="0"/>
            </a:br>
            <a:br>
              <a:rPr lang="en-IN" sz="3000" dirty="0"/>
            </a:br>
            <a:br>
              <a:rPr lang="en-IN" sz="3000" dirty="0"/>
            </a:br>
            <a:endParaRPr lang="en-IN" sz="3000" dirty="0"/>
          </a:p>
        </p:txBody>
      </p:sp>
      <p:sp>
        <p:nvSpPr>
          <p:cNvPr id="5" name="TextBox 4">
            <a:extLst>
              <a:ext uri="{FF2B5EF4-FFF2-40B4-BE49-F238E27FC236}">
                <a16:creationId xmlns:a16="http://schemas.microsoft.com/office/drawing/2014/main" id="{86B1412A-C448-F4D3-C278-CEEF974E9B47}"/>
              </a:ext>
            </a:extLst>
          </p:cNvPr>
          <p:cNvSpPr txBox="1"/>
          <p:nvPr/>
        </p:nvSpPr>
        <p:spPr>
          <a:xfrm>
            <a:off x="1355231" y="2335009"/>
            <a:ext cx="7240876" cy="4247317"/>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&lt;h1&gt;JavaScript Arrays&lt;/h1&gt;</a:t>
            </a:r>
          </a:p>
          <a:p>
            <a:endParaRPr lang="en-IN" dirty="0"/>
          </a:p>
          <a:p>
            <a:r>
              <a:rPr lang="en-IN" dirty="0"/>
              <a:t>&lt;p id="demo"&gt;&lt;/p&gt;</a:t>
            </a:r>
          </a:p>
          <a:p>
            <a:endParaRPr lang="en-IN" dirty="0"/>
          </a:p>
          <a:p>
            <a:r>
              <a:rPr lang="en-IN" dirty="0"/>
              <a:t>&lt;script&gt;</a:t>
            </a:r>
          </a:p>
          <a:p>
            <a:r>
              <a:rPr lang="en-IN" dirty="0"/>
              <a:t>const names = [“Abdul", “Somesh”, “</a:t>
            </a:r>
            <a:r>
              <a:rPr lang="en-IN" dirty="0" err="1"/>
              <a:t>Sairaj</a:t>
            </a:r>
            <a:r>
              <a:rPr lang="en-IN" dirty="0"/>
              <a:t>”,“Aravind", “Veera”, “Kishore"];</a:t>
            </a:r>
          </a:p>
          <a:p>
            <a:r>
              <a:rPr lang="en-IN" dirty="0" err="1"/>
              <a:t>document.getElementById</a:t>
            </a:r>
            <a:r>
              <a:rPr lang="en-IN" dirty="0"/>
              <a:t>("demo").</a:t>
            </a:r>
            <a:r>
              <a:rPr lang="en-IN" dirty="0" err="1"/>
              <a:t>innerHTML</a:t>
            </a:r>
            <a:r>
              <a:rPr lang="en-IN" dirty="0"/>
              <a:t> = names;</a:t>
            </a:r>
          </a:p>
          <a:p>
            <a:r>
              <a:rPr lang="en-IN" dirty="0"/>
              <a:t>&lt;/script&gt;</a:t>
            </a:r>
          </a:p>
          <a:p>
            <a:endParaRPr lang="en-IN" dirty="0"/>
          </a:p>
          <a:p>
            <a:r>
              <a:rPr lang="en-IN" dirty="0"/>
              <a:t>&lt;/body&gt;</a:t>
            </a:r>
          </a:p>
          <a:p>
            <a:r>
              <a:rPr lang="en-IN" dirty="0"/>
              <a:t>&lt;/html&gt;</a:t>
            </a:r>
          </a:p>
          <a:p>
            <a:endParaRPr lang="en-IN" dirty="0"/>
          </a:p>
        </p:txBody>
      </p:sp>
      <p:sp>
        <p:nvSpPr>
          <p:cNvPr id="4" name="TextBox 3">
            <a:extLst>
              <a:ext uri="{FF2B5EF4-FFF2-40B4-BE49-F238E27FC236}">
                <a16:creationId xmlns:a16="http://schemas.microsoft.com/office/drawing/2014/main" id="{2E8251BF-FFA0-3B8F-DC59-CB429CA3C432}"/>
              </a:ext>
            </a:extLst>
          </p:cNvPr>
          <p:cNvSpPr txBox="1"/>
          <p:nvPr/>
        </p:nvSpPr>
        <p:spPr>
          <a:xfrm>
            <a:off x="5880128" y="2235673"/>
            <a:ext cx="6109854" cy="1200329"/>
          </a:xfrm>
          <a:prstGeom prst="rect">
            <a:avLst/>
          </a:prstGeom>
          <a:noFill/>
        </p:spPr>
        <p:txBody>
          <a:bodyPr wrap="square">
            <a:spAutoFit/>
          </a:bodyPr>
          <a:lstStyle/>
          <a:p>
            <a:pPr algn="l"/>
            <a:r>
              <a:rPr lang="en-IN" b="1" i="0" dirty="0">
                <a:solidFill>
                  <a:srgbClr val="000000"/>
                </a:solidFill>
                <a:effectLst/>
                <a:latin typeface="Times New Roman" panose="02020603050405020304" pitchFamily="18" charset="0"/>
              </a:rPr>
              <a:t>OUTPUT:</a:t>
            </a:r>
          </a:p>
          <a:p>
            <a:pPr algn="l"/>
            <a:endParaRPr lang="en-IN" b="1" i="0" dirty="0">
              <a:solidFill>
                <a:srgbClr val="000000"/>
              </a:solidFill>
              <a:effectLst/>
              <a:latin typeface="Times New Roman" panose="02020603050405020304" pitchFamily="18" charset="0"/>
            </a:endParaRPr>
          </a:p>
          <a:p>
            <a:pPr algn="l"/>
            <a:r>
              <a:rPr lang="en-IN" b="1" i="0" dirty="0">
                <a:solidFill>
                  <a:srgbClr val="000000"/>
                </a:solidFill>
                <a:effectLst/>
                <a:latin typeface="Times New Roman" panose="02020603050405020304" pitchFamily="18" charset="0"/>
              </a:rPr>
              <a:t>JavaScript Arrays</a:t>
            </a:r>
          </a:p>
          <a:p>
            <a:pPr algn="l"/>
            <a:r>
              <a:rPr lang="en-IN" dirty="0">
                <a:solidFill>
                  <a:srgbClr val="000000"/>
                </a:solidFill>
                <a:latin typeface="Times New Roman" panose="02020603050405020304" pitchFamily="18" charset="0"/>
              </a:rPr>
              <a:t>Abdul, Somesh, </a:t>
            </a:r>
            <a:r>
              <a:rPr lang="en-IN" dirty="0" err="1">
                <a:solidFill>
                  <a:srgbClr val="000000"/>
                </a:solidFill>
                <a:latin typeface="Times New Roman" panose="02020603050405020304" pitchFamily="18" charset="0"/>
              </a:rPr>
              <a:t>Sairaj</a:t>
            </a:r>
            <a:r>
              <a:rPr lang="en-IN" dirty="0">
                <a:solidFill>
                  <a:srgbClr val="000000"/>
                </a:solidFill>
                <a:latin typeface="Times New Roman" panose="02020603050405020304" pitchFamily="18" charset="0"/>
              </a:rPr>
              <a:t>, Aravind, Veera, Kishore</a:t>
            </a:r>
            <a:endParaRPr lang="en-IN"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69669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9328-1F36-B6E1-9CF6-DE97758F7EF8}"/>
              </a:ext>
            </a:extLst>
          </p:cNvPr>
          <p:cNvSpPr>
            <a:spLocks noGrp="1"/>
          </p:cNvSpPr>
          <p:nvPr>
            <p:ph type="ctrTitle"/>
          </p:nvPr>
        </p:nvSpPr>
        <p:spPr>
          <a:xfrm>
            <a:off x="1066801" y="1776785"/>
            <a:ext cx="9144000" cy="4839167"/>
          </a:xfrm>
        </p:spPr>
        <p:txBody>
          <a:bodyPr>
            <a:normAutofit fontScale="90000"/>
          </a:bodyPr>
          <a:lstStyle/>
          <a:p>
            <a:pPr algn="l"/>
            <a:r>
              <a:rPr lang="en-IN" sz="3000" dirty="0"/>
              <a:t>Why Use Array?</a:t>
            </a:r>
            <a:br>
              <a:rPr lang="en-IN" sz="3000" dirty="0"/>
            </a:br>
            <a:br>
              <a:rPr lang="en-IN" sz="3000" dirty="0"/>
            </a:br>
            <a:r>
              <a:rPr lang="en-IN" sz="3000" dirty="0"/>
              <a:t>If you have a list of items(a list of names, for example), storing the names in single variable could look like this:</a:t>
            </a:r>
            <a:br>
              <a:rPr lang="en-IN" sz="3000" dirty="0"/>
            </a:br>
            <a:br>
              <a:rPr lang="en-IN" sz="3000" dirty="0"/>
            </a:br>
            <a:br>
              <a:rPr lang="en-IN" sz="3000" dirty="0"/>
            </a:br>
            <a:br>
              <a:rPr lang="en-IN" sz="3000" dirty="0"/>
            </a:br>
            <a:br>
              <a:rPr lang="en-IN" sz="3000" dirty="0"/>
            </a:br>
            <a:r>
              <a:rPr lang="en-IN" sz="3000" dirty="0"/>
              <a:t>An array can hold many values under a single name, and you can access the values by referring to an index number.</a:t>
            </a:r>
          </a:p>
        </p:txBody>
      </p:sp>
      <p:sp>
        <p:nvSpPr>
          <p:cNvPr id="7" name="Rectangle 6">
            <a:extLst>
              <a:ext uri="{FF2B5EF4-FFF2-40B4-BE49-F238E27FC236}">
                <a16:creationId xmlns:a16="http://schemas.microsoft.com/office/drawing/2014/main" id="{14E3D7A5-BA31-1F17-CEF9-FC572A780E6B}"/>
              </a:ext>
            </a:extLst>
          </p:cNvPr>
          <p:cNvSpPr/>
          <p:nvPr/>
        </p:nvSpPr>
        <p:spPr>
          <a:xfrm>
            <a:off x="1066801" y="3863657"/>
            <a:ext cx="5298141"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9F5D2AB5-22F1-DCEC-0C1F-53946EE49AA1}"/>
              </a:ext>
            </a:extLst>
          </p:cNvPr>
          <p:cNvSpPr txBox="1"/>
          <p:nvPr/>
        </p:nvSpPr>
        <p:spPr>
          <a:xfrm>
            <a:off x="1205753" y="3863657"/>
            <a:ext cx="5020235" cy="923330"/>
          </a:xfrm>
          <a:prstGeom prst="rect">
            <a:avLst/>
          </a:prstGeom>
          <a:noFill/>
        </p:spPr>
        <p:txBody>
          <a:bodyPr wrap="square" rtlCol="0">
            <a:spAutoFit/>
          </a:bodyPr>
          <a:lstStyle/>
          <a:p>
            <a:r>
              <a:rPr lang="en-IN" sz="1800" dirty="0">
                <a:solidFill>
                  <a:schemeClr val="bg1"/>
                </a:solidFill>
              </a:rPr>
              <a:t>let name1=“Aryaman”;</a:t>
            </a:r>
            <a:br>
              <a:rPr lang="en-IN" sz="1800" dirty="0">
                <a:solidFill>
                  <a:schemeClr val="bg1"/>
                </a:solidFill>
              </a:rPr>
            </a:br>
            <a:r>
              <a:rPr lang="en-IN" sz="1800" dirty="0">
                <a:solidFill>
                  <a:schemeClr val="bg1"/>
                </a:solidFill>
              </a:rPr>
              <a:t>let name2=“</a:t>
            </a:r>
            <a:r>
              <a:rPr lang="en-IN" sz="1800" dirty="0" err="1">
                <a:solidFill>
                  <a:schemeClr val="bg1"/>
                </a:solidFill>
              </a:rPr>
              <a:t>Srujan</a:t>
            </a:r>
            <a:r>
              <a:rPr lang="en-IN" sz="1800" dirty="0">
                <a:solidFill>
                  <a:schemeClr val="bg1"/>
                </a:solidFill>
              </a:rPr>
              <a:t>”;</a:t>
            </a:r>
            <a:br>
              <a:rPr lang="en-IN" sz="1800" dirty="0">
                <a:solidFill>
                  <a:schemeClr val="bg1"/>
                </a:solidFill>
              </a:rPr>
            </a:br>
            <a:r>
              <a:rPr lang="en-IN" sz="1800" dirty="0">
                <a:solidFill>
                  <a:schemeClr val="bg1"/>
                </a:solidFill>
              </a:rPr>
              <a:t>let name3=“Murali”;</a:t>
            </a:r>
            <a:endParaRPr lang="en-IN" dirty="0">
              <a:solidFill>
                <a:schemeClr val="bg1"/>
              </a:solidFill>
            </a:endParaRPr>
          </a:p>
        </p:txBody>
      </p:sp>
    </p:spTree>
    <p:extLst>
      <p:ext uri="{BB962C8B-B14F-4D97-AF65-F5344CB8AC3E}">
        <p14:creationId xmlns:p14="http://schemas.microsoft.com/office/powerpoint/2010/main" val="985390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A64B-88CC-4794-D89C-8C7729B62081}"/>
              </a:ext>
            </a:extLst>
          </p:cNvPr>
          <p:cNvSpPr>
            <a:spLocks noGrp="1"/>
          </p:cNvSpPr>
          <p:nvPr>
            <p:ph type="ctrTitle"/>
          </p:nvPr>
        </p:nvSpPr>
        <p:spPr>
          <a:xfrm>
            <a:off x="1165901" y="1694312"/>
            <a:ext cx="9144000" cy="2387600"/>
          </a:xfrm>
        </p:spPr>
        <p:txBody>
          <a:bodyPr>
            <a:normAutofit fontScale="90000"/>
          </a:bodyPr>
          <a:lstStyle/>
          <a:p>
            <a:pPr algn="l"/>
            <a:r>
              <a:rPr lang="en-IN" sz="3000" dirty="0"/>
              <a:t>Accessing Array Elements:</a:t>
            </a:r>
            <a:br>
              <a:rPr lang="en-IN" sz="3000" dirty="0"/>
            </a:br>
            <a:br>
              <a:rPr lang="en-IN" sz="3000" dirty="0"/>
            </a:br>
            <a:r>
              <a:rPr lang="en-IN" sz="3000" dirty="0"/>
              <a:t>You access an array element by referring to the </a:t>
            </a:r>
            <a:r>
              <a:rPr lang="en-IN" sz="3000" b="1" dirty="0"/>
              <a:t>index number.</a:t>
            </a:r>
            <a:br>
              <a:rPr lang="en-IN" sz="3000" b="1" dirty="0"/>
            </a:br>
            <a:r>
              <a:rPr lang="en-IN" sz="3000" dirty="0"/>
              <a:t>Example:</a:t>
            </a:r>
            <a:br>
              <a:rPr lang="en-IN" sz="3000" b="1" dirty="0"/>
            </a:br>
            <a:br>
              <a:rPr lang="en-IN" sz="3000" b="1" dirty="0"/>
            </a:br>
            <a:br>
              <a:rPr lang="en-IN" sz="3000" b="1" dirty="0"/>
            </a:br>
            <a:br>
              <a:rPr lang="en-IN" sz="3000" b="1" dirty="0"/>
            </a:br>
            <a:endParaRPr lang="en-IN" sz="3000" b="1" dirty="0"/>
          </a:p>
        </p:txBody>
      </p:sp>
      <p:sp>
        <p:nvSpPr>
          <p:cNvPr id="5" name="TextBox 4">
            <a:extLst>
              <a:ext uri="{FF2B5EF4-FFF2-40B4-BE49-F238E27FC236}">
                <a16:creationId xmlns:a16="http://schemas.microsoft.com/office/drawing/2014/main" id="{7CEB375D-4F67-F24B-D5D5-B2BF7B8CD07C}"/>
              </a:ext>
            </a:extLst>
          </p:cNvPr>
          <p:cNvSpPr txBox="1"/>
          <p:nvPr/>
        </p:nvSpPr>
        <p:spPr>
          <a:xfrm>
            <a:off x="1572490" y="2406467"/>
            <a:ext cx="6729072" cy="4278094"/>
          </a:xfrm>
          <a:prstGeom prst="rect">
            <a:avLst/>
          </a:prstGeom>
          <a:noFill/>
        </p:spPr>
        <p:txBody>
          <a:bodyPr wrap="square">
            <a:spAutoFit/>
          </a:bodyPr>
          <a:lstStyle/>
          <a:p>
            <a:r>
              <a:rPr lang="en-IN" sz="1600" dirty="0"/>
              <a:t>&lt;!DOCTYPE html&gt;</a:t>
            </a:r>
          </a:p>
          <a:p>
            <a:r>
              <a:rPr lang="en-IN" sz="1600" dirty="0"/>
              <a:t>&lt;html&gt;</a:t>
            </a:r>
          </a:p>
          <a:p>
            <a:r>
              <a:rPr lang="en-IN" sz="1600" dirty="0"/>
              <a:t>&lt;body&gt;</a:t>
            </a:r>
          </a:p>
          <a:p>
            <a:endParaRPr lang="en-IN" sz="1600" dirty="0"/>
          </a:p>
          <a:p>
            <a:r>
              <a:rPr lang="en-IN" sz="1600" dirty="0"/>
              <a:t>&lt;p&gt;JavaScript array elements are accessed using numeric indexes (starting from 0).&lt;/p&gt;</a:t>
            </a:r>
          </a:p>
          <a:p>
            <a:endParaRPr lang="en-IN" sz="1600" dirty="0"/>
          </a:p>
          <a:p>
            <a:r>
              <a:rPr lang="en-IN" sz="1600" dirty="0"/>
              <a:t>&lt;p id="demo"&gt;&lt;/p&gt;</a:t>
            </a:r>
          </a:p>
          <a:p>
            <a:endParaRPr lang="en-IN" sz="1600" dirty="0"/>
          </a:p>
          <a:p>
            <a:r>
              <a:rPr lang="en-IN" sz="1600" dirty="0"/>
              <a:t>&lt;script&gt;</a:t>
            </a:r>
          </a:p>
          <a:p>
            <a:r>
              <a:rPr lang="en-IN" sz="1600" dirty="0"/>
              <a:t>const names = [“Abdul", “Somesh”, “</a:t>
            </a:r>
            <a:r>
              <a:rPr lang="en-IN" sz="1600" dirty="0" err="1"/>
              <a:t>Sairaj</a:t>
            </a:r>
            <a:r>
              <a:rPr lang="en-IN" sz="1600" dirty="0"/>
              <a:t>”,“Aravind", “Veera”, “Kishore"]; </a:t>
            </a:r>
          </a:p>
          <a:p>
            <a:r>
              <a:rPr lang="en-IN" sz="1600" dirty="0" err="1"/>
              <a:t>document.getElementById</a:t>
            </a:r>
            <a:r>
              <a:rPr lang="en-IN" sz="1600" dirty="0"/>
              <a:t>("demo").</a:t>
            </a:r>
            <a:r>
              <a:rPr lang="en-IN" sz="1600" dirty="0" err="1"/>
              <a:t>innerHTML</a:t>
            </a:r>
            <a:r>
              <a:rPr lang="en-IN" sz="1600" dirty="0"/>
              <a:t> = names[0];</a:t>
            </a:r>
          </a:p>
          <a:p>
            <a:r>
              <a:rPr lang="en-IN" sz="1600" dirty="0"/>
              <a:t>&lt;/script&gt;</a:t>
            </a:r>
          </a:p>
          <a:p>
            <a:endParaRPr lang="en-IN" sz="1600" dirty="0"/>
          </a:p>
          <a:p>
            <a:r>
              <a:rPr lang="en-IN" sz="1600" dirty="0"/>
              <a:t>&lt;/body&gt;</a:t>
            </a:r>
          </a:p>
          <a:p>
            <a:r>
              <a:rPr lang="en-IN" sz="1600" dirty="0"/>
              <a:t>&lt;/html&gt;</a:t>
            </a:r>
          </a:p>
        </p:txBody>
      </p:sp>
      <p:sp>
        <p:nvSpPr>
          <p:cNvPr id="4" name="TextBox 3">
            <a:extLst>
              <a:ext uri="{FF2B5EF4-FFF2-40B4-BE49-F238E27FC236}">
                <a16:creationId xmlns:a16="http://schemas.microsoft.com/office/drawing/2014/main" id="{99DD93C2-641E-A4CF-AE57-DB01EB5E89BA}"/>
              </a:ext>
            </a:extLst>
          </p:cNvPr>
          <p:cNvSpPr txBox="1"/>
          <p:nvPr/>
        </p:nvSpPr>
        <p:spPr>
          <a:xfrm>
            <a:off x="6467301" y="1773051"/>
            <a:ext cx="4889187" cy="1600438"/>
          </a:xfrm>
          <a:prstGeom prst="rect">
            <a:avLst/>
          </a:prstGeom>
          <a:noFill/>
        </p:spPr>
        <p:txBody>
          <a:bodyPr wrap="square">
            <a:spAutoFit/>
          </a:bodyPr>
          <a:lstStyle/>
          <a:p>
            <a:pPr algn="l"/>
            <a:r>
              <a:rPr lang="en-US" sz="1400" b="1" i="0" dirty="0">
                <a:solidFill>
                  <a:srgbClr val="000000"/>
                </a:solidFill>
                <a:effectLst/>
                <a:latin typeface="Times New Roman" panose="02020603050405020304" pitchFamily="18" charset="0"/>
              </a:rPr>
              <a:t>OUTPUT:</a:t>
            </a:r>
          </a:p>
          <a:p>
            <a:pPr algn="l"/>
            <a:endParaRPr lang="en-US" sz="1400" b="1" i="0" dirty="0">
              <a:solidFill>
                <a:srgbClr val="000000"/>
              </a:solidFill>
              <a:effectLst/>
              <a:latin typeface="Times New Roman" panose="02020603050405020304" pitchFamily="18" charset="0"/>
            </a:endParaRPr>
          </a:p>
          <a:p>
            <a:pPr algn="l"/>
            <a:r>
              <a:rPr lang="en-US" sz="1400" b="1" i="0" dirty="0">
                <a:solidFill>
                  <a:srgbClr val="000000"/>
                </a:solidFill>
                <a:effectLst/>
                <a:latin typeface="Times New Roman" panose="02020603050405020304" pitchFamily="18" charset="0"/>
              </a:rPr>
              <a:t>JavaScript Arrays</a:t>
            </a:r>
          </a:p>
          <a:p>
            <a:pPr algn="l"/>
            <a:r>
              <a:rPr lang="en-US" sz="1400" b="1" i="0" dirty="0">
                <a:solidFill>
                  <a:srgbClr val="000000"/>
                </a:solidFill>
                <a:effectLst/>
                <a:latin typeface="Times New Roman" panose="02020603050405020304" pitchFamily="18" charset="0"/>
              </a:rPr>
              <a:t>Bracket Indexing</a:t>
            </a:r>
          </a:p>
          <a:p>
            <a:pPr algn="l"/>
            <a:r>
              <a:rPr lang="en-US" sz="1400" b="0" i="0" dirty="0">
                <a:solidFill>
                  <a:srgbClr val="000000"/>
                </a:solidFill>
                <a:effectLst/>
                <a:latin typeface="Times New Roman" panose="02020603050405020304" pitchFamily="18" charset="0"/>
              </a:rPr>
              <a:t>JavaScript array elements are accessed using numeric indexes (starting from 0).</a:t>
            </a:r>
            <a:endParaRPr lang="en-US" sz="1400" dirty="0">
              <a:solidFill>
                <a:srgbClr val="000000"/>
              </a:solidFill>
              <a:latin typeface="Times New Roman" panose="02020603050405020304" pitchFamily="18" charset="0"/>
            </a:endParaRPr>
          </a:p>
          <a:p>
            <a:pPr algn="l"/>
            <a:r>
              <a:rPr lang="en-US" sz="1400" b="0" i="0" dirty="0">
                <a:solidFill>
                  <a:srgbClr val="000000"/>
                </a:solidFill>
                <a:effectLst/>
                <a:latin typeface="Times New Roman" panose="02020603050405020304" pitchFamily="18" charset="0"/>
              </a:rPr>
              <a:t>Abdul</a:t>
            </a:r>
          </a:p>
        </p:txBody>
      </p:sp>
    </p:spTree>
    <p:extLst>
      <p:ext uri="{BB962C8B-B14F-4D97-AF65-F5344CB8AC3E}">
        <p14:creationId xmlns:p14="http://schemas.microsoft.com/office/powerpoint/2010/main" val="1575500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6B28-CD23-C473-CFE9-4FF62D735B0F}"/>
              </a:ext>
            </a:extLst>
          </p:cNvPr>
          <p:cNvSpPr>
            <a:spLocks noGrp="1"/>
          </p:cNvSpPr>
          <p:nvPr>
            <p:ph type="ctrTitle"/>
          </p:nvPr>
        </p:nvSpPr>
        <p:spPr>
          <a:xfrm>
            <a:off x="896470" y="91421"/>
            <a:ext cx="9144000" cy="5475661"/>
          </a:xfrm>
        </p:spPr>
        <p:txBody>
          <a:bodyPr>
            <a:normAutofit/>
          </a:bodyPr>
          <a:lstStyle/>
          <a:p>
            <a:pPr algn="l">
              <a:buClr>
                <a:schemeClr val="accent1"/>
              </a:buClr>
            </a:pPr>
            <a:r>
              <a:rPr lang="en-IN" sz="3600" dirty="0">
                <a:solidFill>
                  <a:srgbClr val="00B0F0"/>
                </a:solidFill>
                <a:highlight>
                  <a:srgbClr val="FFFF00"/>
                </a:highlight>
              </a:rPr>
              <a:t>What is JavaScript?</a:t>
            </a:r>
            <a:br>
              <a:rPr lang="en-IN" sz="3600" dirty="0">
                <a:solidFill>
                  <a:srgbClr val="00B0F0"/>
                </a:solidFill>
              </a:rPr>
            </a:br>
            <a:r>
              <a:rPr lang="en-IN" sz="3600" dirty="0"/>
              <a:t>JavaScript is the world’s most popular programming language.</a:t>
            </a:r>
            <a:br>
              <a:rPr lang="en-IN" sz="3600" dirty="0"/>
            </a:br>
            <a:r>
              <a:rPr lang="en-IN" sz="3600" dirty="0"/>
              <a:t>JavaScript is the programming language of the web.</a:t>
            </a:r>
            <a:br>
              <a:rPr lang="en-IN" sz="3600" dirty="0"/>
            </a:br>
            <a:r>
              <a:rPr lang="en-IN" sz="3600" dirty="0"/>
              <a:t>JavaScript is easy to learn.</a:t>
            </a:r>
            <a:br>
              <a:rPr lang="en-IN" sz="3600" dirty="0"/>
            </a:br>
            <a:r>
              <a:rPr lang="en-IN" sz="3600" dirty="0"/>
              <a:t> </a:t>
            </a:r>
            <a:br>
              <a:rPr lang="en-IN" sz="2400" dirty="0"/>
            </a:br>
            <a:br>
              <a:rPr lang="en-IN" sz="2400" dirty="0"/>
            </a:br>
            <a:endParaRPr lang="en-IN" sz="2400" dirty="0"/>
          </a:p>
        </p:txBody>
      </p:sp>
    </p:spTree>
    <p:extLst>
      <p:ext uri="{BB962C8B-B14F-4D97-AF65-F5344CB8AC3E}">
        <p14:creationId xmlns:p14="http://schemas.microsoft.com/office/powerpoint/2010/main" val="79401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33F4-C9D8-4580-2279-23E2F39AC62E}"/>
              </a:ext>
            </a:extLst>
          </p:cNvPr>
          <p:cNvSpPr>
            <a:spLocks noGrp="1"/>
          </p:cNvSpPr>
          <p:nvPr>
            <p:ph type="ctrTitle"/>
          </p:nvPr>
        </p:nvSpPr>
        <p:spPr>
          <a:xfrm>
            <a:off x="1427634" y="2449357"/>
            <a:ext cx="7766936" cy="1646302"/>
          </a:xfrm>
        </p:spPr>
        <p:txBody>
          <a:bodyPr>
            <a:normAutofit fontScale="90000"/>
          </a:bodyPr>
          <a:lstStyle/>
          <a:p>
            <a:pPr algn="l"/>
            <a:r>
              <a:rPr lang="en-IN" sz="3000" dirty="0"/>
              <a:t>Changing an Array Element</a:t>
            </a:r>
            <a:br>
              <a:rPr lang="en-IN" sz="3000" dirty="0"/>
            </a:br>
            <a:br>
              <a:rPr lang="en-IN" sz="3000" dirty="0"/>
            </a:br>
            <a:r>
              <a:rPr lang="en-IN" sz="3000" dirty="0"/>
              <a:t>This statement changes the value of the element in names:</a:t>
            </a:r>
            <a:br>
              <a:rPr lang="en-IN" sz="3000" dirty="0"/>
            </a:br>
            <a:br>
              <a:rPr lang="en-IN" sz="3000" dirty="0"/>
            </a:br>
            <a:r>
              <a:rPr lang="en-IN" sz="3000" dirty="0"/>
              <a:t>Example:</a:t>
            </a:r>
            <a:br>
              <a:rPr lang="en-IN" sz="3000" dirty="0"/>
            </a:br>
            <a:br>
              <a:rPr lang="en-IN" sz="3000" dirty="0"/>
            </a:br>
            <a:br>
              <a:rPr lang="en-IN" sz="3000" dirty="0"/>
            </a:br>
            <a:endParaRPr lang="en-IN" sz="3000" dirty="0"/>
          </a:p>
        </p:txBody>
      </p:sp>
      <p:sp>
        <p:nvSpPr>
          <p:cNvPr id="6" name="TextBox 5">
            <a:extLst>
              <a:ext uri="{FF2B5EF4-FFF2-40B4-BE49-F238E27FC236}">
                <a16:creationId xmlns:a16="http://schemas.microsoft.com/office/drawing/2014/main" id="{2E4125C2-7ABF-CB12-DCE2-E76810C969A6}"/>
              </a:ext>
            </a:extLst>
          </p:cNvPr>
          <p:cNvSpPr txBox="1"/>
          <p:nvPr/>
        </p:nvSpPr>
        <p:spPr>
          <a:xfrm>
            <a:off x="1805124" y="2734924"/>
            <a:ext cx="6576875" cy="3770263"/>
          </a:xfrm>
          <a:prstGeom prst="rect">
            <a:avLst/>
          </a:prstGeom>
          <a:noFill/>
        </p:spPr>
        <p:txBody>
          <a:bodyPr wrap="square">
            <a:spAutoFit/>
          </a:bodyPr>
          <a:lstStyle/>
          <a:p>
            <a:r>
              <a:rPr lang="en-IN" sz="1400" dirty="0"/>
              <a:t>&lt;!</a:t>
            </a:r>
            <a:r>
              <a:rPr lang="en-IN" sz="1500" dirty="0"/>
              <a:t>DOCTYPE</a:t>
            </a:r>
            <a:r>
              <a:rPr lang="en-IN" sz="1400" dirty="0"/>
              <a:t> html&gt;</a:t>
            </a:r>
          </a:p>
          <a:p>
            <a:r>
              <a:rPr lang="en-IN" sz="1400" dirty="0"/>
              <a:t>&lt;html&gt;</a:t>
            </a:r>
          </a:p>
          <a:p>
            <a:r>
              <a:rPr lang="en-IN" sz="1400" dirty="0"/>
              <a:t>&lt;body&gt;</a:t>
            </a:r>
          </a:p>
          <a:p>
            <a:endParaRPr lang="en-IN" sz="1400" dirty="0"/>
          </a:p>
          <a:p>
            <a:r>
              <a:rPr lang="en-IN" sz="1400" dirty="0"/>
              <a:t>&lt;p&gt;JavaScript array elements are accessed using numeric indexes (starting from 0).&lt;/p&gt;</a:t>
            </a:r>
          </a:p>
          <a:p>
            <a:endParaRPr lang="en-IN" sz="1400" dirty="0"/>
          </a:p>
          <a:p>
            <a:r>
              <a:rPr lang="en-IN" sz="1400" dirty="0"/>
              <a:t>&lt;p id="demo"&gt;&lt;/p&gt;</a:t>
            </a:r>
          </a:p>
          <a:p>
            <a:endParaRPr lang="en-IN" sz="1400" dirty="0"/>
          </a:p>
          <a:p>
            <a:r>
              <a:rPr lang="en-IN" sz="1400" dirty="0"/>
              <a:t>&lt;script&gt;</a:t>
            </a:r>
          </a:p>
          <a:p>
            <a:r>
              <a:rPr lang="en-IN" sz="1400" dirty="0"/>
              <a:t>const names = [“Abdul", “Somesh”, “</a:t>
            </a:r>
            <a:r>
              <a:rPr lang="en-IN" sz="1400" dirty="0" err="1"/>
              <a:t>Sairaj</a:t>
            </a:r>
            <a:r>
              <a:rPr lang="en-IN" sz="1400" dirty="0"/>
              <a:t>”,“Aravind", “Veera”, “Kishore"];</a:t>
            </a:r>
          </a:p>
          <a:p>
            <a:r>
              <a:rPr lang="en-IN" sz="1400" dirty="0"/>
              <a:t> names[0]=“</a:t>
            </a:r>
            <a:r>
              <a:rPr lang="en-IN" sz="1400" dirty="0" err="1"/>
              <a:t>Nithyaraj</a:t>
            </a:r>
            <a:r>
              <a:rPr lang="en-IN" sz="1400" dirty="0"/>
              <a:t>”</a:t>
            </a:r>
          </a:p>
          <a:p>
            <a:r>
              <a:rPr lang="en-IN" sz="1400" dirty="0" err="1"/>
              <a:t>document.getElementById</a:t>
            </a:r>
            <a:r>
              <a:rPr lang="en-IN" sz="1400" dirty="0"/>
              <a:t>("demo").</a:t>
            </a:r>
            <a:r>
              <a:rPr lang="en-IN" sz="1400" dirty="0" err="1"/>
              <a:t>innerHTML</a:t>
            </a:r>
            <a:r>
              <a:rPr lang="en-IN" sz="1400" dirty="0"/>
              <a:t> = names[0];</a:t>
            </a:r>
          </a:p>
          <a:p>
            <a:r>
              <a:rPr lang="en-IN" sz="1400" dirty="0"/>
              <a:t>&lt;/script&gt;</a:t>
            </a:r>
          </a:p>
          <a:p>
            <a:endParaRPr lang="en-IN" sz="1400" dirty="0"/>
          </a:p>
          <a:p>
            <a:r>
              <a:rPr lang="en-IN" sz="1400" dirty="0"/>
              <a:t>&lt;/body&gt;</a:t>
            </a:r>
          </a:p>
          <a:p>
            <a:r>
              <a:rPr lang="en-IN" sz="1400" dirty="0"/>
              <a:t>&lt;/html&gt;</a:t>
            </a:r>
          </a:p>
        </p:txBody>
      </p:sp>
      <p:sp>
        <p:nvSpPr>
          <p:cNvPr id="4" name="TextBox 3">
            <a:extLst>
              <a:ext uri="{FF2B5EF4-FFF2-40B4-BE49-F238E27FC236}">
                <a16:creationId xmlns:a16="http://schemas.microsoft.com/office/drawing/2014/main" id="{1E5254EE-657F-1BD7-65F5-8B3C5B5460A3}"/>
              </a:ext>
            </a:extLst>
          </p:cNvPr>
          <p:cNvSpPr txBox="1"/>
          <p:nvPr/>
        </p:nvSpPr>
        <p:spPr>
          <a:xfrm>
            <a:off x="5733358" y="1887513"/>
            <a:ext cx="6109854" cy="1600438"/>
          </a:xfrm>
          <a:prstGeom prst="rect">
            <a:avLst/>
          </a:prstGeom>
          <a:noFill/>
        </p:spPr>
        <p:txBody>
          <a:bodyPr wrap="square">
            <a:spAutoFit/>
          </a:bodyPr>
          <a:lstStyle/>
          <a:p>
            <a:pPr algn="l"/>
            <a:r>
              <a:rPr lang="en-US" sz="1400" b="1" i="0" dirty="0">
                <a:solidFill>
                  <a:srgbClr val="000000"/>
                </a:solidFill>
                <a:effectLst/>
                <a:latin typeface="Times New Roman" panose="02020603050405020304" pitchFamily="18" charset="0"/>
              </a:rPr>
              <a:t>OUTPUT:</a:t>
            </a:r>
          </a:p>
          <a:p>
            <a:pPr algn="l"/>
            <a:endParaRPr lang="en-US" sz="1400" b="1" i="0" dirty="0">
              <a:solidFill>
                <a:srgbClr val="000000"/>
              </a:solidFill>
              <a:effectLst/>
              <a:latin typeface="Times New Roman" panose="02020603050405020304" pitchFamily="18" charset="0"/>
            </a:endParaRPr>
          </a:p>
          <a:p>
            <a:pPr algn="l"/>
            <a:r>
              <a:rPr lang="en-US" sz="1400" b="1" i="0" dirty="0">
                <a:solidFill>
                  <a:srgbClr val="000000"/>
                </a:solidFill>
                <a:effectLst/>
                <a:latin typeface="Times New Roman" panose="02020603050405020304" pitchFamily="18" charset="0"/>
              </a:rPr>
              <a:t>JavaScript Arrays</a:t>
            </a:r>
          </a:p>
          <a:p>
            <a:pPr algn="l"/>
            <a:r>
              <a:rPr lang="en-US" sz="1400" b="1" i="0" dirty="0">
                <a:solidFill>
                  <a:srgbClr val="000000"/>
                </a:solidFill>
                <a:effectLst/>
                <a:latin typeface="Times New Roman" panose="02020603050405020304" pitchFamily="18" charset="0"/>
              </a:rPr>
              <a:t>Bracket Indexing</a:t>
            </a:r>
          </a:p>
          <a:p>
            <a:pPr algn="l"/>
            <a:r>
              <a:rPr lang="en-US" sz="1400" b="0" i="0" dirty="0">
                <a:solidFill>
                  <a:srgbClr val="000000"/>
                </a:solidFill>
                <a:effectLst/>
                <a:latin typeface="Times New Roman" panose="02020603050405020304" pitchFamily="18" charset="0"/>
              </a:rPr>
              <a:t>JavaScript array elements are accessed using numeric indexes (starting from 0).</a:t>
            </a:r>
          </a:p>
          <a:p>
            <a:pPr algn="l"/>
            <a:endParaRPr lang="en-US" sz="1400" b="0" i="0" dirty="0">
              <a:solidFill>
                <a:srgbClr val="000000"/>
              </a:solidFill>
              <a:effectLst/>
              <a:latin typeface="Times New Roman" panose="02020603050405020304" pitchFamily="18" charset="0"/>
            </a:endParaRPr>
          </a:p>
          <a:p>
            <a:pPr algn="l"/>
            <a:r>
              <a:rPr lang="en-US" sz="1400" dirty="0" err="1">
                <a:solidFill>
                  <a:srgbClr val="000000"/>
                </a:solidFill>
                <a:latin typeface="Times New Roman" panose="02020603050405020304" pitchFamily="18" charset="0"/>
              </a:rPr>
              <a:t>Nithyaraj</a:t>
            </a:r>
            <a:r>
              <a:rPr lang="en-US" sz="1400" dirty="0">
                <a:solidFill>
                  <a:srgbClr val="000000"/>
                </a:solidFill>
                <a:latin typeface="Times New Roman" panose="02020603050405020304" pitchFamily="18" charset="0"/>
              </a:rPr>
              <a:t>, Somesh, </a:t>
            </a:r>
            <a:r>
              <a:rPr lang="en-US" sz="1400" dirty="0" err="1">
                <a:solidFill>
                  <a:srgbClr val="000000"/>
                </a:solidFill>
                <a:latin typeface="Times New Roman" panose="02020603050405020304" pitchFamily="18" charset="0"/>
              </a:rPr>
              <a:t>Sairaj</a:t>
            </a:r>
            <a:r>
              <a:rPr lang="en-US" sz="1400" dirty="0">
                <a:solidFill>
                  <a:srgbClr val="000000"/>
                </a:solidFill>
                <a:latin typeface="Times New Roman" panose="02020603050405020304" pitchFamily="18" charset="0"/>
              </a:rPr>
              <a:t>, Aravind, Veera, Kishore</a:t>
            </a:r>
            <a:endParaRPr lang="en-US" sz="1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554899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8521-D06C-AB64-D342-2C548B712F9C}"/>
              </a:ext>
            </a:extLst>
          </p:cNvPr>
          <p:cNvSpPr>
            <a:spLocks noGrp="1"/>
          </p:cNvSpPr>
          <p:nvPr>
            <p:ph type="ctrTitle"/>
          </p:nvPr>
        </p:nvSpPr>
        <p:spPr>
          <a:xfrm>
            <a:off x="1353671" y="1705070"/>
            <a:ext cx="9144000" cy="2387600"/>
          </a:xfrm>
        </p:spPr>
        <p:txBody>
          <a:bodyPr>
            <a:normAutofit fontScale="90000"/>
          </a:bodyPr>
          <a:lstStyle/>
          <a:p>
            <a:pPr algn="l"/>
            <a:r>
              <a:rPr lang="en-IN" sz="3000" dirty="0"/>
              <a:t>Converting an Array to a String</a:t>
            </a:r>
            <a:br>
              <a:rPr lang="en-IN" sz="3000" dirty="0"/>
            </a:br>
            <a:br>
              <a:rPr lang="en-IN" sz="3000" dirty="0"/>
            </a:br>
            <a:r>
              <a:rPr lang="en-IN" sz="3000" dirty="0"/>
              <a:t>The JavaScript method tostring() converts an array to a string of array values.</a:t>
            </a:r>
            <a:br>
              <a:rPr lang="en-IN" sz="3000" dirty="0"/>
            </a:br>
            <a:r>
              <a:rPr lang="en-IN" sz="3000" dirty="0"/>
              <a:t>Example:</a:t>
            </a:r>
            <a:br>
              <a:rPr lang="en-IN" sz="3000" dirty="0"/>
            </a:br>
            <a:br>
              <a:rPr lang="en-IN" sz="3000" dirty="0"/>
            </a:br>
            <a:br>
              <a:rPr lang="en-IN" sz="3000" dirty="0"/>
            </a:br>
            <a:br>
              <a:rPr lang="en-IN" sz="3000" dirty="0"/>
            </a:br>
            <a:endParaRPr lang="en-IN" sz="3000" dirty="0"/>
          </a:p>
        </p:txBody>
      </p:sp>
      <p:sp>
        <p:nvSpPr>
          <p:cNvPr id="5" name="TextBox 4">
            <a:extLst>
              <a:ext uri="{FF2B5EF4-FFF2-40B4-BE49-F238E27FC236}">
                <a16:creationId xmlns:a16="http://schemas.microsoft.com/office/drawing/2014/main" id="{94C0BC41-3558-7C30-9988-7F06EB94B61A}"/>
              </a:ext>
            </a:extLst>
          </p:cNvPr>
          <p:cNvSpPr txBox="1"/>
          <p:nvPr/>
        </p:nvSpPr>
        <p:spPr>
          <a:xfrm>
            <a:off x="1353672" y="2327113"/>
            <a:ext cx="3999724" cy="4524315"/>
          </a:xfrm>
          <a:prstGeom prst="rect">
            <a:avLst/>
          </a:prstGeom>
          <a:noFill/>
        </p:spPr>
        <p:txBody>
          <a:bodyPr wrap="square">
            <a:spAutoFit/>
          </a:bodyPr>
          <a:lstStyle/>
          <a:p>
            <a:r>
              <a:rPr lang="en-IN" sz="1600" dirty="0"/>
              <a:t>&lt;!DOCTYPE html&gt;</a:t>
            </a:r>
          </a:p>
          <a:p>
            <a:r>
              <a:rPr lang="en-IN" sz="1600" dirty="0"/>
              <a:t>&lt;html&gt;</a:t>
            </a:r>
          </a:p>
          <a:p>
            <a:r>
              <a:rPr lang="en-IN" sz="1600" dirty="0"/>
              <a:t>&lt;body&gt;</a:t>
            </a:r>
          </a:p>
          <a:p>
            <a:endParaRPr lang="en-IN" sz="1600" dirty="0"/>
          </a:p>
          <a:p>
            <a:r>
              <a:rPr lang="en-IN" sz="1600" dirty="0"/>
              <a:t>&lt;p&gt;The </a:t>
            </a:r>
            <a:r>
              <a:rPr lang="en-IN" sz="1600" dirty="0" err="1"/>
              <a:t>toString</a:t>
            </a:r>
            <a:r>
              <a:rPr lang="en-IN" sz="1600" dirty="0"/>
              <a:t>() method returns an array as a comma separated string:&lt;/p&gt;</a:t>
            </a:r>
          </a:p>
          <a:p>
            <a:endParaRPr lang="en-IN" sz="1600" dirty="0"/>
          </a:p>
          <a:p>
            <a:r>
              <a:rPr lang="en-IN" sz="1600" dirty="0"/>
              <a:t>&lt;p id="demo"&gt;&lt;/p&gt;</a:t>
            </a:r>
          </a:p>
          <a:p>
            <a:endParaRPr lang="en-IN" sz="1600" dirty="0"/>
          </a:p>
          <a:p>
            <a:r>
              <a:rPr lang="en-IN" sz="1600" dirty="0"/>
              <a:t>&lt;script&gt;</a:t>
            </a:r>
          </a:p>
          <a:p>
            <a:r>
              <a:rPr lang="en-IN" sz="1600" dirty="0"/>
              <a:t>const names = [“Abdul", “Somesh”, “</a:t>
            </a:r>
            <a:r>
              <a:rPr lang="en-IN" sz="1600" dirty="0" err="1"/>
              <a:t>Sairaj</a:t>
            </a:r>
            <a:r>
              <a:rPr lang="en-IN" sz="1600" dirty="0"/>
              <a:t>”,“Aravind", “Veera”, “Kishore"]; </a:t>
            </a:r>
          </a:p>
          <a:p>
            <a:r>
              <a:rPr lang="en-IN" sz="1600" dirty="0" err="1"/>
              <a:t>document.getElementById</a:t>
            </a:r>
            <a:r>
              <a:rPr lang="en-IN" sz="1600" dirty="0"/>
              <a:t>("demo").</a:t>
            </a:r>
            <a:r>
              <a:rPr lang="en-IN" sz="1600" dirty="0" err="1"/>
              <a:t>innerHTML</a:t>
            </a:r>
            <a:r>
              <a:rPr lang="en-IN" sz="1600" dirty="0"/>
              <a:t> = </a:t>
            </a:r>
            <a:r>
              <a:rPr lang="en-IN" sz="1600" dirty="0" err="1"/>
              <a:t>names.toString</a:t>
            </a:r>
            <a:r>
              <a:rPr lang="en-IN" sz="1600" dirty="0"/>
              <a:t>();</a:t>
            </a:r>
          </a:p>
          <a:p>
            <a:r>
              <a:rPr lang="en-IN" sz="1600" dirty="0"/>
              <a:t>&lt;/script&gt;</a:t>
            </a:r>
          </a:p>
          <a:p>
            <a:endParaRPr lang="en-IN" sz="1600" dirty="0"/>
          </a:p>
          <a:p>
            <a:r>
              <a:rPr lang="en-IN" sz="1600" dirty="0"/>
              <a:t>&lt;/body&gt;</a:t>
            </a:r>
          </a:p>
          <a:p>
            <a:r>
              <a:rPr lang="en-IN" sz="1600" dirty="0"/>
              <a:t>&lt;/html&gt;</a:t>
            </a:r>
          </a:p>
        </p:txBody>
      </p:sp>
      <p:sp>
        <p:nvSpPr>
          <p:cNvPr id="4" name="TextBox 3">
            <a:extLst>
              <a:ext uri="{FF2B5EF4-FFF2-40B4-BE49-F238E27FC236}">
                <a16:creationId xmlns:a16="http://schemas.microsoft.com/office/drawing/2014/main" id="{DEF579E6-451A-F65A-7A94-675394D6189A}"/>
              </a:ext>
            </a:extLst>
          </p:cNvPr>
          <p:cNvSpPr txBox="1"/>
          <p:nvPr/>
        </p:nvSpPr>
        <p:spPr>
          <a:xfrm>
            <a:off x="5748252" y="1883207"/>
            <a:ext cx="6109854" cy="2031325"/>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OUTPUT:</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JavaScript Arrays</a:t>
            </a:r>
          </a:p>
          <a:p>
            <a:pPr algn="l"/>
            <a:r>
              <a:rPr lang="en-US" b="1" i="0" dirty="0">
                <a:solidFill>
                  <a:srgbClr val="000000"/>
                </a:solidFill>
                <a:effectLst/>
                <a:latin typeface="Times New Roman" panose="02020603050405020304" pitchFamily="18" charset="0"/>
              </a:rPr>
              <a:t>The </a:t>
            </a:r>
            <a:r>
              <a:rPr lang="en-US" b="1" i="0" dirty="0" err="1">
                <a:solidFill>
                  <a:srgbClr val="000000"/>
                </a:solidFill>
                <a:effectLst/>
                <a:latin typeface="Times New Roman" panose="02020603050405020304" pitchFamily="18" charset="0"/>
              </a:rPr>
              <a:t>toString</a:t>
            </a:r>
            <a:r>
              <a:rPr lang="en-US" b="1" i="0" dirty="0">
                <a:solidFill>
                  <a:srgbClr val="000000"/>
                </a:solidFill>
                <a:effectLst/>
                <a:latin typeface="Times New Roman" panose="02020603050405020304" pitchFamily="18" charset="0"/>
              </a:rPr>
              <a:t>() Method</a:t>
            </a:r>
          </a:p>
          <a:p>
            <a:pPr algn="l"/>
            <a:r>
              <a:rPr lang="en-US" b="0" i="0" dirty="0">
                <a:solidFill>
                  <a:srgbClr val="000000"/>
                </a:solidFill>
                <a:effectLst/>
                <a:latin typeface="Times New Roman" panose="02020603050405020304" pitchFamily="18" charset="0"/>
              </a:rPr>
              <a:t>The </a:t>
            </a:r>
            <a:r>
              <a:rPr lang="en-US" b="0" i="0" dirty="0" err="1">
                <a:solidFill>
                  <a:srgbClr val="000000"/>
                </a:solidFill>
                <a:effectLst/>
                <a:latin typeface="Times New Roman" panose="02020603050405020304" pitchFamily="18" charset="0"/>
              </a:rPr>
              <a:t>toString</a:t>
            </a:r>
            <a:r>
              <a:rPr lang="en-US" b="0" i="0" dirty="0">
                <a:solidFill>
                  <a:srgbClr val="000000"/>
                </a:solidFill>
                <a:effectLst/>
                <a:latin typeface="Times New Roman" panose="02020603050405020304" pitchFamily="18" charset="0"/>
              </a:rPr>
              <a:t>() method returns an array as a comma separated string:</a:t>
            </a:r>
          </a:p>
          <a:p>
            <a:pPr algn="l"/>
            <a:r>
              <a:rPr lang="en-US" dirty="0">
                <a:solidFill>
                  <a:srgbClr val="000000"/>
                </a:solidFill>
                <a:latin typeface="Times New Roman" panose="02020603050405020304" pitchFamily="18" charset="0"/>
              </a:rPr>
              <a:t>Abdul, Somesh, </a:t>
            </a:r>
            <a:r>
              <a:rPr lang="en-US" dirty="0" err="1">
                <a:solidFill>
                  <a:srgbClr val="000000"/>
                </a:solidFill>
                <a:latin typeface="Times New Roman" panose="02020603050405020304" pitchFamily="18" charset="0"/>
              </a:rPr>
              <a:t>Sairaj</a:t>
            </a:r>
            <a:r>
              <a:rPr lang="en-US" dirty="0">
                <a:solidFill>
                  <a:srgbClr val="000000"/>
                </a:solidFill>
                <a:latin typeface="Times New Roman" panose="02020603050405020304" pitchFamily="18" charset="0"/>
              </a:rPr>
              <a:t>, Aravind, Veera, Kishore</a:t>
            </a:r>
          </a:p>
        </p:txBody>
      </p:sp>
    </p:spTree>
    <p:extLst>
      <p:ext uri="{BB962C8B-B14F-4D97-AF65-F5344CB8AC3E}">
        <p14:creationId xmlns:p14="http://schemas.microsoft.com/office/powerpoint/2010/main" val="125216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9B47-4418-69D3-3D0E-D990610215C0}"/>
              </a:ext>
            </a:extLst>
          </p:cNvPr>
          <p:cNvSpPr>
            <a:spLocks noGrp="1"/>
          </p:cNvSpPr>
          <p:nvPr>
            <p:ph type="ctrTitle"/>
          </p:nvPr>
        </p:nvSpPr>
        <p:spPr>
          <a:xfrm>
            <a:off x="1398495" y="1026038"/>
            <a:ext cx="9144000" cy="2387600"/>
          </a:xfrm>
        </p:spPr>
        <p:txBody>
          <a:bodyPr>
            <a:normAutofit fontScale="90000"/>
          </a:bodyPr>
          <a:lstStyle/>
          <a:p>
            <a:pPr algn="l"/>
            <a:r>
              <a:rPr lang="en-IN" sz="3000" dirty="0"/>
              <a:t>Arrays are Objects:</a:t>
            </a:r>
            <a:br>
              <a:rPr lang="en-IN" sz="3000" dirty="0"/>
            </a:br>
            <a:br>
              <a:rPr lang="en-IN" sz="3000" dirty="0"/>
            </a:br>
            <a:r>
              <a:rPr lang="en-IN" sz="3000" dirty="0"/>
              <a:t>Arrays are a special type of objects </a:t>
            </a:r>
            <a:br>
              <a:rPr lang="en-IN" sz="3000" dirty="0"/>
            </a:br>
            <a:r>
              <a:rPr lang="en-IN" sz="3000" dirty="0"/>
              <a:t>Examples:</a:t>
            </a:r>
            <a:br>
              <a:rPr lang="en-IN" sz="3000" dirty="0"/>
            </a:br>
            <a:br>
              <a:rPr lang="en-IN" sz="3000" dirty="0"/>
            </a:br>
            <a:br>
              <a:rPr lang="en-IN" sz="3000" dirty="0"/>
            </a:br>
            <a:endParaRPr lang="en-IN" sz="3000" dirty="0"/>
          </a:p>
        </p:txBody>
      </p:sp>
      <p:sp>
        <p:nvSpPr>
          <p:cNvPr id="6" name="TextBox 5">
            <a:extLst>
              <a:ext uri="{FF2B5EF4-FFF2-40B4-BE49-F238E27FC236}">
                <a16:creationId xmlns:a16="http://schemas.microsoft.com/office/drawing/2014/main" id="{384CEE87-25BF-5D21-717F-00596234186B}"/>
              </a:ext>
            </a:extLst>
          </p:cNvPr>
          <p:cNvSpPr txBox="1"/>
          <p:nvPr/>
        </p:nvSpPr>
        <p:spPr>
          <a:xfrm>
            <a:off x="1649505" y="2219838"/>
            <a:ext cx="6093228" cy="4431983"/>
          </a:xfrm>
          <a:prstGeom prst="rect">
            <a:avLst/>
          </a:prstGeom>
          <a:noFill/>
        </p:spPr>
        <p:txBody>
          <a:bodyPr wrap="square">
            <a:spAutoFit/>
          </a:bodyPr>
          <a:lstStyle/>
          <a:p>
            <a:r>
              <a:rPr lang="en-IN" sz="1600" dirty="0"/>
              <a:t>&lt;!DOCTYPE html&gt;</a:t>
            </a:r>
          </a:p>
          <a:p>
            <a:r>
              <a:rPr lang="en-IN" sz="1600" dirty="0"/>
              <a:t>&lt;html&gt;</a:t>
            </a:r>
          </a:p>
          <a:p>
            <a:r>
              <a:rPr lang="en-IN" sz="1600" dirty="0"/>
              <a:t>&lt;body&gt;</a:t>
            </a:r>
          </a:p>
          <a:p>
            <a:endParaRPr lang="en-IN" sz="1600" dirty="0"/>
          </a:p>
          <a:p>
            <a:r>
              <a:rPr lang="en-IN" sz="1600" dirty="0"/>
              <a:t>&lt;h2&gt;JavaScript Arrays&lt;/h2&gt;</a:t>
            </a:r>
          </a:p>
          <a:p>
            <a:endParaRPr lang="en-IN" sz="1600" dirty="0"/>
          </a:p>
          <a:p>
            <a:r>
              <a:rPr lang="en-IN" sz="1600" dirty="0"/>
              <a:t>&lt;p&gt;Arrays use numbers to access its elements.&lt;/p&gt;</a:t>
            </a:r>
          </a:p>
          <a:p>
            <a:endParaRPr lang="en-IN" sz="1600" dirty="0"/>
          </a:p>
          <a:p>
            <a:r>
              <a:rPr lang="en-IN" sz="1600" dirty="0"/>
              <a:t>&lt;p id="demo"&gt;&lt;/p&gt;</a:t>
            </a:r>
          </a:p>
          <a:p>
            <a:endParaRPr lang="en-IN" sz="1600" dirty="0"/>
          </a:p>
          <a:p>
            <a:r>
              <a:rPr lang="en-IN" sz="1600" dirty="0"/>
              <a:t>&lt;script&gt;</a:t>
            </a:r>
          </a:p>
          <a:p>
            <a:r>
              <a:rPr lang="en-IN" sz="1600" dirty="0"/>
              <a:t>const person = [“</a:t>
            </a:r>
            <a:r>
              <a:rPr lang="en-IN" sz="1600" dirty="0" err="1"/>
              <a:t>Adhithya</a:t>
            </a:r>
            <a:r>
              <a:rPr lang="en-IN" sz="1600" dirty="0"/>
              <a:t>", “Software Engineer",30];</a:t>
            </a:r>
          </a:p>
          <a:p>
            <a:r>
              <a:rPr lang="en-IN" sz="1600" dirty="0" err="1"/>
              <a:t>document.getElementById</a:t>
            </a:r>
            <a:r>
              <a:rPr lang="en-IN" sz="1600" dirty="0"/>
              <a:t>("demo").</a:t>
            </a:r>
            <a:r>
              <a:rPr lang="en-IN" sz="1600" dirty="0" err="1"/>
              <a:t>innerHTML</a:t>
            </a:r>
            <a:r>
              <a:rPr lang="en-IN" sz="1600" dirty="0"/>
              <a:t> = person[0];</a:t>
            </a:r>
          </a:p>
          <a:p>
            <a:r>
              <a:rPr lang="en-IN" sz="1600" dirty="0"/>
              <a:t>&lt;/script&gt;</a:t>
            </a:r>
          </a:p>
          <a:p>
            <a:endParaRPr lang="en-IN" sz="1600" dirty="0"/>
          </a:p>
          <a:p>
            <a:r>
              <a:rPr lang="en-IN" sz="1600" dirty="0"/>
              <a:t>&lt;/body&gt;</a:t>
            </a:r>
          </a:p>
          <a:p>
            <a:r>
              <a:rPr lang="en-IN" sz="1600" dirty="0"/>
              <a:t>&lt;/html&gt;</a:t>
            </a:r>
          </a:p>
        </p:txBody>
      </p:sp>
      <p:sp>
        <p:nvSpPr>
          <p:cNvPr id="4" name="TextBox 3">
            <a:extLst>
              <a:ext uri="{FF2B5EF4-FFF2-40B4-BE49-F238E27FC236}">
                <a16:creationId xmlns:a16="http://schemas.microsoft.com/office/drawing/2014/main" id="{14DA1A7C-7393-827D-7781-DF6AF9A80CEA}"/>
              </a:ext>
            </a:extLst>
          </p:cNvPr>
          <p:cNvSpPr txBox="1"/>
          <p:nvPr/>
        </p:nvSpPr>
        <p:spPr>
          <a:xfrm>
            <a:off x="6096000" y="2036958"/>
            <a:ext cx="6109854" cy="1569660"/>
          </a:xfrm>
          <a:prstGeom prst="rect">
            <a:avLst/>
          </a:prstGeom>
          <a:noFill/>
        </p:spPr>
        <p:txBody>
          <a:bodyPr wrap="square">
            <a:spAutoFit/>
          </a:bodyPr>
          <a:lstStyle/>
          <a:p>
            <a:pPr algn="l"/>
            <a:r>
              <a:rPr lang="en-US" sz="1600" b="1" i="0" dirty="0">
                <a:solidFill>
                  <a:srgbClr val="000000"/>
                </a:solidFill>
                <a:effectLst/>
                <a:latin typeface="Times New Roman" panose="02020603050405020304" pitchFamily="18" charset="0"/>
              </a:rPr>
              <a:t>OUTPUT:</a:t>
            </a:r>
          </a:p>
          <a:p>
            <a:pPr algn="l"/>
            <a:endParaRPr lang="en-US" sz="1600" b="1" i="0" dirty="0">
              <a:solidFill>
                <a:srgbClr val="000000"/>
              </a:solidFill>
              <a:effectLst/>
              <a:latin typeface="Times New Roman" panose="02020603050405020304" pitchFamily="18" charset="0"/>
            </a:endParaRPr>
          </a:p>
          <a:p>
            <a:pPr algn="l"/>
            <a:r>
              <a:rPr lang="en-US" sz="1600" b="1" i="0" dirty="0">
                <a:solidFill>
                  <a:srgbClr val="000000"/>
                </a:solidFill>
                <a:effectLst/>
                <a:latin typeface="Times New Roman" panose="02020603050405020304" pitchFamily="18" charset="0"/>
              </a:rPr>
              <a:t>JavaScript Arrays</a:t>
            </a:r>
          </a:p>
          <a:p>
            <a:pPr algn="l"/>
            <a:r>
              <a:rPr lang="en-US" sz="1600" b="0" i="0" dirty="0">
                <a:solidFill>
                  <a:srgbClr val="000000"/>
                </a:solidFill>
                <a:effectLst/>
                <a:latin typeface="Times New Roman" panose="02020603050405020304" pitchFamily="18" charset="0"/>
              </a:rPr>
              <a:t>Arrays use numbers to access its elements.</a:t>
            </a:r>
          </a:p>
          <a:p>
            <a:pPr algn="l"/>
            <a:endParaRPr lang="en-US" sz="1600" dirty="0">
              <a:solidFill>
                <a:srgbClr val="000000"/>
              </a:solidFill>
              <a:latin typeface="Times New Roman" panose="02020603050405020304" pitchFamily="18" charset="0"/>
            </a:endParaRPr>
          </a:p>
          <a:p>
            <a:pPr algn="l"/>
            <a:r>
              <a:rPr lang="en-US" sz="1600" dirty="0" err="1">
                <a:solidFill>
                  <a:srgbClr val="000000"/>
                </a:solidFill>
                <a:latin typeface="Times New Roman" panose="02020603050405020304" pitchFamily="18" charset="0"/>
              </a:rPr>
              <a:t>Adhithya</a:t>
            </a:r>
            <a:endParaRPr lang="en-US" sz="16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119105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3D3A-8FC6-E3EB-8A80-967312D395AC}"/>
              </a:ext>
            </a:extLst>
          </p:cNvPr>
          <p:cNvSpPr>
            <a:spLocks noGrp="1"/>
          </p:cNvSpPr>
          <p:nvPr>
            <p:ph type="ctrTitle"/>
          </p:nvPr>
        </p:nvSpPr>
        <p:spPr>
          <a:xfrm>
            <a:off x="1398494" y="1553322"/>
            <a:ext cx="9144000" cy="2387600"/>
          </a:xfrm>
        </p:spPr>
        <p:txBody>
          <a:bodyPr>
            <a:normAutofit fontScale="90000"/>
          </a:bodyPr>
          <a:lstStyle/>
          <a:p>
            <a:pPr algn="l"/>
            <a:r>
              <a:rPr lang="en-IN" sz="3000" dirty="0"/>
              <a:t>The Length Property:</a:t>
            </a:r>
            <a:br>
              <a:rPr lang="en-IN" sz="3000" dirty="0"/>
            </a:br>
            <a:br>
              <a:rPr lang="en-IN" sz="3000" dirty="0"/>
            </a:br>
            <a:r>
              <a:rPr lang="en-IN" sz="3000" dirty="0"/>
              <a:t>The length property of an array returns the length of an array(the number of array elements).</a:t>
            </a:r>
            <a:br>
              <a:rPr lang="en-IN" sz="3000" dirty="0"/>
            </a:br>
            <a:r>
              <a:rPr lang="en-IN" sz="3000" dirty="0"/>
              <a:t>Example:</a:t>
            </a:r>
            <a:br>
              <a:rPr lang="en-IN" sz="3000" dirty="0"/>
            </a:br>
            <a:br>
              <a:rPr lang="en-IN" sz="3000" dirty="0"/>
            </a:br>
            <a:br>
              <a:rPr lang="en-IN" sz="3000" dirty="0"/>
            </a:br>
            <a:br>
              <a:rPr lang="en-IN" sz="3000" dirty="0"/>
            </a:br>
            <a:endParaRPr lang="en-IN" sz="3000" dirty="0"/>
          </a:p>
        </p:txBody>
      </p:sp>
      <p:sp>
        <p:nvSpPr>
          <p:cNvPr id="5" name="TextBox 4">
            <a:extLst>
              <a:ext uri="{FF2B5EF4-FFF2-40B4-BE49-F238E27FC236}">
                <a16:creationId xmlns:a16="http://schemas.microsoft.com/office/drawing/2014/main" id="{056230CC-24AE-52B5-1E02-4CDFDBC0D7FC}"/>
              </a:ext>
            </a:extLst>
          </p:cNvPr>
          <p:cNvSpPr txBox="1"/>
          <p:nvPr/>
        </p:nvSpPr>
        <p:spPr>
          <a:xfrm>
            <a:off x="1398494" y="2250508"/>
            <a:ext cx="6093228" cy="4031873"/>
          </a:xfrm>
          <a:prstGeom prst="rect">
            <a:avLst/>
          </a:prstGeom>
          <a:noFill/>
        </p:spPr>
        <p:txBody>
          <a:bodyPr wrap="square">
            <a:spAutoFit/>
          </a:bodyPr>
          <a:lstStyle/>
          <a:p>
            <a:r>
              <a:rPr lang="en-IN" sz="1600" dirty="0"/>
              <a:t>&lt;!DOCTYPE html&gt;</a:t>
            </a:r>
          </a:p>
          <a:p>
            <a:r>
              <a:rPr lang="en-IN" sz="1600" dirty="0"/>
              <a:t>&lt;html&gt;</a:t>
            </a:r>
          </a:p>
          <a:p>
            <a:r>
              <a:rPr lang="en-IN" sz="1600" dirty="0"/>
              <a:t>&lt;body&gt;</a:t>
            </a:r>
          </a:p>
          <a:p>
            <a:endParaRPr lang="en-IN" sz="1600" dirty="0"/>
          </a:p>
          <a:p>
            <a:r>
              <a:rPr lang="en-IN" sz="1600" dirty="0"/>
              <a:t>&lt;p&gt;The length property returns the length of an array:&lt;/p&gt;</a:t>
            </a:r>
          </a:p>
          <a:p>
            <a:endParaRPr lang="en-IN" sz="1600" dirty="0"/>
          </a:p>
          <a:p>
            <a:r>
              <a:rPr lang="en-IN" sz="1600" dirty="0"/>
              <a:t>&lt;p id="demo"&gt;&lt;/p&gt;</a:t>
            </a:r>
          </a:p>
          <a:p>
            <a:endParaRPr lang="en-IN" sz="1600" dirty="0"/>
          </a:p>
          <a:p>
            <a:r>
              <a:rPr lang="en-IN" sz="1600" dirty="0"/>
              <a:t>&lt;script&gt;</a:t>
            </a:r>
          </a:p>
          <a:p>
            <a:r>
              <a:rPr lang="en-IN" sz="1600" dirty="0"/>
              <a:t>const fruits = ["Banana", "Orange", "Apple", "Mango"];</a:t>
            </a:r>
          </a:p>
          <a:p>
            <a:r>
              <a:rPr lang="en-IN" sz="1600" dirty="0"/>
              <a:t>let size = </a:t>
            </a:r>
            <a:r>
              <a:rPr lang="en-IN" sz="1600" dirty="0" err="1"/>
              <a:t>fruits.length</a:t>
            </a:r>
            <a:r>
              <a:rPr lang="en-IN" sz="1600" dirty="0"/>
              <a:t>;</a:t>
            </a:r>
          </a:p>
          <a:p>
            <a:r>
              <a:rPr lang="en-IN" sz="1600" dirty="0" err="1"/>
              <a:t>document.getElementById</a:t>
            </a:r>
            <a:r>
              <a:rPr lang="en-IN" sz="1600" dirty="0"/>
              <a:t>("demo").</a:t>
            </a:r>
            <a:r>
              <a:rPr lang="en-IN" sz="1600" dirty="0" err="1"/>
              <a:t>innerHTML</a:t>
            </a:r>
            <a:r>
              <a:rPr lang="en-IN" sz="1600" dirty="0"/>
              <a:t> = size;</a:t>
            </a:r>
          </a:p>
          <a:p>
            <a:r>
              <a:rPr lang="en-IN" sz="1600" dirty="0"/>
              <a:t>&lt;/script&gt;</a:t>
            </a:r>
          </a:p>
          <a:p>
            <a:endParaRPr lang="en-IN" sz="1600" dirty="0"/>
          </a:p>
          <a:p>
            <a:r>
              <a:rPr lang="en-IN" sz="1600" dirty="0"/>
              <a:t>&lt;/body&gt;</a:t>
            </a:r>
          </a:p>
          <a:p>
            <a:r>
              <a:rPr lang="en-IN" sz="1600" dirty="0"/>
              <a:t>&lt;/html&gt;</a:t>
            </a:r>
          </a:p>
        </p:txBody>
      </p:sp>
      <p:sp>
        <p:nvSpPr>
          <p:cNvPr id="4" name="TextBox 3">
            <a:extLst>
              <a:ext uri="{FF2B5EF4-FFF2-40B4-BE49-F238E27FC236}">
                <a16:creationId xmlns:a16="http://schemas.microsoft.com/office/drawing/2014/main" id="{DD999D65-36F1-5765-0BDC-0DDCAF6F13BD}"/>
              </a:ext>
            </a:extLst>
          </p:cNvPr>
          <p:cNvSpPr txBox="1"/>
          <p:nvPr/>
        </p:nvSpPr>
        <p:spPr>
          <a:xfrm>
            <a:off x="7182196" y="1935218"/>
            <a:ext cx="4885684" cy="1384995"/>
          </a:xfrm>
          <a:prstGeom prst="rect">
            <a:avLst/>
          </a:prstGeom>
          <a:noFill/>
        </p:spPr>
        <p:txBody>
          <a:bodyPr wrap="square">
            <a:spAutoFit/>
          </a:bodyPr>
          <a:lstStyle/>
          <a:p>
            <a:pPr algn="l"/>
            <a:r>
              <a:rPr lang="en-US" sz="1400" b="1" i="0" dirty="0">
                <a:solidFill>
                  <a:srgbClr val="000000"/>
                </a:solidFill>
                <a:effectLst/>
                <a:latin typeface="Times New Roman" panose="02020603050405020304" pitchFamily="18" charset="0"/>
              </a:rPr>
              <a:t>OUTPUT:</a:t>
            </a:r>
          </a:p>
          <a:p>
            <a:pPr algn="l"/>
            <a:endParaRPr lang="en-US" sz="1400" b="1" i="0" dirty="0">
              <a:solidFill>
                <a:srgbClr val="000000"/>
              </a:solidFill>
              <a:effectLst/>
              <a:latin typeface="Times New Roman" panose="02020603050405020304" pitchFamily="18" charset="0"/>
            </a:endParaRPr>
          </a:p>
          <a:p>
            <a:pPr algn="l"/>
            <a:r>
              <a:rPr lang="en-US" sz="1400" b="1" i="0" dirty="0">
                <a:solidFill>
                  <a:srgbClr val="000000"/>
                </a:solidFill>
                <a:effectLst/>
                <a:latin typeface="Times New Roman" panose="02020603050405020304" pitchFamily="18" charset="0"/>
              </a:rPr>
              <a:t>JavaScript Arrays</a:t>
            </a:r>
          </a:p>
          <a:p>
            <a:pPr algn="l"/>
            <a:r>
              <a:rPr lang="en-US" sz="1400" b="1" i="0" dirty="0">
                <a:solidFill>
                  <a:srgbClr val="000000"/>
                </a:solidFill>
                <a:effectLst/>
                <a:latin typeface="Times New Roman" panose="02020603050405020304" pitchFamily="18" charset="0"/>
              </a:rPr>
              <a:t>The length Property</a:t>
            </a:r>
          </a:p>
          <a:p>
            <a:pPr algn="l"/>
            <a:r>
              <a:rPr lang="en-US" sz="1400" b="0" i="0" dirty="0">
                <a:solidFill>
                  <a:srgbClr val="000000"/>
                </a:solidFill>
                <a:effectLst/>
                <a:latin typeface="Times New Roman" panose="02020603050405020304" pitchFamily="18" charset="0"/>
              </a:rPr>
              <a:t>The length property returns the length of an array:</a:t>
            </a:r>
          </a:p>
          <a:p>
            <a:pPr algn="l"/>
            <a:r>
              <a:rPr lang="en-US" sz="1400" b="0" i="0" dirty="0">
                <a:solidFill>
                  <a:srgbClr val="000000"/>
                </a:solidFill>
                <a:effectLst/>
                <a:latin typeface="Times New Roman" panose="02020603050405020304" pitchFamily="18" charset="0"/>
              </a:rPr>
              <a:t>4</a:t>
            </a:r>
          </a:p>
        </p:txBody>
      </p:sp>
    </p:spTree>
    <p:extLst>
      <p:ext uri="{BB962C8B-B14F-4D97-AF65-F5344CB8AC3E}">
        <p14:creationId xmlns:p14="http://schemas.microsoft.com/office/powerpoint/2010/main" val="704044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376D-0B2F-0433-8039-650FAE004AA5}"/>
              </a:ext>
            </a:extLst>
          </p:cNvPr>
          <p:cNvSpPr>
            <a:spLocks noGrp="1"/>
          </p:cNvSpPr>
          <p:nvPr>
            <p:ph type="ctrTitle"/>
          </p:nvPr>
        </p:nvSpPr>
        <p:spPr/>
        <p:txBody>
          <a:bodyPr>
            <a:normAutofit fontScale="90000"/>
          </a:bodyPr>
          <a:lstStyle/>
          <a:p>
            <a:pPr algn="l"/>
            <a:r>
              <a:rPr lang="en-IN" sz="3000" dirty="0"/>
              <a:t>Looping Array Elements:</a:t>
            </a:r>
            <a:br>
              <a:rPr lang="en-IN" sz="3000" dirty="0"/>
            </a:br>
            <a:br>
              <a:rPr lang="en-IN" sz="3000" dirty="0"/>
            </a:br>
            <a:r>
              <a:rPr lang="en-IN" sz="3000" dirty="0"/>
              <a:t>One way to loop through an array, is using a for loop:</a:t>
            </a:r>
            <a:br>
              <a:rPr lang="en-IN" sz="3000" dirty="0"/>
            </a:br>
            <a:br>
              <a:rPr lang="en-IN" sz="3000" dirty="0"/>
            </a:br>
            <a:br>
              <a:rPr lang="en-IN" sz="3000" dirty="0"/>
            </a:br>
            <a:br>
              <a:rPr lang="en-IN" sz="3000" dirty="0"/>
            </a:br>
            <a:br>
              <a:rPr lang="en-IN" sz="3000" dirty="0"/>
            </a:br>
            <a:endParaRPr lang="en-IN" sz="3000" dirty="0"/>
          </a:p>
        </p:txBody>
      </p:sp>
      <p:sp>
        <p:nvSpPr>
          <p:cNvPr id="5" name="TextBox 4">
            <a:extLst>
              <a:ext uri="{FF2B5EF4-FFF2-40B4-BE49-F238E27FC236}">
                <a16:creationId xmlns:a16="http://schemas.microsoft.com/office/drawing/2014/main" id="{796F8957-1193-DBAE-59AE-563B2D707907}"/>
              </a:ext>
            </a:extLst>
          </p:cNvPr>
          <p:cNvSpPr txBox="1"/>
          <p:nvPr/>
        </p:nvSpPr>
        <p:spPr>
          <a:xfrm>
            <a:off x="1658796" y="2028956"/>
            <a:ext cx="6583680" cy="4324261"/>
          </a:xfrm>
          <a:prstGeom prst="rect">
            <a:avLst/>
          </a:prstGeom>
          <a:noFill/>
        </p:spPr>
        <p:txBody>
          <a:bodyPr wrap="square">
            <a:spAutoFit/>
          </a:bodyPr>
          <a:lstStyle/>
          <a:p>
            <a:r>
              <a:rPr lang="en-IN" sz="1400" dirty="0"/>
              <a:t>&lt;!DOCTYPE html&gt;</a:t>
            </a:r>
          </a:p>
          <a:p>
            <a:r>
              <a:rPr lang="en-IN" sz="1400" dirty="0"/>
              <a:t>&lt;html&gt;</a:t>
            </a:r>
          </a:p>
          <a:p>
            <a:r>
              <a:rPr lang="en-IN" sz="1400" dirty="0"/>
              <a:t>&lt;body&gt;</a:t>
            </a:r>
          </a:p>
          <a:p>
            <a:r>
              <a:rPr lang="en-IN" sz="1400" dirty="0"/>
              <a:t>&lt;p id="demo"&gt;&lt;/p&gt;</a:t>
            </a:r>
          </a:p>
          <a:p>
            <a:endParaRPr lang="en-IN" sz="900" dirty="0"/>
          </a:p>
          <a:p>
            <a:r>
              <a:rPr lang="en-IN" sz="1400" dirty="0"/>
              <a:t>&lt;script&gt;</a:t>
            </a:r>
          </a:p>
          <a:p>
            <a:r>
              <a:rPr lang="en-IN" sz="1400" dirty="0"/>
              <a:t>const fruits = ["Banana", "Orange", "Apple", "Mango"];</a:t>
            </a:r>
          </a:p>
          <a:p>
            <a:r>
              <a:rPr lang="en-IN" sz="1400" dirty="0"/>
              <a:t>let </a:t>
            </a:r>
            <a:r>
              <a:rPr lang="en-IN" sz="1400" dirty="0" err="1"/>
              <a:t>fLen</a:t>
            </a:r>
            <a:r>
              <a:rPr lang="en-IN" sz="1400" dirty="0"/>
              <a:t> = </a:t>
            </a:r>
            <a:r>
              <a:rPr lang="en-IN" sz="1400" dirty="0" err="1"/>
              <a:t>fruits.length</a:t>
            </a:r>
            <a:r>
              <a:rPr lang="en-IN" sz="1400" dirty="0"/>
              <a:t>;</a:t>
            </a:r>
          </a:p>
          <a:p>
            <a:endParaRPr lang="en-IN" sz="1400" dirty="0"/>
          </a:p>
          <a:p>
            <a:r>
              <a:rPr lang="en-IN" sz="1400" dirty="0"/>
              <a:t>let text = "&lt;</a:t>
            </a:r>
            <a:r>
              <a:rPr lang="en-IN" sz="1400" dirty="0" err="1"/>
              <a:t>ul</a:t>
            </a:r>
            <a:r>
              <a:rPr lang="en-IN" sz="1400" dirty="0"/>
              <a:t>&gt;";</a:t>
            </a:r>
          </a:p>
          <a:p>
            <a:r>
              <a:rPr lang="en-IN" sz="1400" dirty="0"/>
              <a:t>for (let </a:t>
            </a:r>
            <a:r>
              <a:rPr lang="en-IN" sz="1400" dirty="0" err="1"/>
              <a:t>i</a:t>
            </a:r>
            <a:r>
              <a:rPr lang="en-IN" sz="1400" dirty="0"/>
              <a:t> = 0; </a:t>
            </a:r>
            <a:r>
              <a:rPr lang="en-IN" sz="1400" dirty="0" err="1"/>
              <a:t>i</a:t>
            </a:r>
            <a:r>
              <a:rPr lang="en-IN" sz="1400" dirty="0"/>
              <a:t> &lt; </a:t>
            </a:r>
            <a:r>
              <a:rPr lang="en-IN" sz="1400" dirty="0" err="1"/>
              <a:t>fLen</a:t>
            </a:r>
            <a:r>
              <a:rPr lang="en-IN" sz="1400" dirty="0"/>
              <a:t>; </a:t>
            </a:r>
            <a:r>
              <a:rPr lang="en-IN" sz="1400" dirty="0" err="1"/>
              <a:t>i</a:t>
            </a:r>
            <a:r>
              <a:rPr lang="en-IN" sz="1400" dirty="0"/>
              <a:t>++) {</a:t>
            </a:r>
          </a:p>
          <a:p>
            <a:r>
              <a:rPr lang="en-IN" sz="1400" dirty="0"/>
              <a:t>  text += "&lt;li&gt;" + fruits[</a:t>
            </a:r>
            <a:r>
              <a:rPr lang="en-IN" sz="1400" dirty="0" err="1"/>
              <a:t>i</a:t>
            </a:r>
            <a:r>
              <a:rPr lang="en-IN" sz="1400" dirty="0"/>
              <a:t>] + "&lt;/li&gt;";</a:t>
            </a:r>
          </a:p>
          <a:p>
            <a:r>
              <a:rPr lang="en-IN" sz="1400" dirty="0"/>
              <a:t>}</a:t>
            </a:r>
          </a:p>
          <a:p>
            <a:r>
              <a:rPr lang="en-IN" sz="1400" dirty="0"/>
              <a:t>text += "&lt;/</a:t>
            </a:r>
            <a:r>
              <a:rPr lang="en-IN" sz="1400" dirty="0" err="1"/>
              <a:t>ul</a:t>
            </a:r>
            <a:r>
              <a:rPr lang="en-IN" sz="1400" dirty="0"/>
              <a:t>&gt;";</a:t>
            </a:r>
          </a:p>
          <a:p>
            <a:endParaRPr lang="en-IN" sz="1400" dirty="0"/>
          </a:p>
          <a:p>
            <a:r>
              <a:rPr lang="en-IN" sz="1400" dirty="0" err="1"/>
              <a:t>document.getElementById</a:t>
            </a:r>
            <a:r>
              <a:rPr lang="en-IN" sz="1400" dirty="0"/>
              <a:t>("demo").</a:t>
            </a:r>
            <a:r>
              <a:rPr lang="en-IN" sz="1400" dirty="0" err="1"/>
              <a:t>innerHTML</a:t>
            </a:r>
            <a:r>
              <a:rPr lang="en-IN" sz="1400" dirty="0"/>
              <a:t> = text;</a:t>
            </a:r>
          </a:p>
          <a:p>
            <a:r>
              <a:rPr lang="en-IN" sz="1400" dirty="0"/>
              <a:t>&lt;/script&gt;</a:t>
            </a:r>
          </a:p>
          <a:p>
            <a:endParaRPr lang="en-IN" sz="1400" dirty="0"/>
          </a:p>
          <a:p>
            <a:r>
              <a:rPr lang="en-IN" sz="1400" dirty="0"/>
              <a:t>&lt;/body&gt;</a:t>
            </a:r>
          </a:p>
          <a:p>
            <a:r>
              <a:rPr lang="en-IN" sz="1400" dirty="0"/>
              <a:t>&lt;/html&gt;</a:t>
            </a:r>
          </a:p>
        </p:txBody>
      </p:sp>
      <p:sp>
        <p:nvSpPr>
          <p:cNvPr id="4" name="TextBox 3">
            <a:extLst>
              <a:ext uri="{FF2B5EF4-FFF2-40B4-BE49-F238E27FC236}">
                <a16:creationId xmlns:a16="http://schemas.microsoft.com/office/drawing/2014/main" id="{6F796664-3697-8546-283D-FA7754D12852}"/>
              </a:ext>
            </a:extLst>
          </p:cNvPr>
          <p:cNvSpPr txBox="1"/>
          <p:nvPr/>
        </p:nvSpPr>
        <p:spPr>
          <a:xfrm>
            <a:off x="6734840" y="2028956"/>
            <a:ext cx="6109854" cy="2308324"/>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OUTPUT:</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JavaScript Arrays</a:t>
            </a:r>
          </a:p>
          <a:p>
            <a:pPr algn="l"/>
            <a:r>
              <a:rPr lang="en-US" b="1" i="0" dirty="0">
                <a:solidFill>
                  <a:srgbClr val="000000"/>
                </a:solidFill>
                <a:effectLst/>
                <a:latin typeface="Times New Roman" panose="02020603050405020304" pitchFamily="18" charset="0"/>
              </a:rPr>
              <a:t>Looping an Array</a:t>
            </a:r>
          </a:p>
          <a:p>
            <a:pPr>
              <a:buFont typeface="Arial" panose="020B0604020202020204" pitchFamily="34" charset="0"/>
              <a:buChar char="•"/>
            </a:pPr>
            <a:r>
              <a:rPr lang="en-US" dirty="0"/>
              <a:t>Banana</a:t>
            </a:r>
          </a:p>
          <a:p>
            <a:pPr>
              <a:buFont typeface="Arial" panose="020B0604020202020204" pitchFamily="34" charset="0"/>
              <a:buChar char="•"/>
            </a:pPr>
            <a:r>
              <a:rPr lang="en-US" dirty="0"/>
              <a:t>Orange</a:t>
            </a:r>
          </a:p>
          <a:p>
            <a:pPr>
              <a:buFont typeface="Arial" panose="020B0604020202020204" pitchFamily="34" charset="0"/>
              <a:buChar char="•"/>
            </a:pPr>
            <a:r>
              <a:rPr lang="en-US" dirty="0"/>
              <a:t>Apple</a:t>
            </a:r>
          </a:p>
          <a:p>
            <a:pPr>
              <a:buFont typeface="Arial" panose="020B0604020202020204" pitchFamily="34" charset="0"/>
              <a:buChar char="•"/>
            </a:pPr>
            <a:r>
              <a:rPr lang="en-US" dirty="0"/>
              <a:t>Mango</a:t>
            </a:r>
          </a:p>
        </p:txBody>
      </p:sp>
    </p:spTree>
    <p:extLst>
      <p:ext uri="{BB962C8B-B14F-4D97-AF65-F5344CB8AC3E}">
        <p14:creationId xmlns:p14="http://schemas.microsoft.com/office/powerpoint/2010/main" val="1722194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7186-D5FB-D7D1-C7F7-709525D1AB84}"/>
              </a:ext>
            </a:extLst>
          </p:cNvPr>
          <p:cNvSpPr>
            <a:spLocks noGrp="1"/>
          </p:cNvSpPr>
          <p:nvPr>
            <p:ph type="ctrTitle"/>
          </p:nvPr>
        </p:nvSpPr>
        <p:spPr/>
        <p:txBody>
          <a:bodyPr>
            <a:normAutofit/>
          </a:bodyPr>
          <a:lstStyle/>
          <a:p>
            <a:r>
              <a:rPr lang="en-IN" dirty="0"/>
              <a:t>END</a:t>
            </a:r>
          </a:p>
        </p:txBody>
      </p:sp>
    </p:spTree>
    <p:extLst>
      <p:ext uri="{BB962C8B-B14F-4D97-AF65-F5344CB8AC3E}">
        <p14:creationId xmlns:p14="http://schemas.microsoft.com/office/powerpoint/2010/main" val="416919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F7F6-6765-F09C-8940-BF30890DAFD5}"/>
              </a:ext>
            </a:extLst>
          </p:cNvPr>
          <p:cNvSpPr>
            <a:spLocks noGrp="1"/>
          </p:cNvSpPr>
          <p:nvPr>
            <p:ph type="title"/>
          </p:nvPr>
        </p:nvSpPr>
        <p:spPr>
          <a:xfrm>
            <a:off x="838200" y="39184"/>
            <a:ext cx="10515600" cy="5985799"/>
          </a:xfrm>
        </p:spPr>
        <p:txBody>
          <a:bodyPr>
            <a:normAutofit/>
          </a:bodyPr>
          <a:lstStyle/>
          <a:p>
            <a:pPr>
              <a:lnSpc>
                <a:spcPct val="100000"/>
              </a:lnSpc>
              <a:buClr>
                <a:schemeClr val="accent1"/>
              </a:buClr>
              <a:buSzPct val="70000"/>
            </a:pPr>
            <a:br>
              <a:rPr lang="en-IN" sz="3000" dirty="0"/>
            </a:br>
            <a:r>
              <a:rPr lang="en-IN" sz="3200" dirty="0"/>
              <a:t>TODAY TOPICS:</a:t>
            </a:r>
            <a:br>
              <a:rPr lang="en-IN" sz="3000" dirty="0"/>
            </a:br>
            <a:r>
              <a:rPr lang="en-IN" sz="3000" dirty="0">
                <a:hlinkClick r:id="rId2" action="ppaction://hlinksldjump"/>
              </a:rPr>
              <a:t>Let</a:t>
            </a:r>
            <a:br>
              <a:rPr lang="en-IN" sz="3000" dirty="0"/>
            </a:br>
            <a:r>
              <a:rPr lang="en-IN" sz="3000" dirty="0">
                <a:hlinkClick r:id="rId3" action="ppaction://hlinksldjump"/>
              </a:rPr>
              <a:t>Const</a:t>
            </a:r>
            <a:br>
              <a:rPr lang="en-IN" sz="3000" dirty="0"/>
            </a:br>
            <a:r>
              <a:rPr lang="en-IN" sz="3000" dirty="0">
                <a:hlinkClick r:id="rId4" action="ppaction://hlinksldjump"/>
              </a:rPr>
              <a:t>Var</a:t>
            </a:r>
            <a:br>
              <a:rPr lang="en-IN" sz="3000" dirty="0"/>
            </a:br>
            <a:r>
              <a:rPr lang="en-IN" sz="3000" dirty="0">
                <a:hlinkClick r:id="rId5" action="ppaction://hlinksldjump"/>
              </a:rPr>
              <a:t>Difference between let, const, var</a:t>
            </a:r>
            <a:br>
              <a:rPr lang="en-IN" sz="3000" dirty="0"/>
            </a:br>
            <a:r>
              <a:rPr lang="en-IN" sz="3000" dirty="0">
                <a:hlinkClick r:id="rId6" action="ppaction://hlinksldjump"/>
              </a:rPr>
              <a:t>Array</a:t>
            </a:r>
            <a:br>
              <a:rPr lang="en-IN" sz="3000" dirty="0"/>
            </a:br>
            <a:r>
              <a:rPr lang="en-IN" sz="3000" dirty="0">
                <a:hlinkClick r:id="rId7" action="ppaction://hlinksldjump"/>
              </a:rPr>
              <a:t>Hoisting</a:t>
            </a:r>
            <a:br>
              <a:rPr lang="en-IN" sz="3000" dirty="0"/>
            </a:br>
            <a:endParaRPr lang="en-IN" dirty="0"/>
          </a:p>
        </p:txBody>
      </p:sp>
      <p:pic>
        <p:nvPicPr>
          <p:cNvPr id="4" name="Picture 3">
            <a:extLst>
              <a:ext uri="{FF2B5EF4-FFF2-40B4-BE49-F238E27FC236}">
                <a16:creationId xmlns:a16="http://schemas.microsoft.com/office/drawing/2014/main" id="{2C9C2583-F06F-59A1-B6F3-20217B19D6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122" y="1163843"/>
            <a:ext cx="319368" cy="319368"/>
          </a:xfrm>
          <a:prstGeom prst="rect">
            <a:avLst/>
          </a:prstGeom>
        </p:spPr>
      </p:pic>
      <p:pic>
        <p:nvPicPr>
          <p:cNvPr id="5" name="Picture 4">
            <a:extLst>
              <a:ext uri="{FF2B5EF4-FFF2-40B4-BE49-F238E27FC236}">
                <a16:creationId xmlns:a16="http://schemas.microsoft.com/office/drawing/2014/main" id="{200A530B-4A75-EC5E-03FF-7DB0E308CF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122" y="1638308"/>
            <a:ext cx="319368" cy="319368"/>
          </a:xfrm>
          <a:prstGeom prst="rect">
            <a:avLst/>
          </a:prstGeom>
        </p:spPr>
      </p:pic>
      <p:pic>
        <p:nvPicPr>
          <p:cNvPr id="6" name="Picture 5">
            <a:extLst>
              <a:ext uri="{FF2B5EF4-FFF2-40B4-BE49-F238E27FC236}">
                <a16:creationId xmlns:a16="http://schemas.microsoft.com/office/drawing/2014/main" id="{68E14F8C-5501-74D5-2C52-5EFDC4AD5F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122" y="2098501"/>
            <a:ext cx="319368" cy="319368"/>
          </a:xfrm>
          <a:prstGeom prst="rect">
            <a:avLst/>
          </a:prstGeom>
        </p:spPr>
      </p:pic>
      <p:pic>
        <p:nvPicPr>
          <p:cNvPr id="8" name="Picture 7">
            <a:extLst>
              <a:ext uri="{FF2B5EF4-FFF2-40B4-BE49-F238E27FC236}">
                <a16:creationId xmlns:a16="http://schemas.microsoft.com/office/drawing/2014/main" id="{58E913F4-5CD5-50EE-731B-BA72964036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122" y="2532862"/>
            <a:ext cx="319368" cy="319368"/>
          </a:xfrm>
          <a:prstGeom prst="rect">
            <a:avLst/>
          </a:prstGeom>
        </p:spPr>
      </p:pic>
      <p:pic>
        <p:nvPicPr>
          <p:cNvPr id="9" name="Picture 8">
            <a:extLst>
              <a:ext uri="{FF2B5EF4-FFF2-40B4-BE49-F238E27FC236}">
                <a16:creationId xmlns:a16="http://schemas.microsoft.com/office/drawing/2014/main" id="{1F916384-DF0F-CB2B-6BAC-C67D1B324C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122" y="2942030"/>
            <a:ext cx="319368" cy="394168"/>
          </a:xfrm>
          <a:prstGeom prst="rect">
            <a:avLst/>
          </a:prstGeom>
        </p:spPr>
      </p:pic>
      <p:pic>
        <p:nvPicPr>
          <p:cNvPr id="10" name="Picture 9">
            <a:extLst>
              <a:ext uri="{FF2B5EF4-FFF2-40B4-BE49-F238E27FC236}">
                <a16:creationId xmlns:a16="http://schemas.microsoft.com/office/drawing/2014/main" id="{9B1A11CD-FF02-E095-5FD3-DEF8618766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122" y="3377652"/>
            <a:ext cx="319368" cy="394168"/>
          </a:xfrm>
          <a:prstGeom prst="rect">
            <a:avLst/>
          </a:prstGeom>
        </p:spPr>
      </p:pic>
    </p:spTree>
    <p:extLst>
      <p:ext uri="{BB962C8B-B14F-4D97-AF65-F5344CB8AC3E}">
        <p14:creationId xmlns:p14="http://schemas.microsoft.com/office/powerpoint/2010/main" val="97903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D4C0F-E1AF-9B21-BF60-7B1620B68B7B}"/>
              </a:ext>
            </a:extLst>
          </p:cNvPr>
          <p:cNvSpPr>
            <a:spLocks noGrp="1"/>
          </p:cNvSpPr>
          <p:nvPr>
            <p:ph type="ctrTitle"/>
          </p:nvPr>
        </p:nvSpPr>
        <p:spPr>
          <a:xfrm>
            <a:off x="914400" y="1013998"/>
            <a:ext cx="9144000" cy="2993226"/>
          </a:xfrm>
        </p:spPr>
        <p:txBody>
          <a:bodyPr>
            <a:normAutofit fontScale="90000"/>
          </a:bodyPr>
          <a:lstStyle/>
          <a:p>
            <a:pPr algn="l"/>
            <a:br>
              <a:rPr lang="en-IN" sz="3000" dirty="0"/>
            </a:br>
            <a:br>
              <a:rPr lang="en-IN" sz="3000" dirty="0"/>
            </a:br>
            <a:br>
              <a:rPr lang="en-IN" sz="3000" dirty="0"/>
            </a:br>
            <a:br>
              <a:rPr lang="en-IN" sz="3000" dirty="0"/>
            </a:br>
            <a:br>
              <a:rPr lang="en-IN" sz="3000" dirty="0"/>
            </a:br>
            <a:r>
              <a:rPr lang="en-IN" sz="3000" dirty="0"/>
              <a:t>JS let:</a:t>
            </a:r>
            <a:br>
              <a:rPr lang="en-IN" sz="3000" dirty="0"/>
            </a:br>
            <a:br>
              <a:rPr lang="en-IN" sz="3000" dirty="0"/>
            </a:br>
            <a:r>
              <a:rPr lang="en-IN" sz="3000" dirty="0"/>
              <a:t>Variable defined with let cannot be redeclared.</a:t>
            </a:r>
            <a:br>
              <a:rPr lang="en-IN" sz="3000" dirty="0"/>
            </a:br>
            <a:r>
              <a:rPr lang="en-IN" sz="3000" dirty="0"/>
              <a:t>Variable defines with let must be Declared before use.</a:t>
            </a:r>
            <a:br>
              <a:rPr lang="en-IN" sz="3000" dirty="0"/>
            </a:br>
            <a:r>
              <a:rPr lang="en-IN" sz="3000" dirty="0"/>
              <a:t>Variable defined with let have Block scope.</a:t>
            </a:r>
            <a:br>
              <a:rPr lang="en-IN" sz="3000" dirty="0"/>
            </a:br>
            <a:r>
              <a:rPr lang="en-IN" sz="3000" dirty="0"/>
              <a:t>The let Keyword attaches the variable declaration to the scope of whatever block it’s contained in.</a:t>
            </a:r>
            <a:br>
              <a:rPr lang="en-IN" sz="3000" dirty="0"/>
            </a:br>
            <a:endParaRPr lang="en-IN" sz="3000" dirty="0"/>
          </a:p>
        </p:txBody>
      </p:sp>
      <p:pic>
        <p:nvPicPr>
          <p:cNvPr id="5" name="Picture 4">
            <a:extLst>
              <a:ext uri="{FF2B5EF4-FFF2-40B4-BE49-F238E27FC236}">
                <a16:creationId xmlns:a16="http://schemas.microsoft.com/office/drawing/2014/main" id="{CA5F513E-0355-052E-EAC3-0C22F699E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60" y="1589161"/>
            <a:ext cx="319368" cy="319368"/>
          </a:xfrm>
          <a:prstGeom prst="rect">
            <a:avLst/>
          </a:prstGeom>
        </p:spPr>
      </p:pic>
      <p:pic>
        <p:nvPicPr>
          <p:cNvPr id="6" name="Picture 5">
            <a:extLst>
              <a:ext uri="{FF2B5EF4-FFF2-40B4-BE49-F238E27FC236}">
                <a16:creationId xmlns:a16="http://schemas.microsoft.com/office/drawing/2014/main" id="{99FAF0E2-8BBD-3D8A-13E6-87891EF30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60" y="2350927"/>
            <a:ext cx="319368" cy="319368"/>
          </a:xfrm>
          <a:prstGeom prst="rect">
            <a:avLst/>
          </a:prstGeom>
        </p:spPr>
      </p:pic>
      <p:pic>
        <p:nvPicPr>
          <p:cNvPr id="7" name="Picture 6">
            <a:extLst>
              <a:ext uri="{FF2B5EF4-FFF2-40B4-BE49-F238E27FC236}">
                <a16:creationId xmlns:a16="http://schemas.microsoft.com/office/drawing/2014/main" id="{7D46DE22-595B-24E6-6511-417732E5E3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60" y="2742485"/>
            <a:ext cx="319368" cy="319368"/>
          </a:xfrm>
          <a:prstGeom prst="rect">
            <a:avLst/>
          </a:prstGeom>
        </p:spPr>
      </p:pic>
      <p:pic>
        <p:nvPicPr>
          <p:cNvPr id="12" name="Picture 11">
            <a:extLst>
              <a:ext uri="{FF2B5EF4-FFF2-40B4-BE49-F238E27FC236}">
                <a16:creationId xmlns:a16="http://schemas.microsoft.com/office/drawing/2014/main" id="{15145AF5-501B-EAEB-1C17-742C255D7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60" y="1959369"/>
            <a:ext cx="319368" cy="319368"/>
          </a:xfrm>
          <a:prstGeom prst="rect">
            <a:avLst/>
          </a:prstGeom>
        </p:spPr>
      </p:pic>
    </p:spTree>
    <p:extLst>
      <p:ext uri="{BB962C8B-B14F-4D97-AF65-F5344CB8AC3E}">
        <p14:creationId xmlns:p14="http://schemas.microsoft.com/office/powerpoint/2010/main" val="960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6190-B775-30A0-D4B1-381F5657E205}"/>
              </a:ext>
            </a:extLst>
          </p:cNvPr>
          <p:cNvSpPr>
            <a:spLocks noGrp="1"/>
          </p:cNvSpPr>
          <p:nvPr>
            <p:ph type="title"/>
          </p:nvPr>
        </p:nvSpPr>
        <p:spPr/>
        <p:txBody>
          <a:bodyPr>
            <a:normAutofit/>
          </a:bodyPr>
          <a:lstStyle/>
          <a:p>
            <a:r>
              <a:rPr lang="en-IN" sz="3600" dirty="0"/>
              <a:t>Example:</a:t>
            </a:r>
          </a:p>
        </p:txBody>
      </p:sp>
      <p:sp>
        <p:nvSpPr>
          <p:cNvPr id="5" name="TextBox 4">
            <a:extLst>
              <a:ext uri="{FF2B5EF4-FFF2-40B4-BE49-F238E27FC236}">
                <a16:creationId xmlns:a16="http://schemas.microsoft.com/office/drawing/2014/main" id="{A2B73CF5-17F9-3EC0-4EB2-0909A2B5D195}"/>
              </a:ext>
            </a:extLst>
          </p:cNvPr>
          <p:cNvSpPr txBox="1"/>
          <p:nvPr/>
        </p:nvSpPr>
        <p:spPr>
          <a:xfrm>
            <a:off x="1670044" y="1270000"/>
            <a:ext cx="5296021" cy="5047536"/>
          </a:xfrm>
          <a:prstGeom prst="rect">
            <a:avLst/>
          </a:prstGeom>
          <a:noFill/>
        </p:spPr>
        <p:txBody>
          <a:bodyPr wrap="square">
            <a:spAutoFit/>
          </a:bodyPr>
          <a:lstStyle/>
          <a:p>
            <a:r>
              <a:rPr lang="en-IN" sz="1400" dirty="0"/>
              <a:t>&lt;!DOCTYPE html&gt;</a:t>
            </a:r>
          </a:p>
          <a:p>
            <a:r>
              <a:rPr lang="en-IN" sz="1400" dirty="0"/>
              <a:t>&lt;html&gt;</a:t>
            </a:r>
          </a:p>
          <a:p>
            <a:r>
              <a:rPr lang="en-IN" sz="1400" dirty="0"/>
              <a:t>&lt;body&gt;</a:t>
            </a:r>
          </a:p>
          <a:p>
            <a:endParaRPr lang="en-IN" sz="1400" dirty="0"/>
          </a:p>
          <a:p>
            <a:r>
              <a:rPr lang="en-IN" sz="1400" dirty="0"/>
              <a:t>&lt;h2&gt;Redeclaring a Variable Using let&lt;/h2&gt;</a:t>
            </a:r>
          </a:p>
          <a:p>
            <a:endParaRPr lang="en-IN" sz="1400" dirty="0"/>
          </a:p>
          <a:p>
            <a:r>
              <a:rPr lang="en-IN" sz="1400" dirty="0"/>
              <a:t>&lt;p id="demo"&gt;&lt;/p&gt;</a:t>
            </a:r>
          </a:p>
          <a:p>
            <a:endParaRPr lang="en-IN" sz="1400" dirty="0"/>
          </a:p>
          <a:p>
            <a:r>
              <a:rPr lang="en-IN" sz="1400" dirty="0"/>
              <a:t>&lt;script&gt;</a:t>
            </a:r>
          </a:p>
          <a:p>
            <a:r>
              <a:rPr lang="en-IN" sz="1400" dirty="0"/>
              <a:t>let  x = 10;</a:t>
            </a:r>
          </a:p>
          <a:p>
            <a:r>
              <a:rPr lang="en-IN" sz="1400" dirty="0"/>
              <a:t>// Here x is 10</a:t>
            </a:r>
          </a:p>
          <a:p>
            <a:endParaRPr lang="en-IN" sz="1400" dirty="0"/>
          </a:p>
          <a:p>
            <a:r>
              <a:rPr lang="en-IN" sz="1400" dirty="0"/>
              <a:t>{  </a:t>
            </a:r>
          </a:p>
          <a:p>
            <a:r>
              <a:rPr lang="en-IN" sz="1400" dirty="0"/>
              <a:t>  let x = 2;</a:t>
            </a:r>
          </a:p>
          <a:p>
            <a:r>
              <a:rPr lang="en-IN" sz="1400" dirty="0"/>
              <a:t>  // Here x is 2</a:t>
            </a:r>
          </a:p>
          <a:p>
            <a:r>
              <a:rPr lang="en-IN" sz="1400" dirty="0"/>
              <a:t>}</a:t>
            </a:r>
          </a:p>
          <a:p>
            <a:endParaRPr lang="en-IN" sz="1400" dirty="0"/>
          </a:p>
          <a:p>
            <a:r>
              <a:rPr lang="en-IN" sz="1400" dirty="0"/>
              <a:t>// Here x is 10</a:t>
            </a:r>
          </a:p>
          <a:p>
            <a:r>
              <a:rPr lang="en-IN" sz="1400" dirty="0" err="1"/>
              <a:t>document.getElementById</a:t>
            </a:r>
            <a:r>
              <a:rPr lang="en-IN" sz="1400" dirty="0"/>
              <a:t>("demo").</a:t>
            </a:r>
            <a:r>
              <a:rPr lang="en-IN" sz="1400" dirty="0" err="1"/>
              <a:t>innerHTML</a:t>
            </a:r>
            <a:r>
              <a:rPr lang="en-IN" sz="1400" dirty="0"/>
              <a:t> = x;</a:t>
            </a:r>
          </a:p>
          <a:p>
            <a:r>
              <a:rPr lang="en-IN" sz="1400" dirty="0"/>
              <a:t>&lt;/script&gt;</a:t>
            </a:r>
          </a:p>
          <a:p>
            <a:endParaRPr lang="en-IN" sz="1400" dirty="0"/>
          </a:p>
          <a:p>
            <a:r>
              <a:rPr lang="en-IN" sz="1400" dirty="0"/>
              <a:t>&lt;/body&gt;</a:t>
            </a:r>
          </a:p>
          <a:p>
            <a:r>
              <a:rPr lang="en-IN" sz="1400" dirty="0"/>
              <a:t>&lt;/html&gt;</a:t>
            </a:r>
          </a:p>
        </p:txBody>
      </p:sp>
      <p:sp>
        <p:nvSpPr>
          <p:cNvPr id="4" name="TextBox 3">
            <a:extLst>
              <a:ext uri="{FF2B5EF4-FFF2-40B4-BE49-F238E27FC236}">
                <a16:creationId xmlns:a16="http://schemas.microsoft.com/office/drawing/2014/main" id="{EB7C925F-5563-551D-8B62-F5ECFE9FD4F4}"/>
              </a:ext>
            </a:extLst>
          </p:cNvPr>
          <p:cNvSpPr txBox="1"/>
          <p:nvPr/>
        </p:nvSpPr>
        <p:spPr>
          <a:xfrm>
            <a:off x="6219075" y="1930400"/>
            <a:ext cx="6109854" cy="1200329"/>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OUTPUT:</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Redeclaring a Variable Using var</a:t>
            </a:r>
          </a:p>
          <a:p>
            <a:pPr algn="l"/>
            <a:r>
              <a:rPr lang="en-US" dirty="0">
                <a:solidFill>
                  <a:srgbClr val="000000"/>
                </a:solidFill>
                <a:latin typeface="Times New Roman" panose="02020603050405020304" pitchFamily="18" charset="0"/>
              </a:rPr>
              <a:t>10</a:t>
            </a:r>
            <a:endParaRPr lang="en-US"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6632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3ABF-68AE-5DE4-F5CA-4063CBE97C35}"/>
              </a:ext>
            </a:extLst>
          </p:cNvPr>
          <p:cNvSpPr>
            <a:spLocks noGrp="1"/>
          </p:cNvSpPr>
          <p:nvPr>
            <p:ph type="title"/>
          </p:nvPr>
        </p:nvSpPr>
        <p:spPr>
          <a:xfrm>
            <a:off x="629211" y="0"/>
            <a:ext cx="10009094" cy="5567084"/>
          </a:xfrm>
        </p:spPr>
        <p:txBody>
          <a:bodyPr>
            <a:normAutofit/>
          </a:bodyPr>
          <a:lstStyle/>
          <a:p>
            <a:pPr lvl="0" eaLnBrk="0" fontAlgn="base" hangingPunct="0">
              <a:lnSpc>
                <a:spcPct val="100000"/>
              </a:lnSpc>
              <a:spcAft>
                <a:spcPct val="0"/>
              </a:spcAft>
            </a:pPr>
            <a:br>
              <a:rPr lang="en-IN" sz="2700" dirty="0"/>
            </a:br>
            <a:br>
              <a:rPr lang="en-IN" sz="2700" dirty="0"/>
            </a:br>
            <a:r>
              <a:rPr lang="en-IN" sz="2700" dirty="0"/>
              <a:t>JS const:</a:t>
            </a:r>
            <a:br>
              <a:rPr lang="en-IN" sz="2700" dirty="0"/>
            </a:br>
            <a:br>
              <a:rPr lang="en-IN" sz="2700" dirty="0"/>
            </a:br>
            <a:r>
              <a:rPr lang="en-IN" sz="2700" dirty="0"/>
              <a:t>Variables defined with </a:t>
            </a:r>
            <a:r>
              <a:rPr lang="en-IN" sz="2700" dirty="0">
                <a:solidFill>
                  <a:srgbClr val="FF0000"/>
                </a:solidFill>
              </a:rPr>
              <a:t>const</a:t>
            </a:r>
            <a:r>
              <a:rPr lang="en-IN" sz="2700" dirty="0"/>
              <a:t> cannot be Redeclared.</a:t>
            </a:r>
            <a:br>
              <a:rPr lang="en-IN" sz="2700" dirty="0"/>
            </a:br>
            <a:r>
              <a:rPr lang="en-IN" sz="2700" dirty="0"/>
              <a:t>Variables defined with</a:t>
            </a:r>
            <a:r>
              <a:rPr lang="en-IN" sz="2700" dirty="0">
                <a:solidFill>
                  <a:srgbClr val="FF0000"/>
                </a:solidFill>
              </a:rPr>
              <a:t> const</a:t>
            </a:r>
            <a:r>
              <a:rPr lang="en-IN" sz="2700" dirty="0"/>
              <a:t> cannot be Reassigned.</a:t>
            </a:r>
            <a:br>
              <a:rPr lang="en-IN" sz="2700" dirty="0"/>
            </a:br>
            <a:r>
              <a:rPr lang="en-IN" sz="2700" dirty="0"/>
              <a:t>But const object and arrays can be changed.</a:t>
            </a:r>
            <a:br>
              <a:rPr lang="en-IN" sz="2700" dirty="0"/>
            </a:br>
            <a:r>
              <a:rPr lang="en-IN" sz="2700" dirty="0"/>
              <a:t>Variables defined with </a:t>
            </a:r>
            <a:r>
              <a:rPr lang="en-IN" sz="2700" dirty="0">
                <a:solidFill>
                  <a:srgbClr val="FF0000"/>
                </a:solidFill>
              </a:rPr>
              <a:t>const</a:t>
            </a:r>
            <a:r>
              <a:rPr lang="en-IN" sz="2700" dirty="0"/>
              <a:t> have Block Scope.</a:t>
            </a:r>
            <a:br>
              <a:rPr lang="en-IN" sz="2700" dirty="0"/>
            </a:br>
            <a:r>
              <a:rPr lang="en-IN" sz="2700" dirty="0"/>
              <a:t>JavaScript variables must be assigned a value when they are declared.</a:t>
            </a:r>
            <a:br>
              <a:rPr lang="en-IN" sz="2700" dirty="0"/>
            </a:br>
            <a:br>
              <a:rPr lang="en-IN" sz="2700" dirty="0"/>
            </a:br>
            <a:br>
              <a:rPr lang="en-IN" sz="2700" dirty="0"/>
            </a:br>
            <a:endParaRPr lang="en-IN" sz="2700" dirty="0"/>
          </a:p>
        </p:txBody>
      </p:sp>
      <p:pic>
        <p:nvPicPr>
          <p:cNvPr id="3" name="Picture 2">
            <a:extLst>
              <a:ext uri="{FF2B5EF4-FFF2-40B4-BE49-F238E27FC236}">
                <a16:creationId xmlns:a16="http://schemas.microsoft.com/office/drawing/2014/main" id="{F437A41A-AA9A-B631-05DF-60898F803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09" y="1775651"/>
            <a:ext cx="319368" cy="319368"/>
          </a:xfrm>
          <a:prstGeom prst="rect">
            <a:avLst/>
          </a:prstGeom>
        </p:spPr>
      </p:pic>
      <p:pic>
        <p:nvPicPr>
          <p:cNvPr id="4" name="Picture 3">
            <a:extLst>
              <a:ext uri="{FF2B5EF4-FFF2-40B4-BE49-F238E27FC236}">
                <a16:creationId xmlns:a16="http://schemas.microsoft.com/office/drawing/2014/main" id="{00806711-F4A6-D8C0-6351-B49AD3428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09" y="2138852"/>
            <a:ext cx="319368" cy="319368"/>
          </a:xfrm>
          <a:prstGeom prst="rect">
            <a:avLst/>
          </a:prstGeom>
        </p:spPr>
      </p:pic>
      <p:pic>
        <p:nvPicPr>
          <p:cNvPr id="5" name="Picture 4">
            <a:extLst>
              <a:ext uri="{FF2B5EF4-FFF2-40B4-BE49-F238E27FC236}">
                <a16:creationId xmlns:a16="http://schemas.microsoft.com/office/drawing/2014/main" id="{26EB7A22-3FEA-D9B7-A024-DF49CCF4B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43" y="2554911"/>
            <a:ext cx="319368" cy="319368"/>
          </a:xfrm>
          <a:prstGeom prst="rect">
            <a:avLst/>
          </a:prstGeom>
        </p:spPr>
      </p:pic>
      <p:sp>
        <p:nvSpPr>
          <p:cNvPr id="7" name="Rectangle 1">
            <a:extLst>
              <a:ext uri="{FF2B5EF4-FFF2-40B4-BE49-F238E27FC236}">
                <a16:creationId xmlns:a16="http://schemas.microsoft.com/office/drawing/2014/main" id="{46EE6AC3-5271-993B-7F2C-0A67573B5A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151305E-47C2-1DAB-C9F0-7261369A3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43" y="2961843"/>
            <a:ext cx="319368" cy="319368"/>
          </a:xfrm>
          <a:prstGeom prst="rect">
            <a:avLst/>
          </a:prstGeom>
        </p:spPr>
      </p:pic>
      <p:pic>
        <p:nvPicPr>
          <p:cNvPr id="6" name="Picture 5">
            <a:extLst>
              <a:ext uri="{FF2B5EF4-FFF2-40B4-BE49-F238E27FC236}">
                <a16:creationId xmlns:a16="http://schemas.microsoft.com/office/drawing/2014/main" id="{39499428-87A5-0DB8-0415-FA88B4C6B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092" y="3417106"/>
            <a:ext cx="319368" cy="319368"/>
          </a:xfrm>
          <a:prstGeom prst="rect">
            <a:avLst/>
          </a:prstGeom>
        </p:spPr>
      </p:pic>
    </p:spTree>
    <p:extLst>
      <p:ext uri="{BB962C8B-B14F-4D97-AF65-F5344CB8AC3E}">
        <p14:creationId xmlns:p14="http://schemas.microsoft.com/office/powerpoint/2010/main" val="1074282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CA5B-1EF6-EB7C-405E-71884EE184B2}"/>
              </a:ext>
            </a:extLst>
          </p:cNvPr>
          <p:cNvSpPr>
            <a:spLocks noGrp="1"/>
          </p:cNvSpPr>
          <p:nvPr>
            <p:ph type="title"/>
          </p:nvPr>
        </p:nvSpPr>
        <p:spPr/>
        <p:txBody>
          <a:bodyPr>
            <a:normAutofit/>
          </a:bodyPr>
          <a:lstStyle/>
          <a:p>
            <a:r>
              <a:rPr lang="en-IN" sz="3600" dirty="0"/>
              <a:t>Example:</a:t>
            </a:r>
          </a:p>
        </p:txBody>
      </p:sp>
      <p:sp>
        <p:nvSpPr>
          <p:cNvPr id="4" name="TextBox 3">
            <a:extLst>
              <a:ext uri="{FF2B5EF4-FFF2-40B4-BE49-F238E27FC236}">
                <a16:creationId xmlns:a16="http://schemas.microsoft.com/office/drawing/2014/main" id="{7E0AAA0F-4FCC-22A6-BEAD-E32BEF78BD79}"/>
              </a:ext>
            </a:extLst>
          </p:cNvPr>
          <p:cNvSpPr txBox="1"/>
          <p:nvPr/>
        </p:nvSpPr>
        <p:spPr>
          <a:xfrm>
            <a:off x="2057656" y="1270000"/>
            <a:ext cx="5836024" cy="5170646"/>
          </a:xfrm>
          <a:prstGeom prst="rect">
            <a:avLst/>
          </a:prstGeom>
          <a:noFill/>
        </p:spPr>
        <p:txBody>
          <a:bodyPr wrap="square">
            <a:spAutoFit/>
          </a:bodyPr>
          <a:lstStyle/>
          <a:p>
            <a:r>
              <a:rPr lang="en-IN" sz="1600" dirty="0"/>
              <a:t>&lt;!DOCTYPE html&gt;</a:t>
            </a:r>
          </a:p>
          <a:p>
            <a:r>
              <a:rPr lang="en-IN" sz="1600" dirty="0"/>
              <a:t>&lt;html&gt;</a:t>
            </a:r>
          </a:p>
          <a:p>
            <a:r>
              <a:rPr lang="en-IN" sz="1600" dirty="0"/>
              <a:t>&lt;body&gt;</a:t>
            </a:r>
          </a:p>
          <a:p>
            <a:endParaRPr lang="en-IN" sz="1600" dirty="0"/>
          </a:p>
          <a:p>
            <a:r>
              <a:rPr lang="en-IN" sz="1600" dirty="0"/>
              <a:t>&lt;h2&gt;JavaScript const&lt;/h2&gt;</a:t>
            </a:r>
          </a:p>
          <a:p>
            <a:endParaRPr lang="en-IN" sz="1600" dirty="0"/>
          </a:p>
          <a:p>
            <a:r>
              <a:rPr lang="en-IN" sz="1600" dirty="0"/>
              <a:t>&lt;p id="demo"&gt;&lt;/p&gt;</a:t>
            </a:r>
          </a:p>
          <a:p>
            <a:endParaRPr lang="en-IN" sz="1600" dirty="0"/>
          </a:p>
          <a:p>
            <a:r>
              <a:rPr lang="en-IN" sz="1600" dirty="0"/>
              <a:t>&lt;script&gt;</a:t>
            </a:r>
          </a:p>
          <a:p>
            <a:r>
              <a:rPr lang="en-IN" sz="1600" dirty="0"/>
              <a:t>try {</a:t>
            </a:r>
          </a:p>
          <a:p>
            <a:r>
              <a:rPr lang="en-IN" sz="1600" dirty="0"/>
              <a:t>  const PI = 3.141592653589793;</a:t>
            </a:r>
          </a:p>
          <a:p>
            <a:r>
              <a:rPr lang="en-IN" sz="1600" dirty="0"/>
              <a:t>  PI = 3.14;</a:t>
            </a:r>
          </a:p>
          <a:p>
            <a:r>
              <a:rPr lang="en-IN" sz="1600" dirty="0"/>
              <a:t>}</a:t>
            </a:r>
          </a:p>
          <a:p>
            <a:r>
              <a:rPr lang="en-IN" sz="1600" dirty="0"/>
              <a:t>catch (err) {</a:t>
            </a:r>
          </a:p>
          <a:p>
            <a:r>
              <a:rPr lang="en-IN" sz="1600" dirty="0"/>
              <a:t>  </a:t>
            </a:r>
            <a:r>
              <a:rPr lang="en-IN" sz="1600" dirty="0" err="1"/>
              <a:t>document.getElementById</a:t>
            </a:r>
            <a:r>
              <a:rPr lang="en-IN" sz="1600" dirty="0"/>
              <a:t>("demo").</a:t>
            </a:r>
            <a:r>
              <a:rPr lang="en-IN" sz="1600" dirty="0" err="1"/>
              <a:t>innerHTML</a:t>
            </a:r>
            <a:r>
              <a:rPr lang="en-IN" sz="1600" dirty="0"/>
              <a:t> = err;</a:t>
            </a:r>
          </a:p>
          <a:p>
            <a:r>
              <a:rPr lang="en-IN" sz="1600" dirty="0"/>
              <a:t>}</a:t>
            </a:r>
          </a:p>
          <a:p>
            <a:r>
              <a:rPr lang="en-IN" sz="1600" dirty="0"/>
              <a:t>&lt;/script&gt;</a:t>
            </a:r>
          </a:p>
          <a:p>
            <a:endParaRPr lang="en-IN" sz="1600" dirty="0"/>
          </a:p>
          <a:p>
            <a:r>
              <a:rPr lang="en-IN" sz="1600" dirty="0"/>
              <a:t>&lt;/body&gt;</a:t>
            </a:r>
          </a:p>
          <a:p>
            <a:r>
              <a:rPr lang="en-IN" sz="1600" dirty="0"/>
              <a:t>&lt;/html&gt;</a:t>
            </a:r>
          </a:p>
        </p:txBody>
      </p:sp>
      <p:sp>
        <p:nvSpPr>
          <p:cNvPr id="5" name="TextBox 4">
            <a:extLst>
              <a:ext uri="{FF2B5EF4-FFF2-40B4-BE49-F238E27FC236}">
                <a16:creationId xmlns:a16="http://schemas.microsoft.com/office/drawing/2014/main" id="{8CD8E836-4766-C649-6ED0-275C9F92DD69}"/>
              </a:ext>
            </a:extLst>
          </p:cNvPr>
          <p:cNvSpPr txBox="1"/>
          <p:nvPr/>
        </p:nvSpPr>
        <p:spPr>
          <a:xfrm>
            <a:off x="5714999" y="1270000"/>
            <a:ext cx="6109854" cy="1200329"/>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OUTPUT:</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JavaScript const</a:t>
            </a:r>
          </a:p>
          <a:p>
            <a:pPr algn="l"/>
            <a:r>
              <a:rPr lang="en-US" b="0" i="0" dirty="0">
                <a:solidFill>
                  <a:srgbClr val="000000"/>
                </a:solidFill>
                <a:effectLst/>
                <a:latin typeface="Times New Roman" panose="02020603050405020304" pitchFamily="18" charset="0"/>
              </a:rPr>
              <a:t>TypeError: Assignment to constant variable.</a:t>
            </a:r>
          </a:p>
        </p:txBody>
      </p:sp>
    </p:spTree>
    <p:extLst>
      <p:ext uri="{BB962C8B-B14F-4D97-AF65-F5344CB8AC3E}">
        <p14:creationId xmlns:p14="http://schemas.microsoft.com/office/powerpoint/2010/main" val="52989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9F85-2782-B08B-9510-A7FBD2B6E6A1}"/>
              </a:ext>
            </a:extLst>
          </p:cNvPr>
          <p:cNvSpPr>
            <a:spLocks noGrp="1"/>
          </p:cNvSpPr>
          <p:nvPr>
            <p:ph type="title"/>
          </p:nvPr>
        </p:nvSpPr>
        <p:spPr>
          <a:xfrm>
            <a:off x="757518" y="732678"/>
            <a:ext cx="10515600" cy="2593228"/>
          </a:xfrm>
        </p:spPr>
        <p:txBody>
          <a:bodyPr>
            <a:noAutofit/>
          </a:bodyPr>
          <a:lstStyle/>
          <a:p>
            <a:pPr>
              <a:lnSpc>
                <a:spcPct val="150000"/>
              </a:lnSpc>
            </a:pPr>
            <a:br>
              <a:rPr lang="en-IN" sz="2400" dirty="0"/>
            </a:br>
            <a:r>
              <a:rPr lang="en-IN" sz="2400" dirty="0"/>
              <a:t>JS var:</a:t>
            </a:r>
            <a:br>
              <a:rPr lang="en-IN" sz="2400" dirty="0"/>
            </a:br>
            <a:r>
              <a:rPr lang="en-IN" sz="2400" dirty="0"/>
              <a:t>The </a:t>
            </a:r>
            <a:r>
              <a:rPr lang="en-IN" sz="2400" dirty="0">
                <a:solidFill>
                  <a:srgbClr val="FF0000"/>
                </a:solidFill>
              </a:rPr>
              <a:t>var</a:t>
            </a:r>
            <a:r>
              <a:rPr lang="en-IN" sz="2400" dirty="0"/>
              <a:t> statement declares a variable.</a:t>
            </a:r>
            <a:br>
              <a:rPr lang="en-IN" sz="2400" dirty="0"/>
            </a:br>
            <a:r>
              <a:rPr lang="en-IN" sz="2400" dirty="0"/>
              <a:t>Variables are containers for storing information.</a:t>
            </a:r>
            <a:br>
              <a:rPr lang="en-IN" sz="2400" dirty="0"/>
            </a:br>
            <a:r>
              <a:rPr lang="en-IN" sz="2400" dirty="0"/>
              <a:t>Creating a variable in JavaScript is called “declaring” a variable.</a:t>
            </a:r>
          </a:p>
        </p:txBody>
      </p:sp>
      <p:pic>
        <p:nvPicPr>
          <p:cNvPr id="3" name="Picture 2">
            <a:extLst>
              <a:ext uri="{FF2B5EF4-FFF2-40B4-BE49-F238E27FC236}">
                <a16:creationId xmlns:a16="http://schemas.microsoft.com/office/drawing/2014/main" id="{BAB00F22-7C1C-124C-438B-8A8ACFE12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113356"/>
            <a:ext cx="319368" cy="319368"/>
          </a:xfrm>
          <a:prstGeom prst="rect">
            <a:avLst/>
          </a:prstGeom>
        </p:spPr>
      </p:pic>
      <p:pic>
        <p:nvPicPr>
          <p:cNvPr id="4" name="Picture 3">
            <a:extLst>
              <a:ext uri="{FF2B5EF4-FFF2-40B4-BE49-F238E27FC236}">
                <a16:creationId xmlns:a16="http://schemas.microsoft.com/office/drawing/2014/main" id="{2A94A1D8-3985-4E73-CF49-1FB8A023D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551904"/>
            <a:ext cx="319368" cy="319368"/>
          </a:xfrm>
          <a:prstGeom prst="rect">
            <a:avLst/>
          </a:prstGeom>
        </p:spPr>
      </p:pic>
      <p:pic>
        <p:nvPicPr>
          <p:cNvPr id="5" name="Picture 4">
            <a:extLst>
              <a:ext uri="{FF2B5EF4-FFF2-40B4-BE49-F238E27FC236}">
                <a16:creationId xmlns:a16="http://schemas.microsoft.com/office/drawing/2014/main" id="{545672EF-D59F-8827-9383-F36D97CB5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3109632"/>
            <a:ext cx="319368" cy="319368"/>
          </a:xfrm>
          <a:prstGeom prst="rect">
            <a:avLst/>
          </a:prstGeom>
        </p:spPr>
      </p:pic>
    </p:spTree>
    <p:extLst>
      <p:ext uri="{BB962C8B-B14F-4D97-AF65-F5344CB8AC3E}">
        <p14:creationId xmlns:p14="http://schemas.microsoft.com/office/powerpoint/2010/main" val="311777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E82A-E334-A393-AFA3-B8AEF1F8E1E6}"/>
              </a:ext>
            </a:extLst>
          </p:cNvPr>
          <p:cNvSpPr>
            <a:spLocks noGrp="1"/>
          </p:cNvSpPr>
          <p:nvPr>
            <p:ph type="title"/>
          </p:nvPr>
        </p:nvSpPr>
        <p:spPr/>
        <p:txBody>
          <a:bodyPr>
            <a:normAutofit/>
          </a:bodyPr>
          <a:lstStyle/>
          <a:p>
            <a:r>
              <a:rPr lang="en-IN" sz="3600" dirty="0"/>
              <a:t>Example 1:</a:t>
            </a:r>
          </a:p>
        </p:txBody>
      </p:sp>
      <p:sp>
        <p:nvSpPr>
          <p:cNvPr id="4" name="TextBox 3">
            <a:extLst>
              <a:ext uri="{FF2B5EF4-FFF2-40B4-BE49-F238E27FC236}">
                <a16:creationId xmlns:a16="http://schemas.microsoft.com/office/drawing/2014/main" id="{0164EA08-3259-96A0-C5F9-D11768BB9C23}"/>
              </a:ext>
            </a:extLst>
          </p:cNvPr>
          <p:cNvSpPr txBox="1"/>
          <p:nvPr/>
        </p:nvSpPr>
        <p:spPr>
          <a:xfrm>
            <a:off x="1943601" y="1388731"/>
            <a:ext cx="6064134" cy="4278094"/>
          </a:xfrm>
          <a:prstGeom prst="rect">
            <a:avLst/>
          </a:prstGeom>
          <a:noFill/>
        </p:spPr>
        <p:txBody>
          <a:bodyPr wrap="square">
            <a:spAutoFit/>
          </a:bodyPr>
          <a:lstStyle/>
          <a:p>
            <a:r>
              <a:rPr lang="en-IN" sz="1600" dirty="0"/>
              <a:t>&lt;!DOCTYPE html&gt;</a:t>
            </a:r>
          </a:p>
          <a:p>
            <a:r>
              <a:rPr lang="en-IN" sz="1600" dirty="0"/>
              <a:t>&lt;html&gt;</a:t>
            </a:r>
          </a:p>
          <a:p>
            <a:r>
              <a:rPr lang="en-IN" sz="1600" dirty="0"/>
              <a:t>&lt;body&gt;</a:t>
            </a:r>
          </a:p>
          <a:p>
            <a:endParaRPr lang="en-IN" sz="1600" dirty="0"/>
          </a:p>
          <a:p>
            <a:r>
              <a:rPr lang="en-IN" sz="1600" dirty="0"/>
              <a:t>&lt;p id="demo"&gt;&lt;/p&gt;</a:t>
            </a:r>
          </a:p>
          <a:p>
            <a:endParaRPr lang="en-IN" sz="1600" dirty="0"/>
          </a:p>
          <a:p>
            <a:r>
              <a:rPr lang="en-IN" sz="1600" dirty="0"/>
              <a:t>&lt;script&gt;</a:t>
            </a:r>
          </a:p>
          <a:p>
            <a:r>
              <a:rPr lang="en-IN" sz="1600" dirty="0"/>
              <a:t>var x = 5;</a:t>
            </a:r>
          </a:p>
          <a:p>
            <a:r>
              <a:rPr lang="en-IN" sz="1600" dirty="0"/>
              <a:t>var y = 6;</a:t>
            </a:r>
          </a:p>
          <a:p>
            <a:r>
              <a:rPr lang="en-IN" sz="1600" dirty="0"/>
              <a:t>Var z = </a:t>
            </a:r>
            <a:r>
              <a:rPr lang="en-IN" sz="1600" dirty="0" err="1"/>
              <a:t>x+y</a:t>
            </a:r>
            <a:r>
              <a:rPr lang="en-IN" sz="1600" dirty="0"/>
              <a:t>;</a:t>
            </a:r>
          </a:p>
          <a:p>
            <a:r>
              <a:rPr lang="en-IN" sz="1600" dirty="0" err="1"/>
              <a:t>document.getElementById</a:t>
            </a:r>
            <a:r>
              <a:rPr lang="en-IN" sz="1600" dirty="0"/>
              <a:t>("demo").</a:t>
            </a:r>
            <a:r>
              <a:rPr lang="en-IN" sz="1600" dirty="0" err="1"/>
              <a:t>innerHTML</a:t>
            </a:r>
            <a:r>
              <a:rPr lang="en-IN" sz="1600" dirty="0"/>
              <a:t> = </a:t>
            </a:r>
          </a:p>
          <a:p>
            <a:r>
              <a:rPr lang="en-IN" sz="1600" dirty="0"/>
              <a:t>“The value of z is:” +z;</a:t>
            </a:r>
          </a:p>
          <a:p>
            <a:r>
              <a:rPr lang="en-IN" sz="1600" dirty="0"/>
              <a:t>&lt;/script&gt;</a:t>
            </a:r>
          </a:p>
          <a:p>
            <a:endParaRPr lang="en-IN" sz="1600" dirty="0"/>
          </a:p>
          <a:p>
            <a:r>
              <a:rPr lang="en-IN" sz="1600" dirty="0"/>
              <a:t>&lt;/body&gt;</a:t>
            </a:r>
          </a:p>
          <a:p>
            <a:r>
              <a:rPr lang="en-IN" sz="1600" dirty="0"/>
              <a:t>&lt;/html&gt;</a:t>
            </a:r>
          </a:p>
          <a:p>
            <a:endParaRPr lang="en-IN" sz="1600" dirty="0"/>
          </a:p>
        </p:txBody>
      </p:sp>
      <p:sp>
        <p:nvSpPr>
          <p:cNvPr id="5" name="TextBox 4">
            <a:extLst>
              <a:ext uri="{FF2B5EF4-FFF2-40B4-BE49-F238E27FC236}">
                <a16:creationId xmlns:a16="http://schemas.microsoft.com/office/drawing/2014/main" id="{2A6873D9-71D6-31D3-DCAE-A1716C489981}"/>
              </a:ext>
            </a:extLst>
          </p:cNvPr>
          <p:cNvSpPr txBox="1"/>
          <p:nvPr/>
        </p:nvSpPr>
        <p:spPr>
          <a:xfrm>
            <a:off x="4952808" y="1388731"/>
            <a:ext cx="6109854" cy="1477328"/>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OUTPUT:</a:t>
            </a:r>
          </a:p>
          <a:p>
            <a:pPr algn="l"/>
            <a:endParaRPr lang="en-US" b="1"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JavaScript Variables</a:t>
            </a:r>
          </a:p>
          <a:p>
            <a:pPr algn="l"/>
            <a:r>
              <a:rPr lang="en-US" b="0" i="0" dirty="0">
                <a:solidFill>
                  <a:srgbClr val="000000"/>
                </a:solidFill>
                <a:effectLst/>
                <a:latin typeface="Times New Roman" panose="02020603050405020304" pitchFamily="18" charset="0"/>
              </a:rPr>
              <a:t>In this example, x, y, and z are </a:t>
            </a:r>
            <a:r>
              <a:rPr lang="en-US" dirty="0">
                <a:solidFill>
                  <a:srgbClr val="000000"/>
                </a:solidFill>
                <a:latin typeface="Times New Roman" panose="02020603050405020304" pitchFamily="18" charset="0"/>
              </a:rPr>
              <a:t>variable</a:t>
            </a: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value of z is: 11</a:t>
            </a:r>
          </a:p>
        </p:txBody>
      </p:sp>
    </p:spTree>
    <p:extLst>
      <p:ext uri="{BB962C8B-B14F-4D97-AF65-F5344CB8AC3E}">
        <p14:creationId xmlns:p14="http://schemas.microsoft.com/office/powerpoint/2010/main" val="798544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805</TotalTime>
  <Words>2066</Words>
  <Application>Microsoft Office PowerPoint</Application>
  <PresentationFormat>Widescreen</PresentationFormat>
  <Paragraphs>354</Paragraphs>
  <Slides>25</Slides>
  <Notes>1</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Consolas</vt:lpstr>
      <vt:lpstr>Times New Roman</vt:lpstr>
      <vt:lpstr>Trebuchet MS</vt:lpstr>
      <vt:lpstr>Verdana</vt:lpstr>
      <vt:lpstr>Wingdings 3</vt:lpstr>
      <vt:lpstr>Facet</vt:lpstr>
      <vt:lpstr>JAVASCRIPT</vt:lpstr>
      <vt:lpstr>What is JavaScript? JavaScript is the world’s most popular programming language. JavaScript is the programming language of the web. JavaScript is easy to learn.    </vt:lpstr>
      <vt:lpstr> TODAY TOPICS: Let Const Var Difference between let, const, var Array Hoisting </vt:lpstr>
      <vt:lpstr>     JS let:  Variable defined with let cannot be redeclared. Variable defines with let must be Declared before use. Variable defined with let have Block scope. The let Keyword attaches the variable declaration to the scope of whatever block it’s contained in. </vt:lpstr>
      <vt:lpstr>Example:</vt:lpstr>
      <vt:lpstr>  JS const:  Variables defined with const cannot be Redeclared. Variables defined with const cannot be Reassigned. But const object and arrays can be changed. Variables defined with const have Block Scope. JavaScript variables must be assigned a value when they are declared.   </vt:lpstr>
      <vt:lpstr>Example:</vt:lpstr>
      <vt:lpstr> JS var: The var statement declares a variable. Variables are containers for storing information. Creating a variable in JavaScript is called “declaring” a variable.</vt:lpstr>
      <vt:lpstr>Example 1:</vt:lpstr>
      <vt:lpstr>Example 2:</vt:lpstr>
      <vt:lpstr>Hoisting:  Variables defined with var are hoisted to the top and can be initialized at any time. Example:    </vt:lpstr>
      <vt:lpstr>Scope: Scope determines the accessibility (visibility) of variables. JavaScript has 3 types of scope:        1)Block scope        2)Function scope        3)Global scope </vt:lpstr>
      <vt:lpstr>Block Scope: JavaScript had only Global scope and Function scope. Es6(ECMA Script) introduced two important new JavaScript keywords: let and const. These two keywords provide Block Scope in JavaScript. Variables declared inside a {}block cannot be accessed from outside the block. Example: </vt:lpstr>
      <vt:lpstr>Local Scope: Variables declared within a JavaScript function, become LOCAL to the function.  Example: </vt:lpstr>
      <vt:lpstr>Global Scope: Variables declared Globally (outside any function) have Global Scope. Global variables can be accessed from anywhere in a JavaScript program. Variables declared with var, let, and const are quite similar when declared outside a block. </vt:lpstr>
      <vt:lpstr>Difference between var, let, const: </vt:lpstr>
      <vt:lpstr> Arrays:  An array is a special variable, which can hold more than one value: Example:       </vt:lpstr>
      <vt:lpstr>Why Use Array?  If you have a list of items(a list of names, for example), storing the names in single variable could look like this:     An array can hold many values under a single name, and you can access the values by referring to an index number.</vt:lpstr>
      <vt:lpstr>Accessing Array Elements:  You access an array element by referring to the index number. Example:    </vt:lpstr>
      <vt:lpstr>Changing an Array Element  This statement changes the value of the element in names:  Example:   </vt:lpstr>
      <vt:lpstr>Converting an Array to a String  The JavaScript method tostring() converts an array to a string of array values. Example:    </vt:lpstr>
      <vt:lpstr>Arrays are Objects:  Arrays are a special type of objects  Examples:   </vt:lpstr>
      <vt:lpstr>The Length Property:  The length property of an array returns the length of an array(the number of array elements). Example:    </vt:lpstr>
      <vt:lpstr>Looping Array Elements:  One way to loop through an array, is using a for loop: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Boopalan Muthukumar</dc:creator>
  <cp:lastModifiedBy>Boopalan Muthukumar</cp:lastModifiedBy>
  <cp:revision>1</cp:revision>
  <dcterms:created xsi:type="dcterms:W3CDTF">2023-07-17T09:33:52Z</dcterms:created>
  <dcterms:modified xsi:type="dcterms:W3CDTF">2023-07-18T10:05:59Z</dcterms:modified>
</cp:coreProperties>
</file>