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Google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GoogleSans-bold.fntdata"/><Relationship Id="rId16" Type="http://schemas.openxmlformats.org/officeDocument/2006/relationships/font" Target="fonts/Google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GoogleSans-boldItalic.fntdata"/><Relationship Id="rId6" Type="http://schemas.openxmlformats.org/officeDocument/2006/relationships/slide" Target="slides/slide1.xml"/><Relationship Id="rId18" Type="http://schemas.openxmlformats.org/officeDocument/2006/relationships/font" Target="fonts/Google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b357bd68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b357bd68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b357bd68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6b357bd68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b357bd68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b357bd68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b357bd68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b357bd68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b357bd68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b357bd68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b357bd68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b357bd68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b357bd68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b357bd68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b357bd68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b357bd68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b357bd68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b357bd68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Frame 155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65450" y="3133200"/>
            <a:ext cx="8520600" cy="17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Details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name: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leader name: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Problem statement: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 title="Frame 15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 title="Frame 152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01000" y="784175"/>
            <a:ext cx="8943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Google Sans"/>
                <a:ea typeface="Google Sans"/>
                <a:cs typeface="Google Sans"/>
                <a:sym typeface="Google Sans"/>
              </a:rPr>
              <a:t>Brief about the idea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 title="Frame 152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201000" y="784175"/>
            <a:ext cx="89430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Google Sans"/>
                <a:ea typeface="Google Sans"/>
                <a:cs typeface="Google Sans"/>
                <a:sym typeface="Google Sans"/>
              </a:rPr>
              <a:t>Opportunities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oogle Sans"/>
              <a:buChar char="●"/>
            </a:pPr>
            <a:r>
              <a:rPr lang="en-GB" sz="1600">
                <a:latin typeface="Google Sans"/>
                <a:ea typeface="Google Sans"/>
                <a:cs typeface="Google Sans"/>
                <a:sym typeface="Google Sans"/>
              </a:rPr>
              <a:t>How different is it from any of the other existing ideas?</a:t>
            </a:r>
            <a:endParaRPr sz="1600">
              <a:latin typeface="Google Sans"/>
              <a:ea typeface="Google Sans"/>
              <a:cs typeface="Google Sans"/>
              <a:sym typeface="Google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oogle Sans"/>
              <a:buChar char="●"/>
            </a:pPr>
            <a:r>
              <a:rPr lang="en-GB" sz="1600">
                <a:latin typeface="Google Sans"/>
                <a:ea typeface="Google Sans"/>
                <a:cs typeface="Google Sans"/>
                <a:sym typeface="Google Sans"/>
              </a:rPr>
              <a:t>How will it be able to solve the problem?</a:t>
            </a:r>
            <a:endParaRPr sz="1600">
              <a:latin typeface="Google Sans"/>
              <a:ea typeface="Google Sans"/>
              <a:cs typeface="Google Sans"/>
              <a:sym typeface="Google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oogle Sans"/>
              <a:buChar char="●"/>
            </a:pPr>
            <a:r>
              <a:rPr lang="en-GB" sz="1600">
                <a:latin typeface="Google Sans"/>
                <a:ea typeface="Google Sans"/>
                <a:cs typeface="Google Sans"/>
                <a:sym typeface="Google Sans"/>
              </a:rPr>
              <a:t>USP of the proposed solution</a:t>
            </a:r>
            <a:endParaRPr sz="1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 title="Frame 152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201000" y="784175"/>
            <a:ext cx="89430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Google Sans"/>
                <a:ea typeface="Google Sans"/>
                <a:cs typeface="Google Sans"/>
                <a:sym typeface="Google Sans"/>
              </a:rPr>
              <a:t>List of features offered by the solution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 title="Frame 152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201000" y="784175"/>
            <a:ext cx="89430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Google Sans"/>
                <a:ea typeface="Google Sans"/>
                <a:cs typeface="Google Sans"/>
                <a:sym typeface="Google Sans"/>
              </a:rPr>
              <a:t>Process flow diagram or use-case diagram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 title="Frame 152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201000" y="784175"/>
            <a:ext cx="89430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Google Sans"/>
                <a:ea typeface="Google Sans"/>
                <a:cs typeface="Google Sans"/>
                <a:sym typeface="Google Sans"/>
              </a:rPr>
              <a:t>Technologies to be used in the solution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 title="Frame 152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201000" y="784175"/>
            <a:ext cx="89430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Google Sans"/>
                <a:ea typeface="Google Sans"/>
                <a:cs typeface="Google Sans"/>
                <a:sym typeface="Google Sans"/>
              </a:rPr>
              <a:t>Architecture diagram of the proposed solution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 title="Frame 152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201000" y="784175"/>
            <a:ext cx="89430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Google Sans"/>
                <a:ea typeface="Google Sans"/>
                <a:cs typeface="Google Sans"/>
                <a:sym typeface="Google Sans"/>
              </a:rPr>
              <a:t>Wireframes/Mock diagrams of the proposed solution (optional)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 title="Frame 152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