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9"/>
  </p:notesMasterIdLst>
  <p:sldIdLst>
    <p:sldId id="256" r:id="rId2"/>
    <p:sldId id="310" r:id="rId3"/>
    <p:sldId id="282" r:id="rId4"/>
    <p:sldId id="281" r:id="rId5"/>
    <p:sldId id="334" r:id="rId6"/>
    <p:sldId id="330" r:id="rId7"/>
    <p:sldId id="278" r:id="rId8"/>
    <p:sldId id="279" r:id="rId9"/>
    <p:sldId id="333" r:id="rId10"/>
    <p:sldId id="331" r:id="rId11"/>
    <p:sldId id="300" r:id="rId12"/>
    <p:sldId id="301" r:id="rId13"/>
    <p:sldId id="335" r:id="rId14"/>
    <p:sldId id="336" r:id="rId15"/>
    <p:sldId id="337" r:id="rId16"/>
    <p:sldId id="338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B96611-3119-E84D-AA78-26EF2FC1C96D}">
          <p14:sldIdLst>
            <p14:sldId id="256"/>
            <p14:sldId id="310"/>
            <p14:sldId id="282"/>
            <p14:sldId id="281"/>
            <p14:sldId id="334"/>
            <p14:sldId id="330"/>
            <p14:sldId id="278"/>
            <p14:sldId id="279"/>
            <p14:sldId id="333"/>
            <p14:sldId id="331"/>
            <p14:sldId id="300"/>
            <p14:sldId id="301"/>
            <p14:sldId id="335"/>
            <p14:sldId id="336"/>
            <p14:sldId id="337"/>
            <p14:sldId id="338"/>
          </p14:sldIdLst>
        </p14:section>
        <p14:section name="Untitled Section" id="{FDCFE669-8442-D747-863A-1E07EF746D66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9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2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Linux (Day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Arif</a:t>
            </a:r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Exercise: Controlling Processes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7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the command “sleep 1000” and kill it after 10 seconds (hint: ^c)</a:t>
            </a:r>
          </a:p>
          <a:p>
            <a:r>
              <a:rPr lang="en-US" dirty="0"/>
              <a:t>Execute the command “sleep 1000” and make it to run in the background (hint: </a:t>
            </a:r>
            <a:r>
              <a:rPr lang="en-US" dirty="0" err="1"/>
              <a:t>ctrl+z</a:t>
            </a:r>
            <a:r>
              <a:rPr lang="en-US" dirty="0"/>
              <a:t> and </a:t>
            </a:r>
            <a:r>
              <a:rPr lang="en-US" dirty="0" err="1"/>
              <a:t>bg</a:t>
            </a:r>
            <a:r>
              <a:rPr lang="en-US" dirty="0"/>
              <a:t>). </a:t>
            </a:r>
          </a:p>
          <a:p>
            <a:r>
              <a:rPr lang="en-US" dirty="0"/>
              <a:t>Execute the command “sleep 2000” in the background (hint: &amp;)</a:t>
            </a:r>
          </a:p>
          <a:p>
            <a:r>
              <a:rPr lang="en-US" dirty="0"/>
              <a:t>Check if there’s any familiar process (hint: top)</a:t>
            </a:r>
          </a:p>
          <a:p>
            <a:r>
              <a:rPr lang="en-US" dirty="0"/>
              <a:t>Find the process ID (PID) of “sleep 1000 then kill the process.</a:t>
            </a:r>
          </a:p>
          <a:p>
            <a:r>
              <a:rPr lang="en-US" dirty="0"/>
              <a:t>Find the job ID of  “sleep 2000” and kill the job.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56231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Exercise: Shell Scripting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4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40232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an empty file with </a:t>
            </a:r>
            <a:r>
              <a:rPr lang="en-GB" b="1" dirty="0"/>
              <a:t>nano </a:t>
            </a:r>
            <a:r>
              <a:rPr lang="en-GB" dirty="0"/>
              <a:t>and write a script to perform task 2 final part:</a:t>
            </a:r>
          </a:p>
          <a:p>
            <a:pPr lvl="1"/>
            <a:r>
              <a:rPr lang="en-GB" dirty="0"/>
              <a:t>Use variables to define the word and the file name</a:t>
            </a:r>
          </a:p>
          <a:p>
            <a:pPr lvl="1"/>
            <a:r>
              <a:rPr lang="en-GB" dirty="0"/>
              <a:t>Perform the previous grep command using shell script</a:t>
            </a:r>
          </a:p>
          <a:p>
            <a:pPr lvl="1"/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242D-4D43-4F4C-8142-FB13BB95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" y="4404975"/>
            <a:ext cx="5167314" cy="119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73EDC-BCF8-F845-9493-CCA7F4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86" y="4354984"/>
            <a:ext cx="6439711" cy="114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86" y="5501125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E4B17-41E6-DF41-BE72-83FA76059E7C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30587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Text File Exploration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</a:p>
          <a:p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–l  count line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Count how many lines that you have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find if a word/phrase exists or not in the file (hint: grep)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8536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7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retrieved, especially in your own computer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Make a folder (FOLDER_A)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r>
              <a:rPr lang="en-US" dirty="0"/>
              <a:t>Repeat the previous step but with other names (FOLDER_B) </a:t>
            </a:r>
          </a:p>
          <a:p>
            <a:r>
              <a:rPr lang="en-US" dirty="0"/>
              <a:t>Delete the content from (FOLDER_A)</a:t>
            </a:r>
          </a:p>
          <a:p>
            <a:r>
              <a:rPr lang="en-US" dirty="0"/>
              <a:t>Copy the content (only) of FOLDER_B to FOLDER_A</a:t>
            </a:r>
          </a:p>
          <a:p>
            <a:r>
              <a:rPr lang="en-US" dirty="0"/>
              <a:t>Rename FOLDER_B as FOLDER_C</a:t>
            </a:r>
          </a:p>
          <a:p>
            <a:r>
              <a:rPr lang="en-US" dirty="0"/>
              <a:t>Copy FOLDER_C and give it a name is FOLDER_D</a:t>
            </a:r>
          </a:p>
          <a:p>
            <a:r>
              <a:rPr lang="en-US" dirty="0"/>
              <a:t>Move FOLDER_C to FOLDER_A</a:t>
            </a:r>
          </a:p>
          <a:p>
            <a:r>
              <a:rPr lang="en-US" dirty="0"/>
              <a:t>Make a new directory (FINAL)</a:t>
            </a:r>
          </a:p>
          <a:p>
            <a:r>
              <a:rPr lang="en-US" dirty="0"/>
              <a:t>Move FOLDER_A and FOLDER_D to Final (hint: use * wildcard)</a:t>
            </a:r>
          </a:p>
          <a:p>
            <a:r>
              <a:rPr lang="en-US" dirty="0"/>
              <a:t>Delete FINAL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7105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458</TotalTime>
  <Words>945</Words>
  <Application>Microsoft Macintosh PowerPoint</Application>
  <PresentationFormat>Widescreen</PresentationFormat>
  <Paragraphs>125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Introduction to Linux (Day 2)</vt:lpstr>
      <vt:lpstr>2nd Exercise: Text File Exploration</vt:lpstr>
      <vt:lpstr>Text file editor</vt:lpstr>
      <vt:lpstr>Displaying content of file</vt:lpstr>
      <vt:lpstr>Tasks</vt:lpstr>
      <vt:lpstr>3rd Exercise: how to control your files/directories</vt:lpstr>
      <vt:lpstr>Copying and moving files/directories</vt:lpstr>
      <vt:lpstr>Removing files and directories</vt:lpstr>
      <vt:lpstr>Tasks</vt:lpstr>
      <vt:lpstr>4th Exercise: Controlling Processes</vt:lpstr>
      <vt:lpstr>How to control your processes</vt:lpstr>
      <vt:lpstr>How much resource are you using</vt:lpstr>
      <vt:lpstr>Tasks</vt:lpstr>
      <vt:lpstr>5th Exercise: Shell Scripting</vt:lpstr>
      <vt:lpstr>Shell scripting</vt:lpstr>
      <vt:lpstr>Task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41</cp:revision>
  <dcterms:created xsi:type="dcterms:W3CDTF">2020-10-06T05:26:25Z</dcterms:created>
  <dcterms:modified xsi:type="dcterms:W3CDTF">2021-10-05T22:50:12Z</dcterms:modified>
</cp:coreProperties>
</file>