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955" r:id="rId2"/>
    <p:sldId id="985" r:id="rId3"/>
    <p:sldId id="989" r:id="rId4"/>
    <p:sldId id="984" r:id="rId5"/>
    <p:sldId id="990" r:id="rId6"/>
    <p:sldId id="987" r:id="rId7"/>
    <p:sldId id="988" r:id="rId8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93"/>
    <p:restoredTop sz="73654"/>
  </p:normalViewPr>
  <p:slideViewPr>
    <p:cSldViewPr snapToGrid="0" snapToObjects="1">
      <p:cViewPr varScale="1">
        <p:scale>
          <a:sx n="88" d="100"/>
          <a:sy n="88" d="100"/>
        </p:scale>
        <p:origin x="14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61D32B-9331-EC4F-B2E1-61EC69A1CD25}" type="datetimeFigureOut">
              <a:rPr lang="en-SE" smtClean="0"/>
              <a:t>2022-10-31</a:t>
            </a:fld>
            <a:endParaRPr lang="en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9CBC7D-E604-8941-A1B1-80E5D5439DC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137149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vgen.github.io/metagenomics.html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hulab.ucf.edu/research/projects/metagenomics/introduction.html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hlinkClick r:id="rId3"/>
              </a:rPr>
              <a:t>https://envgen.github.io/metagenomics.html</a:t>
            </a:r>
            <a:endParaRPr lang="en-GB" dirty="0"/>
          </a:p>
          <a:p>
            <a:r>
              <a:rPr lang="en-GB" dirty="0">
                <a:hlinkClick r:id="rId4"/>
              </a:rPr>
              <a:t>http://hulab.ucf.edu/research/projects/metagenomics/introduction.html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4F9C7-16AC-4655-B0DA-DCEB18BE1E6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3901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E" dirty="0"/>
              <a:t>R extended</a:t>
            </a:r>
          </a:p>
          <a:p>
            <a:r>
              <a:rPr lang="en-SE" dirty="0"/>
              <a:t>Metaphlan</a:t>
            </a:r>
          </a:p>
          <a:p>
            <a:r>
              <a:rPr lang="en-SE" dirty="0"/>
              <a:t>Diversity Analysis &amp; statistics</a:t>
            </a:r>
          </a:p>
          <a:p>
            <a:r>
              <a:rPr lang="en-SE" dirty="0"/>
              <a:t>Visulisation</a:t>
            </a:r>
          </a:p>
          <a:p>
            <a:r>
              <a:rPr lang="en-SE" dirty="0"/>
              <a:t>Example papers &amp; starting project report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9CBC7D-E604-8941-A1B1-80E5D5439DC0}" type="slidenum">
              <a:rPr lang="en-SE" smtClean="0"/>
              <a:t>2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6573425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9CBC7D-E604-8941-A1B1-80E5D5439DC0}" type="slidenum">
              <a:rPr lang="en-SE" smtClean="0"/>
              <a:t>3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2200445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9CBC7D-E604-8941-A1B1-80E5D5439DC0}" type="slidenum">
              <a:rPr lang="en-SE" smtClean="0"/>
              <a:t>4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9689579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SE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9CBC7D-E604-8941-A1B1-80E5D5439DC0}" type="slidenum">
              <a:rPr lang="en-SE" smtClean="0"/>
              <a:t>5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3765097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9CBC7D-E604-8941-A1B1-80E5D5439DC0}" type="slidenum">
              <a:rPr lang="en-SE" smtClean="0"/>
              <a:t>6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4709604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9CBC7D-E604-8941-A1B1-80E5D5439DC0}" type="slidenum">
              <a:rPr lang="en-SE" smtClean="0"/>
              <a:t>7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864555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1B48C-2817-974C-A514-A46978B033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FC77AE-A374-974B-99C5-371448E593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CBB52B-5DE6-FE43-A095-3C2AF29C1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2DF8E-D50D-3E47-921B-1C05942C1BB4}" type="datetimeFigureOut">
              <a:rPr lang="en-SE" smtClean="0"/>
              <a:t>2022-10-31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EC1033-9021-A843-B54C-D0EBA9B0E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4D3B8B-9D82-B841-AEB9-5B40E3B72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6EC7B-8F08-8244-B360-13B10E0054FA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38268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46D1A-875A-DB47-B45F-8321B164F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5FC2B6-25A7-7A40-B412-E159B6433A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497C1B-892D-9F45-8E0D-75A33B4CB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2DF8E-D50D-3E47-921B-1C05942C1BB4}" type="datetimeFigureOut">
              <a:rPr lang="en-SE" smtClean="0"/>
              <a:t>2022-10-31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0B3FFE-A34D-6147-B277-90842DCA7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4EBEB5-AA07-E64B-B9D0-6645B209E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6EC7B-8F08-8244-B360-13B10E0054FA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661940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BF9AB5-5BF8-9448-8F1F-CD76962091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784B5F-2CF0-DC44-9A05-F7EF2C9E9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88A77C-A663-0F4C-BA17-F50C14F54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2DF8E-D50D-3E47-921B-1C05942C1BB4}" type="datetimeFigureOut">
              <a:rPr lang="en-SE" smtClean="0"/>
              <a:t>2022-10-31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9924D-E9CA-144A-BFF6-830EBFD9A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16AC47-7492-E24F-9AEB-CE8598A27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6EC7B-8F08-8244-B360-13B10E0054FA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992900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9FBA1-1DAD-C441-B346-5EB0B1C74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CD96E-F94C-DD44-87DE-01CECCA00A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677000-7DEC-604C-9A42-611758881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2DF8E-D50D-3E47-921B-1C05942C1BB4}" type="datetimeFigureOut">
              <a:rPr lang="en-SE" smtClean="0"/>
              <a:t>2022-10-31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C5F190-F88F-634D-A375-95949FF0A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F4F951-A5ED-8648-ACD5-522B2C128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6EC7B-8F08-8244-B360-13B10E0054FA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23308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8C1EA-4633-8343-8018-74DF34E4B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450A43-6996-4349-8C1D-5D9390605B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16972-4D40-CA41-9AF0-7699704EA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2DF8E-D50D-3E47-921B-1C05942C1BB4}" type="datetimeFigureOut">
              <a:rPr lang="en-SE" smtClean="0"/>
              <a:t>2022-10-31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5C9919-94B8-5943-A843-9039A917B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A69401-D57B-F340-81E4-042C8D2F5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6EC7B-8F08-8244-B360-13B10E0054FA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473471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43C05-1898-8A4C-8E23-78DC12D47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47FDD-C670-9A40-9F89-B016054DA9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A7E91E-2B49-6543-BBC2-216DB33741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FA1D57-D54B-8349-9B00-D754F03D6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2DF8E-D50D-3E47-921B-1C05942C1BB4}" type="datetimeFigureOut">
              <a:rPr lang="en-SE" smtClean="0"/>
              <a:t>2022-10-31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57086E-FA33-A64D-B946-D73171669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70E8CA-E9ED-E247-889D-50D1B7AA4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6EC7B-8F08-8244-B360-13B10E0054FA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09661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213EC-66EC-6946-9694-C9C2E998F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E43707-6F2A-1A4B-8FFF-6F58D78BA0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498448-3B87-C94B-91A5-2A689EEF50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D7D18F-8598-A04B-917C-9069907AFF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5FB264-9416-6245-8014-6CF9230A0A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06357E-A800-F040-9B4C-78B9E528C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2DF8E-D50D-3E47-921B-1C05942C1BB4}" type="datetimeFigureOut">
              <a:rPr lang="en-SE" smtClean="0"/>
              <a:t>2022-10-31</a:t>
            </a:fld>
            <a:endParaRPr lang="en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9F8366-CC0C-7141-A4C9-67021B528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074A74-67F9-5746-82AE-9E6127871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6EC7B-8F08-8244-B360-13B10E0054FA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020909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844E3-F85F-8E40-BCCE-977D5729D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604D14-3C89-5D47-A3B4-345FF23E0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2DF8E-D50D-3E47-921B-1C05942C1BB4}" type="datetimeFigureOut">
              <a:rPr lang="en-SE" smtClean="0"/>
              <a:t>2022-10-31</a:t>
            </a:fld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667FC0-5DF5-BE4F-8236-843085B17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5DEE1D-7032-CB4B-BFAA-9FA963818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6EC7B-8F08-8244-B360-13B10E0054FA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957749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36C569-EF04-8B43-BD15-02E413252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2DF8E-D50D-3E47-921B-1C05942C1BB4}" type="datetimeFigureOut">
              <a:rPr lang="en-SE" smtClean="0"/>
              <a:t>2022-10-31</a:t>
            </a:fld>
            <a:endParaRPr lang="en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39B49E-22C0-114A-AAC4-1E938A562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65B299-353A-894C-9F86-A2E4B48A4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6EC7B-8F08-8244-B360-13B10E0054FA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942195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555E0-73DA-1345-B740-9F0944E2D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2DE9B-07E0-BE41-9845-493A3A5785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129D4A-6EFE-A643-A899-A7B8DA679B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5E6776-CB0E-CF48-92F3-8B31FC634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2DF8E-D50D-3E47-921B-1C05942C1BB4}" type="datetimeFigureOut">
              <a:rPr lang="en-SE" smtClean="0"/>
              <a:t>2022-10-31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528474-1B74-3841-8815-E593B2BE2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D75A2C-C11B-8340-B6FF-96DB22F38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6EC7B-8F08-8244-B360-13B10E0054FA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816318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07687-53E6-0343-AFC7-CA8AB3346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A92EED-BE20-2D46-AA8C-784A4C5AB2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C96515-3D35-5140-91F3-58FF637C49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C3442C-5865-8E44-AC01-41CDFFCDD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2DF8E-D50D-3E47-921B-1C05942C1BB4}" type="datetimeFigureOut">
              <a:rPr lang="en-SE" smtClean="0"/>
              <a:t>2022-10-31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84F745-9773-CF4B-B1F3-A7C6792DC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B905C6-F23E-5744-B685-3D19039F0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6EC7B-8F08-8244-B360-13B10E0054FA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099616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B4BA4A-E4EC-AD4A-BED8-59CC44BE4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1C95AA-D31E-9344-B738-FAE69E4AB7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E3A0A3-ED04-3D49-8CAD-762D4AF447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2DF8E-D50D-3E47-921B-1C05942C1BB4}" type="datetimeFigureOut">
              <a:rPr lang="en-SE" smtClean="0"/>
              <a:t>2022-10-31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CA21F6-9BA7-A241-BB4B-66A11906F1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6D8B03-1211-B746-B7B6-D1106B91E3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6EC7B-8F08-8244-B360-13B10E0054FA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697102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5158" y="581399"/>
            <a:ext cx="4791075" cy="4067175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944518" y="3527647"/>
            <a:ext cx="1933575" cy="172402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069071" y="6036445"/>
            <a:ext cx="2133600" cy="365125"/>
          </a:xfrm>
        </p:spPr>
        <p:txBody>
          <a:bodyPr/>
          <a:lstStyle/>
          <a:p>
            <a:fld id="{16E92535-E9D8-4DDA-83D0-380D5F2D29E9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7" name="Content Placeholder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7268" y="3226098"/>
            <a:ext cx="1933575" cy="172402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916621" y="4303281"/>
            <a:ext cx="4791075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700" dirty="0"/>
              <a:t>http://hulab.ucf.edu/research/projects/metagenomics/introduction.html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87A05BD-69B9-4029-91CC-26CB4E315564}"/>
              </a:ext>
            </a:extLst>
          </p:cNvPr>
          <p:cNvSpPr/>
          <p:nvPr/>
        </p:nvSpPr>
        <p:spPr>
          <a:xfrm>
            <a:off x="6528049" y="4975626"/>
            <a:ext cx="543914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chemeClr val="bg1">
                    <a:lumMod val="75000"/>
                  </a:schemeClr>
                </a:solidFill>
              </a:rPr>
              <a:t>OZLEM ALTAY, </a:t>
            </a:r>
            <a:r>
              <a:rPr lang="en-GB" sz="2400" dirty="0">
                <a:solidFill>
                  <a:schemeClr val="bg1">
                    <a:lumMod val="75000"/>
                  </a:schemeClr>
                </a:solidFill>
              </a:rPr>
              <a:t>MD, PhD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373C4C3-98B0-4CE6-B295-F8AB1EC6B88C}"/>
              </a:ext>
            </a:extLst>
          </p:cNvPr>
          <p:cNvSpPr/>
          <p:nvPr/>
        </p:nvSpPr>
        <p:spPr>
          <a:xfrm>
            <a:off x="5951985" y="1772817"/>
            <a:ext cx="340644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600" b="1" dirty="0"/>
              <a:t>METAGENOMICS</a:t>
            </a:r>
          </a:p>
        </p:txBody>
      </p:sp>
    </p:spTree>
    <p:extLst>
      <p:ext uri="{BB962C8B-B14F-4D97-AF65-F5344CB8AC3E}">
        <p14:creationId xmlns:p14="http://schemas.microsoft.com/office/powerpoint/2010/main" val="2814551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57A48B1-BA87-CA4F-8B83-A78A496C73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627" y="873646"/>
            <a:ext cx="1892474" cy="43513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SE" dirty="0"/>
              <a:t>10:00-10:50*</a:t>
            </a:r>
          </a:p>
          <a:p>
            <a:pPr marL="0" indent="0">
              <a:buNone/>
            </a:pPr>
            <a:r>
              <a:rPr lang="en-SE" dirty="0"/>
              <a:t>10:50-11:05</a:t>
            </a:r>
          </a:p>
          <a:p>
            <a:pPr marL="0" indent="0">
              <a:buNone/>
            </a:pPr>
            <a:r>
              <a:rPr lang="en-SE" dirty="0"/>
              <a:t>11:05-11:55</a:t>
            </a:r>
          </a:p>
          <a:p>
            <a:pPr marL="0" indent="0">
              <a:buNone/>
            </a:pPr>
            <a:r>
              <a:rPr lang="en-SE" dirty="0"/>
              <a:t>11:55-12:10</a:t>
            </a:r>
          </a:p>
          <a:p>
            <a:pPr marL="0" indent="0">
              <a:buNone/>
            </a:pPr>
            <a:r>
              <a:rPr lang="en-SE" dirty="0"/>
              <a:t>12:10-13:00</a:t>
            </a:r>
          </a:p>
          <a:p>
            <a:pPr marL="0" indent="0">
              <a:buNone/>
            </a:pPr>
            <a:endParaRPr lang="en-SE" dirty="0"/>
          </a:p>
          <a:p>
            <a:pPr marL="0" indent="0">
              <a:buNone/>
            </a:pPr>
            <a:r>
              <a:rPr lang="en-SE" dirty="0"/>
              <a:t>13:00-14:00</a:t>
            </a:r>
          </a:p>
          <a:p>
            <a:pPr marL="0" indent="0">
              <a:buNone/>
            </a:pPr>
            <a:endParaRPr lang="en-SE" dirty="0"/>
          </a:p>
          <a:p>
            <a:pPr marL="0" indent="0">
              <a:buNone/>
            </a:pPr>
            <a:r>
              <a:rPr lang="en-SE" dirty="0"/>
              <a:t>14:00-14:50</a:t>
            </a:r>
          </a:p>
          <a:p>
            <a:pPr marL="0" indent="0">
              <a:buNone/>
            </a:pPr>
            <a:r>
              <a:rPr lang="en-SE" dirty="0"/>
              <a:t>14:50-15:05</a:t>
            </a:r>
          </a:p>
          <a:p>
            <a:pPr marL="0" indent="0">
              <a:buNone/>
            </a:pPr>
            <a:r>
              <a:rPr lang="en-SE" dirty="0"/>
              <a:t>15:05-15:55</a:t>
            </a:r>
          </a:p>
          <a:p>
            <a:pPr marL="0" indent="0">
              <a:buNone/>
            </a:pPr>
            <a:r>
              <a:rPr lang="en-SE" dirty="0"/>
              <a:t>15:55-16:10</a:t>
            </a:r>
          </a:p>
          <a:p>
            <a:pPr marL="0" indent="0">
              <a:buNone/>
            </a:pPr>
            <a:r>
              <a:rPr lang="en-SE" dirty="0"/>
              <a:t>16:10-17:00</a:t>
            </a:r>
          </a:p>
          <a:p>
            <a:pPr marL="0" indent="0">
              <a:buNone/>
            </a:pPr>
            <a:endParaRPr lang="en-SE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EC468E4-9AA0-B74A-A936-B1476F9C0A8D}"/>
              </a:ext>
            </a:extLst>
          </p:cNvPr>
          <p:cNvSpPr txBox="1">
            <a:spLocks/>
          </p:cNvSpPr>
          <p:nvPr/>
        </p:nvSpPr>
        <p:spPr>
          <a:xfrm>
            <a:off x="2230676" y="873646"/>
            <a:ext cx="3380984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SE" dirty="0"/>
              <a:t>Workshop 50 min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SE" dirty="0">
                <a:solidFill>
                  <a:srgbClr val="FF0000"/>
                </a:solidFill>
              </a:rPr>
              <a:t>Short break 15 min</a:t>
            </a:r>
          </a:p>
          <a:p>
            <a:pPr marL="0" indent="0">
              <a:buNone/>
            </a:pPr>
            <a:r>
              <a:rPr lang="en-SE" dirty="0"/>
              <a:t>Workshop 50 min**</a:t>
            </a:r>
          </a:p>
          <a:p>
            <a:pPr marL="0" indent="0">
              <a:buNone/>
            </a:pPr>
            <a:r>
              <a:rPr lang="en-SE" dirty="0">
                <a:solidFill>
                  <a:srgbClr val="FF0000"/>
                </a:solidFill>
              </a:rPr>
              <a:t>Short break 15 min</a:t>
            </a:r>
          </a:p>
          <a:p>
            <a:pPr marL="0" indent="0">
              <a:buNone/>
            </a:pPr>
            <a:r>
              <a:rPr lang="en-SE" dirty="0"/>
              <a:t>Workshop 50 min</a:t>
            </a:r>
          </a:p>
          <a:p>
            <a:pPr marL="0" indent="0">
              <a:buNone/>
            </a:pPr>
            <a:endParaRPr lang="en-SE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SE" b="1" dirty="0">
                <a:solidFill>
                  <a:srgbClr val="FF0000"/>
                </a:solidFill>
              </a:rPr>
              <a:t>Long break 60 min</a:t>
            </a:r>
          </a:p>
          <a:p>
            <a:pPr marL="0" indent="0">
              <a:buNone/>
            </a:pPr>
            <a:endParaRPr lang="en-SE" dirty="0"/>
          </a:p>
          <a:p>
            <a:pPr marL="0" indent="0">
              <a:buNone/>
            </a:pPr>
            <a:r>
              <a:rPr lang="en-SE" dirty="0"/>
              <a:t>Workshop 50 min</a:t>
            </a:r>
          </a:p>
          <a:p>
            <a:pPr marL="0" indent="0">
              <a:buNone/>
            </a:pPr>
            <a:r>
              <a:rPr lang="en-SE" dirty="0">
                <a:solidFill>
                  <a:srgbClr val="FF0000"/>
                </a:solidFill>
              </a:rPr>
              <a:t>Short break 15 min</a:t>
            </a:r>
          </a:p>
          <a:p>
            <a:pPr marL="0" indent="0">
              <a:buNone/>
            </a:pPr>
            <a:r>
              <a:rPr lang="en-SE" dirty="0"/>
              <a:t>Workshop 50 min***</a:t>
            </a:r>
          </a:p>
          <a:p>
            <a:pPr marL="0" indent="0">
              <a:buNone/>
            </a:pPr>
            <a:r>
              <a:rPr lang="en-SE" dirty="0">
                <a:solidFill>
                  <a:srgbClr val="FF0000"/>
                </a:solidFill>
              </a:rPr>
              <a:t>Short break 15 min</a:t>
            </a:r>
          </a:p>
          <a:p>
            <a:pPr marL="0" indent="0">
              <a:buNone/>
            </a:pPr>
            <a:r>
              <a:rPr lang="en-SE" dirty="0"/>
              <a:t>Workshop 50 min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S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80F122-839E-204E-9E1A-1368146AAF03}"/>
              </a:ext>
            </a:extLst>
          </p:cNvPr>
          <p:cNvSpPr txBox="1"/>
          <p:nvPr/>
        </p:nvSpPr>
        <p:spPr>
          <a:xfrm>
            <a:off x="244258" y="5272849"/>
            <a:ext cx="610017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eaLnBrk="1" fontAlgn="ctr" latinLnBrk="0" hangingPunct="1"/>
            <a:r>
              <a:rPr lang="en-GB" sz="14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* UK time</a:t>
            </a:r>
          </a:p>
          <a:p>
            <a:pPr rtl="0" eaLnBrk="1" fontAlgn="ctr" latinLnBrk="0" hangingPunct="1"/>
            <a:r>
              <a:rPr lang="en-GB" sz="1400" dirty="0"/>
              <a:t>** 31 Oct Monday workshop starts here (11:00-17:00)</a:t>
            </a:r>
          </a:p>
          <a:p>
            <a:pPr rtl="0" eaLnBrk="1" fontAlgn="ctr" latinLnBrk="0" hangingPunct="1"/>
            <a:r>
              <a:rPr lang="en-GB" sz="1400" dirty="0"/>
              <a:t>*** 07 Nov Monday additional starts here (15:00-17:00) </a:t>
            </a:r>
            <a:endParaRPr lang="en-GB" sz="14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7156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0476AE65-9D7B-7A49-BE8E-88BDAEB858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9844176"/>
              </p:ext>
            </p:extLst>
          </p:nvPr>
        </p:nvGraphicFramePr>
        <p:xfrm>
          <a:off x="1228725" y="1576917"/>
          <a:ext cx="8901114" cy="27686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967038">
                  <a:extLst>
                    <a:ext uri="{9D8B030D-6E8A-4147-A177-3AD203B41FA5}">
                      <a16:colId xmlns:a16="http://schemas.microsoft.com/office/drawing/2014/main" val="2931408874"/>
                    </a:ext>
                  </a:extLst>
                </a:gridCol>
                <a:gridCol w="2967038">
                  <a:extLst>
                    <a:ext uri="{9D8B030D-6E8A-4147-A177-3AD203B41FA5}">
                      <a16:colId xmlns:a16="http://schemas.microsoft.com/office/drawing/2014/main" val="2056981646"/>
                    </a:ext>
                  </a:extLst>
                </a:gridCol>
                <a:gridCol w="2967038">
                  <a:extLst>
                    <a:ext uri="{9D8B030D-6E8A-4147-A177-3AD203B41FA5}">
                      <a16:colId xmlns:a16="http://schemas.microsoft.com/office/drawing/2014/main" val="29620223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E" sz="1800" dirty="0"/>
                        <a:t>Topic</a:t>
                      </a:r>
                      <a:endParaRPr lang="en-SE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E" sz="1800" dirty="0">
                          <a:solidFill>
                            <a:schemeClr val="bg1"/>
                          </a:solidFill>
                        </a:rPr>
                        <a:t>Day</a:t>
                      </a:r>
                      <a:endParaRPr lang="en-SE" sz="18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dirty="0">
                          <a:solidFill>
                            <a:schemeClr val="bg1"/>
                          </a:solidFill>
                          <a:effectLst/>
                        </a:rPr>
                        <a:t>Facilitator</a:t>
                      </a:r>
                      <a:endParaRPr lang="en-SE" sz="18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227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E" dirty="0"/>
                        <a:t>R extended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E" dirty="0"/>
                        <a:t>Monday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E" dirty="0"/>
                        <a:t>Xiya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408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E" dirty="0"/>
                        <a:t>Metaphlan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E" dirty="0"/>
                        <a:t>Tuesday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E" dirty="0"/>
                        <a:t>Ozlem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1870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E" dirty="0"/>
                        <a:t>Diversity Analysis &amp; statistics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E" dirty="0"/>
                        <a:t>Wednesday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E" dirty="0"/>
                        <a:t>Xiangyu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9171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E" dirty="0"/>
                        <a:t>Visulisation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E" dirty="0"/>
                        <a:t>Thursday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E" dirty="0"/>
                        <a:t>Hong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821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E" dirty="0"/>
                        <a:t>Example papers &amp; starting project report</a:t>
                      </a:r>
                    </a:p>
                    <a:p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E" dirty="0"/>
                        <a:t>Friday &amp; Monday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E" dirty="0"/>
                        <a:t>Ozlem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90328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9391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CF8F6ED-776C-F344-96B0-127C93079A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8086172"/>
              </p:ext>
            </p:extLst>
          </p:nvPr>
        </p:nvGraphicFramePr>
        <p:xfrm>
          <a:off x="861106" y="324870"/>
          <a:ext cx="9301164" cy="5881233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2325291">
                  <a:extLst>
                    <a:ext uri="{9D8B030D-6E8A-4147-A177-3AD203B41FA5}">
                      <a16:colId xmlns:a16="http://schemas.microsoft.com/office/drawing/2014/main" val="1447147571"/>
                    </a:ext>
                  </a:extLst>
                </a:gridCol>
                <a:gridCol w="2325291">
                  <a:extLst>
                    <a:ext uri="{9D8B030D-6E8A-4147-A177-3AD203B41FA5}">
                      <a16:colId xmlns:a16="http://schemas.microsoft.com/office/drawing/2014/main" val="2262670100"/>
                    </a:ext>
                  </a:extLst>
                </a:gridCol>
                <a:gridCol w="2325291">
                  <a:extLst>
                    <a:ext uri="{9D8B030D-6E8A-4147-A177-3AD203B41FA5}">
                      <a16:colId xmlns:a16="http://schemas.microsoft.com/office/drawing/2014/main" val="4114320872"/>
                    </a:ext>
                  </a:extLst>
                </a:gridCol>
                <a:gridCol w="2325291">
                  <a:extLst>
                    <a:ext uri="{9D8B030D-6E8A-4147-A177-3AD203B41FA5}">
                      <a16:colId xmlns:a16="http://schemas.microsoft.com/office/drawing/2014/main" val="4203796841"/>
                    </a:ext>
                  </a:extLst>
                </a:gridCol>
              </a:tblGrid>
              <a:tr h="281595"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SE" sz="1100">
                          <a:effectLst/>
                        </a:rPr>
                        <a:t>Student</a:t>
                      </a:r>
                      <a:endParaRPr lang="en-SE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 rowSpan="2" hMerge="1">
                  <a:txBody>
                    <a:bodyPr/>
                    <a:lstStyle/>
                    <a:p>
                      <a:endParaRPr lang="en-S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SE" sz="1100">
                          <a:effectLst/>
                        </a:rPr>
                        <a:t>Supervisor</a:t>
                      </a:r>
                      <a:endParaRPr lang="en-SE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 hMerge="1">
                  <a:txBody>
                    <a:bodyPr/>
                    <a:lstStyle/>
                    <a:p>
                      <a:endParaRPr lang="en-S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9365660"/>
                  </a:ext>
                </a:extLst>
              </a:tr>
              <a:tr h="281595">
                <a:tc gridSpan="2" vMerge="1">
                  <a:txBody>
                    <a:bodyPr/>
                    <a:lstStyle/>
                    <a:p>
                      <a:endParaRPr lang="en-SE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E" sz="1100" dirty="0">
                          <a:effectLst/>
                        </a:rPr>
                        <a:t>Online </a:t>
                      </a:r>
                      <a:endParaRPr lang="en-SE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E" sz="1100" dirty="0">
                          <a:effectLst/>
                        </a:rPr>
                        <a:t>On site</a:t>
                      </a:r>
                      <a:endParaRPr lang="en-SE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3497081"/>
                  </a:ext>
                </a:extLst>
              </a:tr>
              <a:tr h="281595">
                <a:tc>
                  <a:txBody>
                    <a:bodyPr/>
                    <a:lstStyle/>
                    <a:p>
                      <a:r>
                        <a:rPr lang="en-SE" sz="1600" b="1" dirty="0">
                          <a:effectLst/>
                        </a:rPr>
                        <a:t>Sharaf</a:t>
                      </a:r>
                      <a:endParaRPr lang="en-SE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r>
                        <a:rPr lang="en-SE" sz="1600" b="1">
                          <a:effectLst/>
                        </a:rPr>
                        <a:t>Ahammed</a:t>
                      </a:r>
                      <a:endParaRPr lang="en-SE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r>
                        <a:rPr lang="en-SE" sz="1600" dirty="0">
                          <a:effectLst/>
                        </a:rPr>
                        <a:t>Ozlem</a:t>
                      </a:r>
                      <a:endParaRPr lang="en-S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 rowSpan="5">
                  <a:txBody>
                    <a:bodyPr/>
                    <a:lstStyle/>
                    <a:p>
                      <a:r>
                        <a:rPr lang="en-SE" sz="1600">
                          <a:effectLst/>
                        </a:rPr>
                        <a:t>Ali</a:t>
                      </a:r>
                      <a:endParaRPr lang="en-S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2208987816"/>
                  </a:ext>
                </a:extLst>
              </a:tr>
              <a:tr h="281595">
                <a:tc>
                  <a:txBody>
                    <a:bodyPr/>
                    <a:lstStyle/>
                    <a:p>
                      <a:r>
                        <a:rPr lang="en-SE" sz="1600" b="1" dirty="0">
                          <a:effectLst/>
                        </a:rPr>
                        <a:t>Ahmet</a:t>
                      </a:r>
                      <a:endParaRPr lang="en-SE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r>
                        <a:rPr lang="en-SE" sz="1600" b="1" dirty="0">
                          <a:effectLst/>
                        </a:rPr>
                        <a:t>Ayman</a:t>
                      </a:r>
                      <a:endParaRPr lang="en-SE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r>
                        <a:rPr lang="en-SE" sz="1600">
                          <a:effectLst/>
                        </a:rPr>
                        <a:t>Ozlem</a:t>
                      </a:r>
                      <a:endParaRPr lang="en-S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 vMerge="1">
                  <a:txBody>
                    <a:bodyPr/>
                    <a:lstStyle/>
                    <a:p>
                      <a:endParaRPr lang="en-S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6971803"/>
                  </a:ext>
                </a:extLst>
              </a:tr>
              <a:tr h="281595">
                <a:tc>
                  <a:txBody>
                    <a:bodyPr/>
                    <a:lstStyle/>
                    <a:p>
                      <a:r>
                        <a:rPr lang="en-SE" sz="1600" b="1" dirty="0">
                          <a:effectLst/>
                        </a:rPr>
                        <a:t>Katy</a:t>
                      </a:r>
                      <a:endParaRPr lang="en-SE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r>
                        <a:rPr lang="en-SE" sz="1600" b="1" dirty="0">
                          <a:effectLst/>
                        </a:rPr>
                        <a:t>Boucher</a:t>
                      </a:r>
                      <a:endParaRPr lang="en-SE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r>
                        <a:rPr lang="en-SE" sz="1600" dirty="0">
                          <a:effectLst/>
                        </a:rPr>
                        <a:t>Xiangyu</a:t>
                      </a:r>
                      <a:endParaRPr lang="en-S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 vMerge="1">
                  <a:txBody>
                    <a:bodyPr/>
                    <a:lstStyle/>
                    <a:p>
                      <a:endParaRPr lang="en-S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79889"/>
                  </a:ext>
                </a:extLst>
              </a:tr>
              <a:tr h="281595">
                <a:tc>
                  <a:txBody>
                    <a:bodyPr/>
                    <a:lstStyle/>
                    <a:p>
                      <a:r>
                        <a:rPr lang="en-SE" sz="1600" b="1" dirty="0">
                          <a:effectLst/>
                        </a:rPr>
                        <a:t>Xihao</a:t>
                      </a:r>
                      <a:endParaRPr lang="en-SE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r>
                        <a:rPr lang="en-SE" sz="1600" b="1">
                          <a:effectLst/>
                        </a:rPr>
                        <a:t>Cao</a:t>
                      </a:r>
                      <a:endParaRPr lang="en-SE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r>
                        <a:rPr lang="en-SE" sz="1600" dirty="0">
                          <a:effectLst/>
                        </a:rPr>
                        <a:t>Xiangyu</a:t>
                      </a:r>
                      <a:endParaRPr lang="en-S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 vMerge="1">
                  <a:txBody>
                    <a:bodyPr/>
                    <a:lstStyle/>
                    <a:p>
                      <a:endParaRPr lang="en-S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101297"/>
                  </a:ext>
                </a:extLst>
              </a:tr>
              <a:tr h="281595">
                <a:tc>
                  <a:txBody>
                    <a:bodyPr/>
                    <a:lstStyle/>
                    <a:p>
                      <a:r>
                        <a:rPr lang="en-SE" sz="1600" b="1" dirty="0">
                          <a:effectLst/>
                        </a:rPr>
                        <a:t>Jingyan</a:t>
                      </a:r>
                      <a:endParaRPr lang="en-SE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r>
                        <a:rPr lang="en-SE" sz="1600" b="1">
                          <a:effectLst/>
                        </a:rPr>
                        <a:t>Cui</a:t>
                      </a:r>
                      <a:endParaRPr lang="en-SE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r>
                        <a:rPr lang="en-SE" sz="1600" dirty="0">
                          <a:effectLst/>
                        </a:rPr>
                        <a:t>Hong</a:t>
                      </a:r>
                      <a:endParaRPr lang="en-S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 vMerge="1">
                  <a:txBody>
                    <a:bodyPr/>
                    <a:lstStyle/>
                    <a:p>
                      <a:endParaRPr lang="en-S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2429944"/>
                  </a:ext>
                </a:extLst>
              </a:tr>
              <a:tr h="281595">
                <a:tc>
                  <a:txBody>
                    <a:bodyPr/>
                    <a:lstStyle/>
                    <a:p>
                      <a:r>
                        <a:rPr lang="en-SE" sz="1600" b="1" dirty="0">
                          <a:effectLst/>
                        </a:rPr>
                        <a:t>Dylan</a:t>
                      </a:r>
                      <a:endParaRPr lang="en-SE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r>
                        <a:rPr lang="en-SE" sz="1600" b="1">
                          <a:effectLst/>
                        </a:rPr>
                        <a:t>Keene</a:t>
                      </a:r>
                      <a:endParaRPr lang="en-SE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r>
                        <a:rPr lang="en-SE" sz="1600">
                          <a:effectLst/>
                        </a:rPr>
                        <a:t>Hong</a:t>
                      </a:r>
                      <a:endParaRPr lang="en-S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 rowSpan="5">
                  <a:txBody>
                    <a:bodyPr/>
                    <a:lstStyle/>
                    <a:p>
                      <a:r>
                        <a:rPr lang="en-SE" sz="1600">
                          <a:effectLst/>
                        </a:rPr>
                        <a:t>Abdulahad</a:t>
                      </a:r>
                      <a:endParaRPr lang="en-S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611591523"/>
                  </a:ext>
                </a:extLst>
              </a:tr>
              <a:tr h="281595">
                <a:tc>
                  <a:txBody>
                    <a:bodyPr/>
                    <a:lstStyle/>
                    <a:p>
                      <a:r>
                        <a:rPr lang="en-SE" sz="1600" b="1" dirty="0">
                          <a:effectLst/>
                        </a:rPr>
                        <a:t>Wing</a:t>
                      </a:r>
                      <a:endParaRPr lang="en-SE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r>
                        <a:rPr lang="en-SE" sz="1600" b="1" dirty="0">
                          <a:effectLst/>
                        </a:rPr>
                        <a:t>Koon</a:t>
                      </a:r>
                      <a:endParaRPr lang="en-SE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r>
                        <a:rPr lang="en-SE" sz="1600" dirty="0">
                          <a:effectLst/>
                        </a:rPr>
                        <a:t>Xiya </a:t>
                      </a:r>
                      <a:endParaRPr lang="en-S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 vMerge="1">
                  <a:txBody>
                    <a:bodyPr/>
                    <a:lstStyle/>
                    <a:p>
                      <a:endParaRPr lang="en-S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4072002"/>
                  </a:ext>
                </a:extLst>
              </a:tr>
              <a:tr h="281595">
                <a:tc>
                  <a:txBody>
                    <a:bodyPr/>
                    <a:lstStyle/>
                    <a:p>
                      <a:r>
                        <a:rPr lang="en-SE" sz="1600" b="1" dirty="0">
                          <a:effectLst/>
                        </a:rPr>
                        <a:t>Longtao</a:t>
                      </a:r>
                      <a:endParaRPr lang="en-SE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r>
                        <a:rPr lang="en-SE" sz="1600" b="1" dirty="0">
                          <a:effectLst/>
                        </a:rPr>
                        <a:t>Li</a:t>
                      </a:r>
                      <a:endParaRPr lang="en-SE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r>
                        <a:rPr lang="en-SE" sz="1600">
                          <a:effectLst/>
                        </a:rPr>
                        <a:t>Xiya</a:t>
                      </a:r>
                      <a:endParaRPr lang="en-S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 vMerge="1">
                  <a:txBody>
                    <a:bodyPr/>
                    <a:lstStyle/>
                    <a:p>
                      <a:endParaRPr lang="en-S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689857"/>
                  </a:ext>
                </a:extLst>
              </a:tr>
              <a:tr h="281595">
                <a:tc>
                  <a:txBody>
                    <a:bodyPr/>
                    <a:lstStyle/>
                    <a:p>
                      <a:r>
                        <a:rPr lang="en-SE" sz="1600" b="1" dirty="0">
                          <a:effectLst/>
                        </a:rPr>
                        <a:t>Xinyi</a:t>
                      </a:r>
                      <a:endParaRPr lang="en-SE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r>
                        <a:rPr lang="en-SE" sz="1600" b="1" dirty="0">
                          <a:effectLst/>
                        </a:rPr>
                        <a:t>Li</a:t>
                      </a:r>
                      <a:endParaRPr lang="en-SE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r>
                        <a:rPr lang="en-SE" sz="1600">
                          <a:effectLst/>
                        </a:rPr>
                        <a:t>Han</a:t>
                      </a:r>
                      <a:endParaRPr lang="en-S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 vMerge="1">
                  <a:txBody>
                    <a:bodyPr/>
                    <a:lstStyle/>
                    <a:p>
                      <a:endParaRPr lang="en-S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5192649"/>
                  </a:ext>
                </a:extLst>
              </a:tr>
              <a:tr h="281595">
                <a:tc>
                  <a:txBody>
                    <a:bodyPr/>
                    <a:lstStyle/>
                    <a:p>
                      <a:r>
                        <a:rPr lang="en-SE" sz="1600" b="1" dirty="0">
                          <a:effectLst/>
                        </a:rPr>
                        <a:t>Sinead</a:t>
                      </a:r>
                      <a:endParaRPr lang="en-SE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r>
                        <a:rPr lang="en-SE" sz="1600" b="1" dirty="0">
                          <a:effectLst/>
                        </a:rPr>
                        <a:t>O'Farrell</a:t>
                      </a:r>
                      <a:endParaRPr lang="en-SE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r>
                        <a:rPr lang="en-SE" sz="1600">
                          <a:effectLst/>
                        </a:rPr>
                        <a:t>Han</a:t>
                      </a:r>
                      <a:endParaRPr lang="en-S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 vMerge="1">
                  <a:txBody>
                    <a:bodyPr/>
                    <a:lstStyle/>
                    <a:p>
                      <a:endParaRPr lang="en-S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4270719"/>
                  </a:ext>
                </a:extLst>
              </a:tr>
              <a:tr h="281595">
                <a:tc>
                  <a:txBody>
                    <a:bodyPr/>
                    <a:lstStyle/>
                    <a:p>
                      <a:r>
                        <a:rPr lang="en-SE" sz="1600" b="1">
                          <a:effectLst/>
                        </a:rPr>
                        <a:t>Christopher</a:t>
                      </a:r>
                      <a:endParaRPr lang="en-SE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r>
                        <a:rPr lang="en-SE" sz="1600" b="1" dirty="0">
                          <a:effectLst/>
                        </a:rPr>
                        <a:t>Palmer</a:t>
                      </a:r>
                      <a:endParaRPr lang="en-SE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r>
                        <a:rPr lang="en-SE" sz="1600" dirty="0">
                          <a:effectLst/>
                        </a:rPr>
                        <a:t>Lingqi</a:t>
                      </a:r>
                      <a:endParaRPr lang="en-S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 rowSpan="5">
                  <a:txBody>
                    <a:bodyPr/>
                    <a:lstStyle/>
                    <a:p>
                      <a:r>
                        <a:rPr lang="en-SE" sz="1600">
                          <a:effectLst/>
                        </a:rPr>
                        <a:t>Bouchra</a:t>
                      </a:r>
                      <a:endParaRPr lang="en-S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3085999145"/>
                  </a:ext>
                </a:extLst>
              </a:tr>
              <a:tr h="281595">
                <a:tc>
                  <a:txBody>
                    <a:bodyPr/>
                    <a:lstStyle/>
                    <a:p>
                      <a:r>
                        <a:rPr lang="en-SE" sz="1600" b="1" dirty="0">
                          <a:effectLst/>
                        </a:rPr>
                        <a:t>America</a:t>
                      </a:r>
                      <a:endParaRPr lang="en-SE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r>
                        <a:rPr lang="en-SE" sz="1600" b="1">
                          <a:effectLst/>
                        </a:rPr>
                        <a:t>Pardo Gomez</a:t>
                      </a:r>
                      <a:endParaRPr lang="en-SE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r>
                        <a:rPr lang="en-SE" sz="1600" dirty="0">
                          <a:effectLst/>
                        </a:rPr>
                        <a:t>Lingqi</a:t>
                      </a:r>
                      <a:endParaRPr lang="en-S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 vMerge="1">
                  <a:txBody>
                    <a:bodyPr/>
                    <a:lstStyle/>
                    <a:p>
                      <a:endParaRPr lang="en-S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555325"/>
                  </a:ext>
                </a:extLst>
              </a:tr>
              <a:tr h="281595">
                <a:tc>
                  <a:txBody>
                    <a:bodyPr/>
                    <a:lstStyle/>
                    <a:p>
                      <a:r>
                        <a:rPr lang="en-SE" sz="1600" b="1" dirty="0">
                          <a:effectLst/>
                        </a:rPr>
                        <a:t>Ignas </a:t>
                      </a:r>
                      <a:endParaRPr lang="en-SE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r>
                        <a:rPr lang="en-SE" sz="1600" b="1">
                          <a:effectLst/>
                        </a:rPr>
                        <a:t>Stankaitis</a:t>
                      </a:r>
                      <a:endParaRPr lang="en-SE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r>
                        <a:rPr lang="en-SE" sz="1600" dirty="0">
                          <a:effectLst/>
                        </a:rPr>
                        <a:t>Meng</a:t>
                      </a:r>
                      <a:endParaRPr lang="en-S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 vMerge="1">
                  <a:txBody>
                    <a:bodyPr/>
                    <a:lstStyle/>
                    <a:p>
                      <a:endParaRPr lang="en-S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2262861"/>
                  </a:ext>
                </a:extLst>
              </a:tr>
              <a:tr h="281595">
                <a:tc>
                  <a:txBody>
                    <a:bodyPr/>
                    <a:lstStyle/>
                    <a:p>
                      <a:r>
                        <a:rPr lang="en-SE" sz="1600" b="1">
                          <a:effectLst/>
                        </a:rPr>
                        <a:t>Fiona</a:t>
                      </a:r>
                      <a:endParaRPr lang="en-SE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r>
                        <a:rPr lang="en-SE" sz="1600" b="1">
                          <a:effectLst/>
                        </a:rPr>
                        <a:t>Taylor</a:t>
                      </a:r>
                      <a:endParaRPr lang="en-SE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r>
                        <a:rPr lang="en-SE" sz="1600" dirty="0">
                          <a:effectLst/>
                        </a:rPr>
                        <a:t>Meng</a:t>
                      </a:r>
                      <a:endParaRPr lang="en-S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 vMerge="1">
                  <a:txBody>
                    <a:bodyPr/>
                    <a:lstStyle/>
                    <a:p>
                      <a:endParaRPr lang="en-S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1687403"/>
                  </a:ext>
                </a:extLst>
              </a:tr>
              <a:tr h="281595">
                <a:tc>
                  <a:txBody>
                    <a:bodyPr/>
                    <a:lstStyle/>
                    <a:p>
                      <a:r>
                        <a:rPr lang="en-SE" sz="1600" b="1">
                          <a:effectLst/>
                        </a:rPr>
                        <a:t>Jeffrey</a:t>
                      </a:r>
                      <a:endParaRPr lang="en-SE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r>
                        <a:rPr lang="en-SE" sz="1600" b="1">
                          <a:effectLst/>
                        </a:rPr>
                        <a:t>Tomiak</a:t>
                      </a:r>
                      <a:endParaRPr lang="en-SE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r>
                        <a:rPr lang="en-SE" sz="1600" dirty="0">
                          <a:effectLst/>
                        </a:rPr>
                        <a:t>Meng</a:t>
                      </a:r>
                      <a:endParaRPr lang="en-S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 vMerge="1">
                  <a:txBody>
                    <a:bodyPr/>
                    <a:lstStyle/>
                    <a:p>
                      <a:endParaRPr lang="en-S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4912142"/>
                  </a:ext>
                </a:extLst>
              </a:tr>
              <a:tr h="281595">
                <a:tc>
                  <a:txBody>
                    <a:bodyPr/>
                    <a:lstStyle/>
                    <a:p>
                      <a:r>
                        <a:rPr lang="en-SE" sz="1600" b="1">
                          <a:effectLst/>
                        </a:rPr>
                        <a:t>Xinyuan</a:t>
                      </a:r>
                      <a:endParaRPr lang="en-SE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r>
                        <a:rPr lang="en-SE" sz="1600" b="1">
                          <a:effectLst/>
                        </a:rPr>
                        <a:t>Wang</a:t>
                      </a:r>
                      <a:endParaRPr lang="en-SE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r>
                        <a:rPr lang="en-SE" sz="1600" dirty="0">
                          <a:effectLst/>
                        </a:rPr>
                        <a:t>Mengnan</a:t>
                      </a:r>
                      <a:endParaRPr lang="en-S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 rowSpan="4">
                  <a:txBody>
                    <a:bodyPr/>
                    <a:lstStyle/>
                    <a:p>
                      <a:r>
                        <a:rPr lang="en-SE" sz="1600" dirty="0">
                          <a:effectLst/>
                        </a:rPr>
                        <a:t>Atakan</a:t>
                      </a:r>
                      <a:endParaRPr lang="en-S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65204009"/>
                  </a:ext>
                </a:extLst>
              </a:tr>
              <a:tr h="281595">
                <a:tc>
                  <a:txBody>
                    <a:bodyPr/>
                    <a:lstStyle/>
                    <a:p>
                      <a:r>
                        <a:rPr lang="en-SE" sz="1600" b="1">
                          <a:effectLst/>
                        </a:rPr>
                        <a:t>Yehan</a:t>
                      </a:r>
                      <a:endParaRPr lang="en-SE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r>
                        <a:rPr lang="en-SE" sz="1600" b="1">
                          <a:effectLst/>
                        </a:rPr>
                        <a:t>Wang</a:t>
                      </a:r>
                      <a:endParaRPr lang="en-SE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r>
                        <a:rPr lang="en-SE" sz="1600" dirty="0">
                          <a:effectLst/>
                        </a:rPr>
                        <a:t>Mengnan</a:t>
                      </a:r>
                      <a:endParaRPr lang="en-S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 vMerge="1">
                  <a:txBody>
                    <a:bodyPr/>
                    <a:lstStyle/>
                    <a:p>
                      <a:endParaRPr lang="en-S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72919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SE" sz="1600" b="1">
                          <a:effectLst/>
                        </a:rPr>
                        <a:t>Jinghe</a:t>
                      </a:r>
                      <a:endParaRPr lang="en-SE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r>
                        <a:rPr lang="en-SE" sz="1600" b="1">
                          <a:effectLst/>
                        </a:rPr>
                        <a:t>Yan</a:t>
                      </a:r>
                      <a:endParaRPr lang="en-SE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r>
                        <a:rPr lang="en-SE" sz="1600" dirty="0">
                          <a:effectLst/>
                        </a:rPr>
                        <a:t>Mengzhen</a:t>
                      </a:r>
                      <a:endParaRPr lang="en-S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 vMerge="1">
                  <a:txBody>
                    <a:bodyPr/>
                    <a:lstStyle/>
                    <a:p>
                      <a:endParaRPr lang="en-S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0600994"/>
                  </a:ext>
                </a:extLst>
              </a:tr>
              <a:tr h="268038">
                <a:tc>
                  <a:txBody>
                    <a:bodyPr/>
                    <a:lstStyle/>
                    <a:p>
                      <a:r>
                        <a:rPr lang="en-SE" sz="1600" b="1">
                          <a:effectLst/>
                        </a:rPr>
                        <a:t>Yimiaho</a:t>
                      </a:r>
                      <a:endParaRPr lang="en-SE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r>
                        <a:rPr lang="en-SE" sz="1600" b="1" dirty="0">
                          <a:effectLst/>
                        </a:rPr>
                        <a:t>Zhu</a:t>
                      </a:r>
                      <a:endParaRPr lang="en-SE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r>
                        <a:rPr lang="en-SE" sz="1600" dirty="0">
                          <a:effectLst/>
                        </a:rPr>
                        <a:t>Mengzhen</a:t>
                      </a:r>
                      <a:endParaRPr lang="en-S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 vMerge="1">
                  <a:txBody>
                    <a:bodyPr/>
                    <a:lstStyle/>
                    <a:p>
                      <a:endParaRPr lang="en-S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387184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6F2D8126-946D-E547-868F-DC4100F288F9}"/>
              </a:ext>
            </a:extLst>
          </p:cNvPr>
          <p:cNvSpPr txBox="1"/>
          <p:nvPr/>
        </p:nvSpPr>
        <p:spPr>
          <a:xfrm>
            <a:off x="116115" y="6348464"/>
            <a:ext cx="29318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E" dirty="0"/>
              <a:t>Xiya is using Cheng’s account</a:t>
            </a:r>
          </a:p>
        </p:txBody>
      </p:sp>
    </p:spTree>
    <p:extLst>
      <p:ext uri="{BB962C8B-B14F-4D97-AF65-F5344CB8AC3E}">
        <p14:creationId xmlns:p14="http://schemas.microsoft.com/office/powerpoint/2010/main" val="3706474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ADCD727-7B7E-984C-838D-C6B830CBFC58}"/>
              </a:ext>
            </a:extLst>
          </p:cNvPr>
          <p:cNvSpPr txBox="1"/>
          <p:nvPr/>
        </p:nvSpPr>
        <p:spPr>
          <a:xfrm>
            <a:off x="1741715" y="993339"/>
            <a:ext cx="60960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E" sz="2800" dirty="0">
                <a:effectLst/>
              </a:rPr>
              <a:t>Ozlem (havva.altay@scilifelab.se)</a:t>
            </a:r>
          </a:p>
          <a:p>
            <a:r>
              <a:rPr lang="en-SE" sz="2800" dirty="0">
                <a:effectLst/>
              </a:rPr>
              <a:t>Xiangyu </a:t>
            </a:r>
            <a:r>
              <a:rPr lang="en-SE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(xiangyu.li</a:t>
            </a:r>
            <a:r>
              <a:rPr lang="en-SE" sz="2800" dirty="0">
                <a:effectLst/>
              </a:rPr>
              <a:t>@scilifelab.se)</a:t>
            </a:r>
            <a:endParaRPr lang="en-SE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SE" sz="2800" dirty="0">
                <a:effectLst/>
              </a:rPr>
              <a:t>Hong </a:t>
            </a:r>
            <a:r>
              <a:rPr lang="en-SE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(hong.yang</a:t>
            </a:r>
            <a:r>
              <a:rPr lang="en-SE" sz="2800" dirty="0">
                <a:effectLst/>
              </a:rPr>
              <a:t>@scilifelab.se)</a:t>
            </a:r>
          </a:p>
          <a:p>
            <a:r>
              <a:rPr lang="en-SE" sz="2800" dirty="0">
                <a:effectLst/>
              </a:rPr>
              <a:t>Xiya (</a:t>
            </a:r>
            <a:r>
              <a:rPr lang="en-GB" sz="2800" dirty="0" err="1">
                <a:effectLst/>
              </a:rPr>
              <a:t>xiya.song@scilifelab.se</a:t>
            </a:r>
            <a:r>
              <a:rPr lang="en-GB" sz="2800" dirty="0">
                <a:effectLst/>
              </a:rPr>
              <a:t> )</a:t>
            </a:r>
            <a:endParaRPr lang="en-SE" sz="2800" dirty="0">
              <a:effectLst/>
            </a:endParaRPr>
          </a:p>
          <a:p>
            <a:r>
              <a:rPr lang="en-SE" sz="2800" dirty="0">
                <a:effectLst/>
              </a:rPr>
              <a:t>Han (</a:t>
            </a:r>
            <a:r>
              <a:rPr lang="en-GB" sz="2800" dirty="0" err="1">
                <a:effectLst/>
              </a:rPr>
              <a:t>han.jin@scilifelab.se</a:t>
            </a:r>
            <a:r>
              <a:rPr lang="en-GB" sz="2800" dirty="0">
                <a:effectLst/>
              </a:rPr>
              <a:t> )</a:t>
            </a:r>
            <a:endParaRPr lang="en-SE" sz="2800" dirty="0">
              <a:effectLst/>
            </a:endParaRPr>
          </a:p>
          <a:p>
            <a:r>
              <a:rPr lang="en-SE" sz="2800" dirty="0">
                <a:effectLst/>
              </a:rPr>
              <a:t>Lingqi(</a:t>
            </a:r>
            <a:r>
              <a:rPr lang="en-GB" sz="2800" dirty="0" err="1">
                <a:effectLst/>
              </a:rPr>
              <a:t>lingqi.meng@scilifelab.se</a:t>
            </a:r>
            <a:r>
              <a:rPr lang="en-GB" sz="2800" dirty="0">
                <a:effectLst/>
              </a:rPr>
              <a:t> )</a:t>
            </a:r>
            <a:endParaRPr lang="en-SE" sz="2800" dirty="0">
              <a:effectLst/>
            </a:endParaRPr>
          </a:p>
          <a:p>
            <a:r>
              <a:rPr lang="en-SE" sz="2800" dirty="0">
                <a:effectLst/>
              </a:rPr>
              <a:t>Meng (</a:t>
            </a:r>
            <a:r>
              <a:rPr lang="en-GB" sz="2800" dirty="0" err="1">
                <a:effectLst/>
              </a:rPr>
              <a:t>meng.yuan@scilifelab.se</a:t>
            </a:r>
            <a:r>
              <a:rPr lang="en-GB" sz="2800" dirty="0">
                <a:effectLst/>
              </a:rPr>
              <a:t> )</a:t>
            </a:r>
            <a:endParaRPr lang="en-SE" sz="2800" dirty="0">
              <a:effectLst/>
            </a:endParaRPr>
          </a:p>
          <a:p>
            <a:r>
              <a:rPr lang="en-SE" sz="2800" dirty="0">
                <a:effectLst/>
              </a:rPr>
              <a:t>Mengnan (</a:t>
            </a:r>
            <a:r>
              <a:rPr lang="en-GB" sz="2800" dirty="0" err="1">
                <a:effectLst/>
              </a:rPr>
              <a:t>mengnan.shi@scilifelab.se</a:t>
            </a:r>
            <a:r>
              <a:rPr lang="en-GB" sz="2800" dirty="0">
                <a:effectLst/>
              </a:rPr>
              <a:t>)</a:t>
            </a:r>
            <a:endParaRPr lang="en-SE" sz="2800" dirty="0">
              <a:effectLst/>
            </a:endParaRPr>
          </a:p>
          <a:p>
            <a:r>
              <a:rPr lang="en-SE" sz="2800" dirty="0">
                <a:effectLst/>
              </a:rPr>
              <a:t>Mengzhen</a:t>
            </a:r>
            <a:r>
              <a:rPr lang="en-SE" sz="2800" dirty="0"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GB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mengzhen.li@scilifelab.se</a:t>
            </a:r>
            <a:r>
              <a:rPr lang="en-GB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SE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3922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E72266D7-35DF-8243-99D4-BD16848064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419" y="315181"/>
            <a:ext cx="6841189" cy="654281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E82F2F4-24D7-7C48-A4FB-4E4B1D7EB8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1237" y="854941"/>
            <a:ext cx="4765964" cy="204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947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Untitled by hyeorty1 on emaze">
            <a:extLst>
              <a:ext uri="{FF2B5EF4-FFF2-40B4-BE49-F238E27FC236}">
                <a16:creationId xmlns:a16="http://schemas.microsoft.com/office/drawing/2014/main" id="{0C6D07AD-FF05-D542-8501-979F47A2E7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627" y="1170234"/>
            <a:ext cx="5889178" cy="3934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4888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1804</TotalTime>
  <Words>341</Words>
  <Application>Microsoft Macintosh PowerPoint</Application>
  <PresentationFormat>Widescreen</PresentationFormat>
  <Paragraphs>141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ozlem altay</dc:creator>
  <cp:lastModifiedBy>ozlem altay</cp:lastModifiedBy>
  <cp:revision>31</cp:revision>
  <dcterms:created xsi:type="dcterms:W3CDTF">2021-10-20T19:19:23Z</dcterms:created>
  <dcterms:modified xsi:type="dcterms:W3CDTF">2022-10-31T11:32:46Z</dcterms:modified>
</cp:coreProperties>
</file>