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46BF-68D3-D5DA-411B-F673F33D1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CA918-7FD4-0E02-9DCD-FB97AFC27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8753-BF65-554D-B41D-2556FD93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9C3F9-044D-77D1-4F4D-850B276E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4342-71C2-4191-7571-70B69A20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9693-355A-0919-B5AE-B1390E14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E512F-FA02-D3F6-CF5D-BAF8CDA1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1E45-CC72-3CA6-FCEC-D8379E8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7CF7-A4A0-F72C-4734-BAF19E3E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1A81-6CF5-0FD7-0280-531636E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61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F07C4-D7ED-ECCD-5555-48990EAC3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EE549-EBAF-B95E-045D-325B78EA1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A2B3-C188-2B12-A893-16D6013A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31A5-6F4F-88FF-E4C6-86D89868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FD30-41C5-0539-B898-E76BA793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304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84D4-6E48-3158-2190-021826A4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715A-65F0-1B96-6881-E72F43AB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DD70F-A574-AA1F-2534-D2BA7462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652E-ED6C-8172-3926-A13F9B15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5B0C-688F-BAD2-434A-889257D8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149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7146-3BE3-1EA0-C049-13CCAC3F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674D-D953-BCE6-A949-5E78AAE8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5F94-A52D-5E05-4200-04398610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DC62-DBA5-CF7B-D261-C0E65CCA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9F42-7985-5AE1-F40B-A94CF8A3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523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30F0-8520-85D6-C0BB-27A1C3A3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D8A0-6196-D5CA-AB8A-05678E679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CE21A-0FA6-99B3-335F-FF872BB81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CE9C4-E786-2851-0D5E-622008F0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B42B4-6E4B-E1C8-19CA-A61615EF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D4D2-B5E6-CBBC-8830-BB9EFBBC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031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331E-1BFE-4F2A-D16A-77C21371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6090-E0F1-3621-C83B-2E8C0358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6F942-3150-AB0A-6F67-BC8EBE629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EA509-F402-F744-8503-17EB473BA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44AFA-1DAB-8342-5A37-E3BAC9DEB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9DF7B-09E0-7DF7-2848-842E2857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E38E0-B8D7-1F9B-0FCD-778B420C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FBA7A-B882-F591-16F0-CF985A58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60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E1AD-0BFE-DDBE-32A9-BE5A791D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8E9CD-7518-FFA8-69E5-C493D25E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D0D0-4C03-446F-29D1-72F54220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48637-41B5-F68E-F867-7F2B9826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417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7A236-C3C8-62CC-AB78-39D26D84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12311-9E07-866C-F725-6E01F3AD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CCFF-644E-E83D-14EC-CCACD02C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780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0D69-4C2D-757C-34CD-0291508B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1082-165B-0D32-2ED9-DFBA726F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25CC6-998B-9A81-4678-DABF5D192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98E68-1326-9F34-9BB8-646EEAB0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5F6B-920A-D1D7-929A-19B1FD8E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A1A94-BDC2-3D70-6831-8A305842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244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A7AF-6C16-5786-B11A-80EA5C72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7F838-D021-9129-86C5-3FE7C08A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449DA-5C00-48CD-3D16-50928C76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B9140-3908-3A66-FF94-701A5322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75B9E-326A-808D-999A-4C798D24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13A5-5D88-C365-53C7-B91337F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93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85B6F-5672-B583-4F6F-09CB9166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66F19-D74C-0438-928D-C7A93373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F62F-82E1-B34B-02F5-6D5560459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1AED-E2C2-E043-B405-200FE488A926}" type="datetimeFigureOut">
              <a:rPr lang="en-SE" smtClean="0"/>
              <a:t>2022-11-07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4F8B4-0198-DE89-20A2-1DAF35A8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993C-4DD2-1E23-94A8-15083446A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052A-C94F-0042-9D24-09EA168CE4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364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5D421-2896-FCC4-83C6-8FD42825C056}"/>
              </a:ext>
            </a:extLst>
          </p:cNvPr>
          <p:cNvSpPr txBox="1"/>
          <p:nvPr/>
        </p:nvSpPr>
        <p:spPr>
          <a:xfrm>
            <a:off x="4559643" y="420130"/>
            <a:ext cx="3197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do?</a:t>
            </a:r>
            <a:endParaRPr lang="en-SE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57671-CD2A-069E-BDF8-17723E38B623}"/>
              </a:ext>
            </a:extLst>
          </p:cNvPr>
          <p:cNvSpPr txBox="1"/>
          <p:nvPr/>
        </p:nvSpPr>
        <p:spPr>
          <a:xfrm>
            <a:off x="1123122" y="1311965"/>
            <a:ext cx="95849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matrix.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relative</a:t>
            </a:r>
            <a:r>
              <a:rPr lang="zh-CN" altLang="en-US" dirty="0"/>
              <a:t> </a:t>
            </a:r>
            <a:r>
              <a:rPr lang="en-US" altLang="zh-CN" dirty="0"/>
              <a:t>abundance.</a:t>
            </a:r>
            <a:endParaRPr lang="en-SE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relative</a:t>
            </a:r>
            <a:r>
              <a:rPr lang="zh-CN" altLang="en-US" dirty="0"/>
              <a:t> </a:t>
            </a:r>
            <a:r>
              <a:rPr lang="en-US" altLang="zh-CN" dirty="0"/>
              <a:t>abundance</a:t>
            </a:r>
            <a:r>
              <a:rPr lang="zh-CN" altLang="en-US" dirty="0"/>
              <a:t> </a:t>
            </a:r>
            <a:r>
              <a:rPr lang="en-US" altLang="zh-CN" dirty="0" err="1"/>
              <a:t>phyloseq</a:t>
            </a:r>
            <a:r>
              <a:rPr lang="zh-CN" altLang="en-US" dirty="0"/>
              <a:t> </a:t>
            </a:r>
            <a:r>
              <a:rPr lang="en-US" altLang="zh-CN" dirty="0"/>
              <a:t>objects,</a:t>
            </a:r>
            <a:r>
              <a:rPr lang="zh-CN" altLang="en-US" dirty="0"/>
              <a:t> </a:t>
            </a:r>
            <a:r>
              <a:rPr lang="en-US" altLang="zh-CN" dirty="0"/>
              <a:t>respectively.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alpha</a:t>
            </a:r>
            <a:r>
              <a:rPr lang="zh-CN" altLang="en-US" dirty="0"/>
              <a:t> </a:t>
            </a:r>
            <a:r>
              <a:rPr lang="en-US" altLang="zh-CN" dirty="0"/>
              <a:t>diversity</a:t>
            </a:r>
            <a:r>
              <a:rPr lang="zh-CN" altLang="en-US" dirty="0"/>
              <a:t> </a:t>
            </a:r>
            <a:r>
              <a:rPr lang="en-US" altLang="zh-CN" dirty="0"/>
              <a:t>(read)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beta</a:t>
            </a:r>
            <a:r>
              <a:rPr lang="zh-CN" altLang="en-US" dirty="0"/>
              <a:t> </a:t>
            </a:r>
            <a:r>
              <a:rPr lang="en-US" altLang="zh-CN" dirty="0"/>
              <a:t>diversity</a:t>
            </a:r>
            <a:r>
              <a:rPr lang="zh-CN" altLang="en-US" dirty="0"/>
              <a:t> </a:t>
            </a:r>
            <a:r>
              <a:rPr lang="en-US" altLang="zh-CN" dirty="0"/>
              <a:t>(relative</a:t>
            </a:r>
            <a:r>
              <a:rPr lang="zh-CN" altLang="en-US" dirty="0"/>
              <a:t> </a:t>
            </a:r>
            <a:r>
              <a:rPr lang="en-US" altLang="zh-CN" dirty="0"/>
              <a:t>abundance)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(alpha/beta</a:t>
            </a:r>
            <a:r>
              <a:rPr lang="zh-CN" altLang="en-US" dirty="0"/>
              <a:t> </a:t>
            </a:r>
            <a:r>
              <a:rPr lang="en-US" altLang="zh-CN" dirty="0"/>
              <a:t>diversity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species’</a:t>
            </a:r>
            <a:r>
              <a:rPr lang="zh-CN" altLang="en-US" dirty="0"/>
              <a:t> </a:t>
            </a:r>
            <a:r>
              <a:rPr lang="en-US" altLang="zh-CN" dirty="0"/>
              <a:t>relative</a:t>
            </a:r>
            <a:r>
              <a:rPr lang="zh-CN" altLang="en-US" dirty="0"/>
              <a:t> </a:t>
            </a:r>
            <a:r>
              <a:rPr lang="en-US" altLang="zh-CN" dirty="0"/>
              <a:t>abundance)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Disease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Female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male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comorbidity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diversity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species’</a:t>
            </a:r>
            <a:r>
              <a:rPr lang="zh-CN" altLang="en-US" dirty="0"/>
              <a:t> </a:t>
            </a:r>
            <a:r>
              <a:rPr lang="en-US" altLang="zh-CN" dirty="0"/>
              <a:t>relative</a:t>
            </a:r>
            <a:r>
              <a:rPr lang="zh-CN" altLang="en-US" dirty="0"/>
              <a:t> </a:t>
            </a:r>
            <a:r>
              <a:rPr lang="en-US" altLang="zh-CN" dirty="0"/>
              <a:t>abundance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diversity</a:t>
            </a:r>
            <a:r>
              <a:rPr lang="zh-CN" altLang="en-US" dirty="0"/>
              <a:t> </a:t>
            </a:r>
            <a:r>
              <a:rPr lang="en-US" altLang="zh-CN" dirty="0"/>
              <a:t>index?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species’</a:t>
            </a:r>
            <a:r>
              <a:rPr lang="zh-CN" altLang="en-US" dirty="0"/>
              <a:t> </a:t>
            </a:r>
            <a:r>
              <a:rPr lang="en-US" altLang="zh-CN" dirty="0"/>
              <a:t>relative</a:t>
            </a:r>
            <a:r>
              <a:rPr lang="zh-CN" altLang="en-US" dirty="0"/>
              <a:t> </a:t>
            </a:r>
            <a:r>
              <a:rPr lang="en-US" altLang="zh-CN" dirty="0"/>
              <a:t>abundance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B74137F-EC78-ABD9-83DA-67A674B9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69" y="3529927"/>
            <a:ext cx="2536687" cy="305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74187-AFC2-C53A-CBA4-30F6B8750106}"/>
              </a:ext>
            </a:extLst>
          </p:cNvPr>
          <p:cNvSpPr txBox="1"/>
          <p:nvPr/>
        </p:nvSpPr>
        <p:spPr>
          <a:xfrm>
            <a:off x="10129962" y="2918129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2068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Xiangyu Li</dc:creator>
  <cp:lastModifiedBy>Xiangyu Li</cp:lastModifiedBy>
  <cp:revision>1</cp:revision>
  <dcterms:created xsi:type="dcterms:W3CDTF">2022-11-07T14:37:10Z</dcterms:created>
  <dcterms:modified xsi:type="dcterms:W3CDTF">2022-11-07T14:51:04Z</dcterms:modified>
</cp:coreProperties>
</file>