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ahad Bayraktar" initials="AB" lastIdx="1" clrIdx="0">
    <p:extLst>
      <p:ext uri="{19B8F6BF-5375-455C-9EA6-DF929625EA0E}">
        <p15:presenceInfo xmlns:p15="http://schemas.microsoft.com/office/powerpoint/2012/main" userId="14342820e4f904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/>
    <p:restoredTop sz="88707"/>
  </p:normalViewPr>
  <p:slideViewPr>
    <p:cSldViewPr snapToGrid="0" snapToObjects="1">
      <p:cViewPr varScale="1">
        <p:scale>
          <a:sx n="113" d="100"/>
          <a:sy n="113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17:16:27.718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A54A4-9A14-244C-B80E-EECADC1C1E62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37149-36B6-AC4D-9680-AFD77BB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4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37149-36B6-AC4D-9680-AFD77BB93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4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1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1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3352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43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4617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39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08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5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1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4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8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7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52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5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3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2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FCE95B-9816-A148-895A-97A8BAF7C6B4}"/>
              </a:ext>
            </a:extLst>
          </p:cNvPr>
          <p:cNvSpPr/>
          <p:nvPr userDrawn="1"/>
        </p:nvSpPr>
        <p:spPr>
          <a:xfrm>
            <a:off x="11056537" y="-12180"/>
            <a:ext cx="896148" cy="799962"/>
          </a:xfrm>
          <a:prstGeom prst="rect">
            <a:avLst/>
          </a:prstGeom>
          <a:blipFill>
            <a:blip r:embed="rId18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8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chterlab/kallisto/releases/download/v0.46.1/kallisto_linux-v0.46.1.tar.g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tp://ftp.ensembl.org/pub/release-101/fasta/mus_musculus/cdna/Mus_musculus.GRCm38.cdna.all.fa.gz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E00B-4F0C-D14A-BE46-403BAD044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78027"/>
            <a:ext cx="8915399" cy="2262781"/>
          </a:xfrm>
        </p:spPr>
        <p:txBody>
          <a:bodyPr/>
          <a:lstStyle/>
          <a:p>
            <a:r>
              <a:rPr lang="en-US" b="1" dirty="0"/>
              <a:t>Transcriptomics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35125-F6E7-A04C-B8B6-AB446F4F5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865857"/>
            <a:ext cx="8915399" cy="3609083"/>
          </a:xfrm>
        </p:spPr>
        <p:txBody>
          <a:bodyPr>
            <a:normAutofit/>
          </a:bodyPr>
          <a:lstStyle/>
          <a:p>
            <a:r>
              <a:rPr lang="en-US" b="1" dirty="0"/>
              <a:t>MSc Microbiome in Health and Disease</a:t>
            </a:r>
          </a:p>
          <a:p>
            <a:r>
              <a:rPr lang="en-US" b="1"/>
              <a:t>7NNNMHD</a:t>
            </a:r>
            <a:endParaRPr lang="en-US" b="1" dirty="0"/>
          </a:p>
          <a:p>
            <a:r>
              <a:rPr lang="en-US" b="1" dirty="0"/>
              <a:t>Module 2</a:t>
            </a:r>
          </a:p>
          <a:p>
            <a:endParaRPr lang="en-US" dirty="0"/>
          </a:p>
          <a:p>
            <a:r>
              <a:rPr lang="en-US" dirty="0"/>
              <a:t>By Abdulahad Bayraktar</a:t>
            </a:r>
          </a:p>
          <a:p>
            <a:r>
              <a:rPr lang="en-US" dirty="0" err="1"/>
              <a:t>Mardinoglu</a:t>
            </a:r>
            <a:r>
              <a:rPr lang="en-US" dirty="0"/>
              <a:t> Lab</a:t>
            </a:r>
          </a:p>
          <a:p>
            <a:r>
              <a:rPr lang="en-US" dirty="0"/>
              <a:t>Centre for Host Microbiome Interactions</a:t>
            </a:r>
          </a:p>
          <a:p>
            <a:r>
              <a:rPr lang="en-US" dirty="0"/>
              <a:t>King’s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381457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0E75-E8FB-054F-84D3-FE8C967E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F45F-B917-A142-B1C1-5D693D5D2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## Install </a:t>
            </a:r>
            <a:r>
              <a:rPr lang="en-GB" dirty="0" err="1"/>
              <a:t>kallisto</a:t>
            </a:r>
            <a:r>
              <a:rPr lang="en-GB" dirty="0"/>
              <a:t> to user login directory</a:t>
            </a:r>
          </a:p>
          <a:p>
            <a:r>
              <a:rPr lang="en-GB" dirty="0"/>
              <a:t>cd ~</a:t>
            </a:r>
          </a:p>
          <a:p>
            <a:r>
              <a:rPr lang="en-GB" dirty="0"/>
              <a:t>## </a:t>
            </a:r>
            <a:r>
              <a:rPr lang="en-GB" dirty="0" err="1"/>
              <a:t>Downoad</a:t>
            </a:r>
            <a:r>
              <a:rPr lang="en-GB" dirty="0"/>
              <a:t> by </a:t>
            </a:r>
            <a:r>
              <a:rPr lang="en-GB" dirty="0" err="1"/>
              <a:t>conda</a:t>
            </a:r>
            <a:endParaRPr lang="en-GB" dirty="0"/>
          </a:p>
          <a:p>
            <a:r>
              <a:rPr lang="en-GB" dirty="0"/>
              <a:t># IGNORE: </a:t>
            </a:r>
            <a:r>
              <a:rPr lang="en-GB" dirty="0" err="1"/>
              <a:t>conda</a:t>
            </a:r>
            <a:r>
              <a:rPr lang="en-GB" dirty="0"/>
              <a:t> install </a:t>
            </a:r>
            <a:r>
              <a:rPr lang="en-GB" dirty="0" err="1"/>
              <a:t>kallisto</a:t>
            </a:r>
            <a:endParaRPr lang="en-GB" dirty="0"/>
          </a:p>
          <a:p>
            <a:r>
              <a:rPr lang="en-GB" dirty="0" err="1"/>
              <a:t>wget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https://github.com/pachterlab/kallisto/releases/download/v0.46.1/kallisto_linux-v0.46.1.tar.gz</a:t>
            </a:r>
            <a:endParaRPr lang="en-GB" dirty="0"/>
          </a:p>
          <a:p>
            <a:r>
              <a:rPr lang="en-GB" dirty="0" err="1"/>
              <a:t>gzip</a:t>
            </a:r>
            <a:r>
              <a:rPr lang="en-GB" dirty="0"/>
              <a:t> –d </a:t>
            </a:r>
            <a:r>
              <a:rPr lang="en-GB" dirty="0">
                <a:hlinkClick r:id="rId3"/>
              </a:rPr>
              <a:t>kallisto_linux-v0.46.1.tar.gz</a:t>
            </a:r>
            <a:endParaRPr lang="en-GB" dirty="0"/>
          </a:p>
          <a:p>
            <a:r>
              <a:rPr lang="en-GB" dirty="0"/>
              <a:t>tar -</a:t>
            </a:r>
            <a:r>
              <a:rPr lang="en-GB" dirty="0" err="1"/>
              <a:t>xvf</a:t>
            </a:r>
            <a:r>
              <a:rPr lang="en-GB" dirty="0"/>
              <a:t> kallisto_linux-v0.46.1.tar</a:t>
            </a:r>
          </a:p>
          <a:p>
            <a:r>
              <a:rPr lang="en-GB" dirty="0"/>
              <a:t>echo 'export PATH=$PATH:"~/</a:t>
            </a:r>
            <a:r>
              <a:rPr lang="en-GB" dirty="0" err="1"/>
              <a:t>kallisto</a:t>
            </a:r>
            <a:r>
              <a:rPr lang="en-GB" dirty="0"/>
              <a:t>"' &gt;&gt; ~/.</a:t>
            </a:r>
            <a:r>
              <a:rPr lang="en-GB" dirty="0" err="1"/>
              <a:t>bashrc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9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8116-96D3-5F48-81F7-DE5DDC4B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147F-3A01-B54F-A465-782033CF8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## better alternative, write one line below:</a:t>
            </a:r>
          </a:p>
          <a:p>
            <a:r>
              <a:rPr lang="en-GB" dirty="0"/>
              <a:t># export PATH=$PATH:"~/</a:t>
            </a:r>
            <a:r>
              <a:rPr lang="en-GB" dirty="0" err="1"/>
              <a:t>kallisto</a:t>
            </a:r>
            <a:r>
              <a:rPr lang="en-GB" dirty="0"/>
              <a:t>"</a:t>
            </a:r>
          </a:p>
          <a:p>
            <a:r>
              <a:rPr lang="en-GB" dirty="0"/>
              <a:t>## into </a:t>
            </a:r>
            <a:r>
              <a:rPr lang="en-GB" dirty="0" err="1"/>
              <a:t>bashrc</a:t>
            </a:r>
            <a:r>
              <a:rPr lang="en-GB" dirty="0"/>
              <a:t>, after typing command:</a:t>
            </a:r>
          </a:p>
          <a:p>
            <a:r>
              <a:rPr lang="en-GB" dirty="0"/>
              <a:t># nano ~/.</a:t>
            </a:r>
            <a:r>
              <a:rPr lang="en-GB" dirty="0" err="1"/>
              <a:t>bashrc</a:t>
            </a:r>
            <a:br>
              <a:rPr lang="en-GB" dirty="0"/>
            </a:br>
            <a:r>
              <a:rPr lang="en-GB" dirty="0"/>
              <a:t># User specific aliases and functions</a:t>
            </a:r>
          </a:p>
          <a:p>
            <a:r>
              <a:rPr lang="en-GB" dirty="0"/>
              <a:t>export PATH="/</a:t>
            </a:r>
            <a:r>
              <a:rPr lang="en-GB" dirty="0" err="1"/>
              <a:t>usr</a:t>
            </a:r>
            <a:r>
              <a:rPr lang="en-GB" dirty="0"/>
              <a:t>/bin/"</a:t>
            </a:r>
          </a:p>
          <a:p>
            <a:r>
              <a:rPr lang="en-GB" dirty="0"/>
              <a:t>export PATH=$PATH:"/bin/"</a:t>
            </a:r>
          </a:p>
          <a:p>
            <a:r>
              <a:rPr lang="en-GB" dirty="0"/>
              <a:t>export PATH=$PATH:"~/tools"</a:t>
            </a:r>
          </a:p>
          <a:p>
            <a:r>
              <a:rPr lang="en-GB" dirty="0"/>
              <a:t>export PATH="~/</a:t>
            </a:r>
            <a:r>
              <a:rPr lang="en-GB" dirty="0" err="1"/>
              <a:t>kallisto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Save it, return to terminal</a:t>
            </a:r>
          </a:p>
          <a:p>
            <a:r>
              <a:rPr lang="en-GB" dirty="0"/>
              <a:t>source ~/.</a:t>
            </a:r>
            <a:r>
              <a:rPr lang="en-GB" dirty="0" err="1"/>
              <a:t>bashrc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9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359DB-629F-4F41-93AB-9191BD8A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CE013-56F7-3C44-862A-473B268EB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## change working directory accordingly</a:t>
            </a:r>
          </a:p>
          <a:p>
            <a:r>
              <a:rPr lang="en-GB" dirty="0" err="1"/>
              <a:t>work_dir</a:t>
            </a:r>
            <a:r>
              <a:rPr lang="en-GB" dirty="0"/>
              <a:t> = "~"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## go to working directory, create folders</a:t>
            </a:r>
          </a:p>
          <a:p>
            <a:r>
              <a:rPr lang="en-GB" dirty="0"/>
              <a:t>cd $</a:t>
            </a:r>
            <a:r>
              <a:rPr lang="en-GB" dirty="0" err="1"/>
              <a:t>work_dir</a:t>
            </a:r>
            <a:endParaRPr lang="en-GB" dirty="0"/>
          </a:p>
          <a:p>
            <a:r>
              <a:rPr lang="en-GB" dirty="0" err="1"/>
              <a:t>mkdir</a:t>
            </a:r>
            <a:r>
              <a:rPr lang="en-GB" dirty="0"/>
              <a:t> msc-microbiome_2020</a:t>
            </a:r>
          </a:p>
          <a:p>
            <a:r>
              <a:rPr lang="en-GB" dirty="0"/>
              <a:t>cd msc-microbiome_2020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2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90ED-F041-CC47-B138-C7E6CF0F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CAE1B-281A-B146-984D-5F71ED22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## Download FASTQ files (inputs) and FASTA file (reference genome)</a:t>
            </a:r>
          </a:p>
          <a:p>
            <a:pPr marL="0" indent="0">
              <a:buNone/>
            </a:pPr>
            <a:r>
              <a:rPr lang="en-GB" dirty="0" err="1"/>
              <a:t>wget</a:t>
            </a:r>
            <a:r>
              <a:rPr lang="en-GB" dirty="0"/>
              <a:t> ftp://</a:t>
            </a:r>
            <a:r>
              <a:rPr lang="en-GB" dirty="0" err="1"/>
              <a:t>ftp.sra.ebi.ac.uk</a:t>
            </a:r>
            <a:r>
              <a:rPr lang="en-GB" dirty="0"/>
              <a:t>/vol1/</a:t>
            </a:r>
            <a:r>
              <a:rPr lang="en-GB" dirty="0" err="1"/>
              <a:t>fastq</a:t>
            </a:r>
            <a:r>
              <a:rPr lang="en-GB" dirty="0"/>
              <a:t>/SRR606/002/SRR6068402/SRR6068402_1.fastq.gz</a:t>
            </a:r>
          </a:p>
          <a:p>
            <a:pPr marL="0" indent="0">
              <a:buNone/>
            </a:pPr>
            <a:r>
              <a:rPr lang="en-GB" dirty="0" err="1"/>
              <a:t>wget</a:t>
            </a:r>
            <a:r>
              <a:rPr lang="en-GB" dirty="0"/>
              <a:t> ftp://</a:t>
            </a:r>
            <a:r>
              <a:rPr lang="en-GB" dirty="0" err="1"/>
              <a:t>ftp.sra.ebi.ac.uk</a:t>
            </a:r>
            <a:r>
              <a:rPr lang="en-GB" dirty="0"/>
              <a:t>/vol1/</a:t>
            </a:r>
            <a:r>
              <a:rPr lang="en-GB" dirty="0" err="1"/>
              <a:t>fastq</a:t>
            </a:r>
            <a:r>
              <a:rPr lang="en-GB" dirty="0"/>
              <a:t>/SRR606/002/SRR6068402/SRR6068402_2.fastq.gz</a:t>
            </a:r>
          </a:p>
          <a:p>
            <a:pPr marL="0" indent="0">
              <a:buNone/>
            </a:pPr>
            <a:r>
              <a:rPr lang="en-GB" dirty="0" err="1"/>
              <a:t>wget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ftp://ftp.ensembl.org/pub/release-101/fasta/mus_musculus/cdna/Mus_musculus.GRCm38.cdna.all.fa.gz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# To check whether they have been downloaded successfully</a:t>
            </a:r>
          </a:p>
          <a:p>
            <a:pPr marL="0" indent="0">
              <a:buNone/>
            </a:pPr>
            <a:r>
              <a:rPr lang="en-GB" dirty="0"/>
              <a:t>ls -lth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4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0B61-E46D-1A45-8A8D-520312B3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BF760-72EC-914A-8225-BA4A5D053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## Index genome</a:t>
            </a:r>
          </a:p>
          <a:p>
            <a:pPr marL="0" indent="0">
              <a:buNone/>
            </a:pPr>
            <a:r>
              <a:rPr lang="en-GB" dirty="0" err="1"/>
              <a:t>kallisto</a:t>
            </a:r>
            <a:r>
              <a:rPr lang="en-GB" dirty="0"/>
              <a:t> index -</a:t>
            </a:r>
            <a:r>
              <a:rPr lang="en-GB" dirty="0" err="1"/>
              <a:t>i</a:t>
            </a:r>
            <a:r>
              <a:rPr lang="en-GB" dirty="0"/>
              <a:t> Mouse Mus_musculus.GRCm38.cdna.all.fa.gz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## </a:t>
            </a:r>
            <a:r>
              <a:rPr lang="en-GB" dirty="0" err="1"/>
              <a:t>mkdir</a:t>
            </a:r>
            <a:r>
              <a:rPr lang="en-GB" dirty="0"/>
              <a:t> abundances folder</a:t>
            </a:r>
          </a:p>
          <a:p>
            <a:pPr marL="0" indent="0">
              <a:buNone/>
            </a:pPr>
            <a:r>
              <a:rPr lang="en-GB" dirty="0"/>
              <a:t># </a:t>
            </a:r>
            <a:r>
              <a:rPr lang="en-GB" dirty="0" err="1"/>
              <a:t>mkdir</a:t>
            </a:r>
            <a:r>
              <a:rPr lang="en-GB" dirty="0"/>
              <a:t> ../abundances</a:t>
            </a:r>
          </a:p>
          <a:p>
            <a:pPr marL="0" indent="0">
              <a:buNone/>
            </a:pPr>
            <a:r>
              <a:rPr lang="en-GB" dirty="0"/>
              <a:t># </a:t>
            </a:r>
            <a:r>
              <a:rPr lang="en-GB" dirty="0" err="1"/>
              <a:t>mkdir</a:t>
            </a:r>
            <a:r>
              <a:rPr lang="en-GB" dirty="0"/>
              <a:t> ../abundances/SRR6068402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## Quantify</a:t>
            </a:r>
          </a:p>
          <a:p>
            <a:pPr marL="0" indent="0">
              <a:buNone/>
            </a:pPr>
            <a:r>
              <a:rPr lang="en-GB" dirty="0" err="1"/>
              <a:t>kallisto</a:t>
            </a:r>
            <a:r>
              <a:rPr lang="en-GB" dirty="0"/>
              <a:t> quant -</a:t>
            </a:r>
            <a:r>
              <a:rPr lang="en-GB" dirty="0" err="1"/>
              <a:t>i</a:t>
            </a:r>
            <a:r>
              <a:rPr lang="en-GB" dirty="0"/>
              <a:t> Mouse -o ../abundances/SRR6068402 SRR6068402_1.fastq.gz SRR6068402_2.fastq.gz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019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5382-6DE3-E742-8A7E-EFFA7928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Time 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4F00B-C6AF-434C-BBB9-E7CB6480A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8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2160-4914-1A4C-9E78-A3FAF82B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2ED83-1FC7-7542-9E64-CB9505E9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647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{0D912A69-0E24-0345-8FC5-6D6F07ADD2F3}tf10001069</Template>
  <TotalTime>2207</TotalTime>
  <Words>374</Words>
  <Application>Microsoft Macintosh PowerPoint</Application>
  <PresentationFormat>Widescreen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Transcriptomics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Rstudio Time !!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Transcriptomics</dc:title>
  <dc:creator>Abdulahad Bayraktar</dc:creator>
  <cp:lastModifiedBy>Abdulahad Bayraktar</cp:lastModifiedBy>
  <cp:revision>29</cp:revision>
  <dcterms:created xsi:type="dcterms:W3CDTF">2020-11-01T21:47:09Z</dcterms:created>
  <dcterms:modified xsi:type="dcterms:W3CDTF">2022-11-08T00:49:23Z</dcterms:modified>
</cp:coreProperties>
</file>