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Составной драйвер для </a:t>
            </a:r>
            <a:r>
              <a:rPr lang="en-US" dirty="0"/>
              <a:t>SIM*;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Демон клавиш;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4941168"/>
            <a:ext cx="3704456" cy="1752600"/>
          </a:xfrm>
        </p:spPr>
        <p:txBody>
          <a:bodyPr/>
          <a:lstStyle/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Чеботарев М.М.</a:t>
            </a:r>
          </a:p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04.05.2117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7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 кнопок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3 внешних источника прерываний;</a:t>
            </a:r>
          </a:p>
          <a:p>
            <a:r>
              <a:rPr lang="ru-RU" dirty="0" smtClean="0"/>
              <a:t>На данный момент связь с </a:t>
            </a:r>
            <a:r>
              <a:rPr lang="en-US" dirty="0" err="1" smtClean="0"/>
              <a:t>Ofono</a:t>
            </a:r>
            <a:r>
              <a:rPr lang="en-US" dirty="0" smtClean="0"/>
              <a:t> </a:t>
            </a:r>
            <a:r>
              <a:rPr lang="ru-RU" dirty="0" smtClean="0"/>
              <a:t>через </a:t>
            </a:r>
            <a:r>
              <a:rPr lang="en-US" dirty="0" smtClean="0"/>
              <a:t>D-Bus</a:t>
            </a:r>
            <a:r>
              <a:rPr lang="ru-RU" dirty="0" smtClean="0"/>
              <a:t> шину;</a:t>
            </a:r>
          </a:p>
          <a:p>
            <a:r>
              <a:rPr lang="ru-RU" dirty="0" smtClean="0"/>
              <a:t>Управление </a:t>
            </a:r>
            <a:r>
              <a:rPr lang="en-US" dirty="0" smtClean="0"/>
              <a:t>GPIO </a:t>
            </a:r>
            <a:r>
              <a:rPr lang="ru-RU" dirty="0" smtClean="0"/>
              <a:t>без перекомпиляции </a:t>
            </a:r>
            <a:r>
              <a:rPr lang="en-US" dirty="0" smtClean="0"/>
              <a:t>BLOB;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Статус: завершен, </a:t>
            </a:r>
            <a:r>
              <a:rPr lang="en-US" dirty="0" smtClean="0"/>
              <a:t>v</a:t>
            </a:r>
            <a:r>
              <a:rPr lang="ru-RU" dirty="0" smtClean="0"/>
              <a:t>1.2;</a:t>
            </a:r>
          </a:p>
          <a:p>
            <a:endParaRPr lang="en-US" dirty="0"/>
          </a:p>
          <a:p>
            <a:r>
              <a:rPr lang="en-US" b="1" dirty="0" smtClean="0"/>
              <a:t>+</a:t>
            </a:r>
            <a:r>
              <a:rPr lang="ru-RU" dirty="0" smtClean="0"/>
              <a:t> 	сделано близко к </a:t>
            </a:r>
            <a:r>
              <a:rPr lang="en-US" dirty="0" smtClean="0"/>
              <a:t>POSIX</a:t>
            </a:r>
            <a:r>
              <a:rPr lang="ru-RU" dirty="0" smtClean="0"/>
              <a:t> стандартам; 	регистрация в системе;</a:t>
            </a:r>
          </a:p>
          <a:p>
            <a:r>
              <a:rPr lang="ru-RU" b="1" dirty="0" smtClean="0"/>
              <a:t>-</a:t>
            </a:r>
            <a:r>
              <a:rPr lang="ru-RU" dirty="0" smtClean="0"/>
              <a:t>	</a:t>
            </a:r>
            <a:r>
              <a:rPr lang="en-US" dirty="0" err="1" smtClean="0"/>
              <a:t>PyDBus</a:t>
            </a:r>
            <a:r>
              <a:rPr lang="en-US" dirty="0" smtClean="0"/>
              <a:t> </a:t>
            </a:r>
            <a:r>
              <a:rPr lang="ru-RU" dirty="0" smtClean="0"/>
              <a:t> медленный</a:t>
            </a:r>
            <a:r>
              <a:rPr lang="en-US" dirty="0" smtClean="0"/>
              <a:t>; </a:t>
            </a:r>
            <a:r>
              <a:rPr lang="en-US" dirty="0" err="1" smtClean="0"/>
              <a:t>Dbus</a:t>
            </a:r>
            <a:r>
              <a:rPr lang="en-US" dirty="0" smtClean="0"/>
              <a:t> – </a:t>
            </a:r>
            <a:r>
              <a:rPr lang="ru-RU" dirty="0" smtClean="0"/>
              <a:t>сложен.</a:t>
            </a:r>
          </a:p>
        </p:txBody>
      </p:sp>
    </p:spTree>
    <p:extLst>
      <p:ext uri="{BB962C8B-B14F-4D97-AF65-F5344CB8AC3E}">
        <p14:creationId xmlns:p14="http://schemas.microsoft.com/office/powerpoint/2010/main" val="293977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Драйвер сост. </a:t>
            </a:r>
            <a:r>
              <a:rPr lang="ru-RU" dirty="0" err="1" smtClean="0"/>
              <a:t>устр</a:t>
            </a:r>
            <a:r>
              <a:rPr lang="ru-RU" dirty="0" smtClean="0"/>
              <a:t>.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Цель: заменить </a:t>
            </a:r>
            <a:r>
              <a:rPr lang="en-US" dirty="0" err="1" smtClean="0"/>
              <a:t>Dbus</a:t>
            </a:r>
            <a:r>
              <a:rPr lang="en-US" dirty="0" smtClean="0"/>
              <a:t>-</a:t>
            </a:r>
            <a:r>
              <a:rPr lang="ru-RU" dirty="0" smtClean="0"/>
              <a:t>демон на более быстрый и компактный модуль ядра;</a:t>
            </a:r>
            <a:endParaRPr lang="en-US" dirty="0" smtClean="0"/>
          </a:p>
          <a:p>
            <a:r>
              <a:rPr lang="ru-RU" dirty="0" smtClean="0"/>
              <a:t>Что сделано: написан вариант, включающий в себя 2 подмодуля; установлен способ взаимодействия между модулями. Набор команд </a:t>
            </a:r>
            <a:r>
              <a:rPr lang="ru-RU" b="1" dirty="0" smtClean="0"/>
              <a:t>не полный</a:t>
            </a:r>
            <a:r>
              <a:rPr lang="ru-RU" dirty="0" smtClean="0"/>
              <a:t>. Свои </a:t>
            </a:r>
            <a:r>
              <a:rPr lang="ru-RU" smtClean="0"/>
              <a:t>системные вызовы.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Статус: завершен на </a:t>
            </a:r>
            <a:r>
              <a:rPr lang="en-US" dirty="0" smtClean="0"/>
              <a:t>~</a:t>
            </a:r>
            <a:r>
              <a:rPr lang="ru-RU" dirty="0" smtClean="0"/>
              <a:t>30</a:t>
            </a:r>
            <a:r>
              <a:rPr lang="en-US" dirty="0" smtClean="0"/>
              <a:t>-40</a:t>
            </a:r>
            <a:r>
              <a:rPr lang="ru-RU" dirty="0" smtClean="0"/>
              <a:t>%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+	выигрыш в производительности; быстрое наращивание набора команд;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1984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Вероятные дополнения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Разделение демона клавиш на 2:</a:t>
            </a:r>
          </a:p>
          <a:p>
            <a:pPr lvl="1"/>
            <a:r>
              <a:rPr lang="ru-RU" dirty="0"/>
              <a:t>д. управления экраном;</a:t>
            </a:r>
          </a:p>
          <a:p>
            <a:pPr lvl="1"/>
            <a:r>
              <a:rPr lang="ru-RU" dirty="0"/>
              <a:t>д. управления звуком;</a:t>
            </a:r>
          </a:p>
          <a:p>
            <a:r>
              <a:rPr lang="ru-RU" dirty="0" smtClean="0"/>
              <a:t>2. Д. контроля заряда аккумулятора;</a:t>
            </a:r>
          </a:p>
          <a:p>
            <a:r>
              <a:rPr lang="ru-RU" dirty="0" smtClean="0"/>
              <a:t>3. </a:t>
            </a:r>
            <a:r>
              <a:rPr lang="en-US" dirty="0" smtClean="0"/>
              <a:t>shot-</a:t>
            </a:r>
            <a:r>
              <a:rPr lang="ru-RU" dirty="0" smtClean="0"/>
              <a:t>демон синхронизации времени;</a:t>
            </a:r>
          </a:p>
        </p:txBody>
      </p:sp>
    </p:spTree>
    <p:extLst>
      <p:ext uri="{BB962C8B-B14F-4D97-AF65-F5344CB8AC3E}">
        <p14:creationId xmlns:p14="http://schemas.microsoft.com/office/powerpoint/2010/main" val="282213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129</Words>
  <Application>Microsoft Office PowerPoint</Application>
  <PresentationFormat>Экран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Составной драйвер для SIM*; Демон клавиш;</vt:lpstr>
      <vt:lpstr>Демон кнопок</vt:lpstr>
      <vt:lpstr>Драйвер сост. устр. </vt:lpstr>
      <vt:lpstr>Вероятные дополнения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Составной драйвер для SIM*; Демон клавиш;</dc:title>
  <dc:creator>michael</dc:creator>
  <cp:lastModifiedBy>michael</cp:lastModifiedBy>
  <cp:revision>7</cp:revision>
  <dcterms:created xsi:type="dcterms:W3CDTF">2017-05-04T10:14:26Z</dcterms:created>
  <dcterms:modified xsi:type="dcterms:W3CDTF">2017-05-04T10:54:46Z</dcterms:modified>
</cp:coreProperties>
</file>