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63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6BD5B6-84C9-4AFA-A1D7-7510CB5996B5}" type="datetimeFigureOut">
              <a:rPr lang="ru-RU" smtClean="0"/>
              <a:pPr/>
              <a:t>14.06.2017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00DC35-1A95-4ABB-A974-EDA6DE26643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1714488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ru-RU" sz="2700" b="1" dirty="0"/>
              <a:t>Курсовой проект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ru-RU" sz="2700" b="1" dirty="0"/>
              <a:t>Дисциплина</a:t>
            </a:r>
            <a:r>
              <a:rPr lang="ru-RU" sz="2700" dirty="0"/>
              <a:t>: Системное программирование</a:t>
            </a:r>
            <a:br>
              <a:rPr lang="ru-RU" sz="2700" dirty="0"/>
            </a:br>
            <a:r>
              <a:rPr lang="ru-RU" sz="2700" b="1" dirty="0"/>
              <a:t>Тема</a:t>
            </a:r>
            <a:r>
              <a:rPr lang="ru-RU" sz="2700" dirty="0"/>
              <a:t>: Разработка инсталлятора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500306"/>
            <a:ext cx="7772400" cy="1285884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 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Необходимо разработать собственный инсталлятор</a:t>
            </a:r>
          </a:p>
          <a:p>
            <a:r>
              <a:rPr lang="ru-RU" sz="2400" b="1" dirty="0" smtClean="0"/>
              <a:t>Язык </a:t>
            </a:r>
            <a:r>
              <a:rPr lang="ru-RU" sz="2400" b="1" dirty="0"/>
              <a:t>программирования</a:t>
            </a:r>
            <a:r>
              <a:rPr lang="ru-RU" sz="2400" dirty="0"/>
              <a:t> :</a:t>
            </a:r>
            <a:r>
              <a:rPr lang="en-US" sz="2400" dirty="0"/>
              <a:t>C</a:t>
            </a:r>
            <a:r>
              <a:rPr lang="ru-RU" sz="2400" dirty="0"/>
              <a:t>++</a:t>
            </a:r>
          </a:p>
          <a:p>
            <a:r>
              <a:rPr lang="ru-RU" sz="2400" b="1" dirty="0"/>
              <a:t>Среда разработки</a:t>
            </a:r>
            <a:r>
              <a:rPr lang="ru-RU" sz="2400" dirty="0"/>
              <a:t>: </a:t>
            </a:r>
            <a:r>
              <a:rPr lang="en-US" sz="2400" dirty="0"/>
              <a:t>Microsoft Visual Studio</a:t>
            </a:r>
            <a:r>
              <a:rPr lang="ru-RU" sz="2400" dirty="0"/>
              <a:t> </a:t>
            </a:r>
            <a:r>
              <a:rPr lang="ru-RU" sz="2400" dirty="0" smtClean="0"/>
              <a:t>2013</a:t>
            </a:r>
            <a:endParaRPr lang="ru-RU" sz="2400" dirty="0"/>
          </a:p>
          <a:p>
            <a:r>
              <a:rPr lang="ru-RU" sz="2400" b="1" dirty="0"/>
              <a:t>Инструментарий пользователя</a:t>
            </a:r>
            <a:r>
              <a:rPr lang="ru-RU" sz="2400" dirty="0"/>
              <a:t>: </a:t>
            </a:r>
            <a:r>
              <a:rPr lang="ru-RU" sz="2400" dirty="0" smtClean="0"/>
              <a:t>Консольное приложение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 bIns="91440" anchor="b" anchorCtr="0">
            <a:normAutofit fontScale="90000"/>
          </a:bodyPr>
          <a:lstStyle/>
          <a:p>
            <a:pPr algn="ctr"/>
            <a:r>
              <a:rPr lang="ru-RU" dirty="0" smtClean="0"/>
              <a:t>Функциональная структура приложения</a:t>
            </a:r>
            <a:br>
              <a:rPr lang="ru-RU" dirty="0" smtClean="0"/>
            </a:br>
            <a:endParaRPr lang="ru-RU" dirty="0" smtClean="0"/>
          </a:p>
        </p:txBody>
      </p:sp>
      <p:pic>
        <p:nvPicPr>
          <p:cNvPr id="4098" name="Picture 2" descr="C:\Users\Hellen_User\Downloads\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1"/>
            <a:ext cx="8072494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 bIns="91440" anchor="b" anchorCtr="0">
            <a:normAutofit/>
          </a:bodyPr>
          <a:lstStyle/>
          <a:p>
            <a:pPr algn="ctr"/>
            <a:r>
              <a:rPr lang="ru-RU" dirty="0" smtClean="0"/>
              <a:t>Работа с реестром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2143116"/>
            <a:ext cx="75724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CHAR szPath0[] = "SOFTWARE\\Microsoft\\Windows\\</a:t>
            </a:r>
            <a:r>
              <a:rPr lang="en-US" dirty="0" err="1" smtClean="0"/>
              <a:t>CurrentVersion</a:t>
            </a:r>
            <a:r>
              <a:rPr lang="en-US" dirty="0" smtClean="0"/>
              <a:t>\\";</a:t>
            </a:r>
          </a:p>
          <a:p>
            <a:endParaRPr lang="ru-RU" dirty="0" smtClean="0"/>
          </a:p>
          <a:p>
            <a:r>
              <a:rPr lang="en-US" dirty="0" smtClean="0"/>
              <a:t>CHAR szBuf0[MAX_PATH];</a:t>
            </a:r>
          </a:p>
          <a:p>
            <a:r>
              <a:rPr lang="en-US" dirty="0" smtClean="0"/>
              <a:t>DWORD dwBufLen0 = MAX_PATH;</a:t>
            </a:r>
          </a:p>
          <a:p>
            <a:endParaRPr lang="ru-RU" dirty="0" smtClean="0"/>
          </a:p>
          <a:p>
            <a:r>
              <a:rPr lang="en-US" dirty="0" smtClean="0"/>
              <a:t>if (</a:t>
            </a:r>
            <a:r>
              <a:rPr lang="en-US" dirty="0" err="1" smtClean="0"/>
              <a:t>RegGetValue</a:t>
            </a:r>
            <a:r>
              <a:rPr lang="en-US" dirty="0" smtClean="0"/>
              <a:t>(HKEY_LOCAL_MACHINE, szPath0, "</a:t>
            </a:r>
            <a:r>
              <a:rPr lang="en-US" dirty="0" err="1" smtClean="0"/>
              <a:t>ProgramFilesDir</a:t>
            </a:r>
            <a:r>
              <a:rPr lang="en-US" dirty="0" smtClean="0"/>
              <a:t>", RRF_RT_REG_SZ, NULL, (BYTE*)szBuf0, &amp;dwBufLen0) != ERROR_SUCCESS){</a:t>
            </a:r>
          </a:p>
          <a:p>
            <a:r>
              <a:rPr lang="ru-RU" dirty="0" err="1" smtClean="0"/>
              <a:t>cout</a:t>
            </a:r>
            <a:r>
              <a:rPr lang="ru-RU" dirty="0" smtClean="0"/>
              <a:t> &lt;&lt; "При чтении строки произошла ошибка" &lt;&lt; </a:t>
            </a:r>
            <a:r>
              <a:rPr lang="ru-RU" dirty="0" err="1" smtClean="0"/>
              <a:t>endl</a:t>
            </a:r>
            <a:r>
              <a:rPr lang="ru-RU" dirty="0" smtClean="0"/>
              <a:t>;</a:t>
            </a:r>
          </a:p>
          <a:p>
            <a:r>
              <a:rPr lang="en-US" dirty="0" smtClean="0"/>
              <a:t>//return 4;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00364" y="92867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каталога </a:t>
            </a:r>
            <a:r>
              <a:rPr lang="en-US" dirty="0" smtClean="0"/>
              <a:t>Program Files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 bIns="91440" anchor="b" anchorCtr="0">
            <a:normAutofit/>
          </a:bodyPr>
          <a:lstStyle/>
          <a:p>
            <a:pPr algn="ctr"/>
            <a:r>
              <a:rPr lang="ru-RU" dirty="0" smtClean="0"/>
              <a:t>Работа с реестром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2143116"/>
            <a:ext cx="75724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szPath</a:t>
            </a:r>
            <a:r>
              <a:rPr lang="en-US" dirty="0" smtClean="0"/>
              <a:t>[] = "SOFTWARE\\Microsoft\\Windows\\</a:t>
            </a:r>
            <a:r>
              <a:rPr lang="en-US" dirty="0" err="1" smtClean="0"/>
              <a:t>CurrentVersion</a:t>
            </a:r>
            <a:r>
              <a:rPr lang="en-US" dirty="0" smtClean="0"/>
              <a:t>\\Explorer\\Shell Folders\\";</a:t>
            </a:r>
          </a:p>
          <a:p>
            <a:endParaRPr lang="ru-RU" dirty="0" smtClean="0"/>
          </a:p>
          <a:p>
            <a:r>
              <a:rPr lang="en-US" dirty="0" smtClean="0"/>
              <a:t>CHAR szBuf1[MAX_PATH];</a:t>
            </a:r>
          </a:p>
          <a:p>
            <a:r>
              <a:rPr lang="en-US" dirty="0" smtClean="0"/>
              <a:t>DWORD </a:t>
            </a:r>
            <a:r>
              <a:rPr lang="en-US" dirty="0" err="1" smtClean="0"/>
              <a:t>dwBufLen</a:t>
            </a:r>
            <a:r>
              <a:rPr lang="en-US" dirty="0" smtClean="0"/>
              <a:t> = MAX_PATH;</a:t>
            </a:r>
          </a:p>
          <a:p>
            <a:endParaRPr lang="ru-RU" dirty="0" smtClean="0"/>
          </a:p>
          <a:p>
            <a:r>
              <a:rPr lang="en-US" dirty="0" smtClean="0"/>
              <a:t>if (</a:t>
            </a:r>
            <a:r>
              <a:rPr lang="en-US" dirty="0" err="1" smtClean="0"/>
              <a:t>RegGetValue</a:t>
            </a:r>
            <a:r>
              <a:rPr lang="en-US" dirty="0" smtClean="0"/>
              <a:t>(HKEY_CURRENT_USER, </a:t>
            </a:r>
            <a:r>
              <a:rPr lang="en-US" dirty="0" err="1" smtClean="0"/>
              <a:t>szPath</a:t>
            </a:r>
            <a:r>
              <a:rPr lang="en-US" dirty="0" smtClean="0"/>
              <a:t>, "Desktop", RRF_RT_REG_SZ, NULL, (BYTE*)szBuf1, &amp;</a:t>
            </a:r>
            <a:r>
              <a:rPr lang="en-US" dirty="0" err="1" smtClean="0"/>
              <a:t>dwBufLen</a:t>
            </a:r>
            <a:r>
              <a:rPr lang="en-US" dirty="0" smtClean="0"/>
              <a:t>) != ERROR_SUCCESS){</a:t>
            </a:r>
          </a:p>
          <a:p>
            <a:r>
              <a:rPr lang="ru-RU" dirty="0" err="1" smtClean="0"/>
              <a:t>cout</a:t>
            </a:r>
            <a:r>
              <a:rPr lang="ru-RU" dirty="0" smtClean="0"/>
              <a:t> &lt;&lt; "При чтении строки произошла ошибка" &lt;&lt; </a:t>
            </a:r>
            <a:r>
              <a:rPr lang="ru-RU" dirty="0" err="1" smtClean="0"/>
              <a:t>endl</a:t>
            </a:r>
            <a:r>
              <a:rPr lang="ru-RU" dirty="0" smtClean="0"/>
              <a:t>;</a:t>
            </a:r>
          </a:p>
          <a:p>
            <a:r>
              <a:rPr lang="en-US" dirty="0" smtClean="0"/>
              <a:t>//return 4;</a:t>
            </a:r>
          </a:p>
          <a:p>
            <a:r>
              <a:rPr lang="ru-RU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3174" y="1000108"/>
            <a:ext cx="419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каталога </a:t>
            </a:r>
            <a:r>
              <a:rPr lang="en-US" dirty="0" smtClean="0"/>
              <a:t>Desktop </a:t>
            </a:r>
            <a:r>
              <a:rPr lang="ru-RU" dirty="0" smtClean="0"/>
              <a:t>(Рабочий стол)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 bIns="91440" anchor="b" anchorCtr="0">
            <a:normAutofit/>
          </a:bodyPr>
          <a:lstStyle/>
          <a:p>
            <a:pPr algn="ctr"/>
            <a:r>
              <a:rPr lang="ru-RU" dirty="0" smtClean="0"/>
              <a:t>Работа с реестром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2214554"/>
            <a:ext cx="75724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std::string s1, s3;</a:t>
            </a:r>
          </a:p>
          <a:p>
            <a:r>
              <a:rPr lang="en-US" dirty="0" smtClean="0"/>
              <a:t>s1 = "SOFTWARE\\";</a:t>
            </a:r>
          </a:p>
          <a:p>
            <a:r>
              <a:rPr lang="en-US" dirty="0" smtClean="0"/>
              <a:t>s3 = s1 + </a:t>
            </a:r>
            <a:r>
              <a:rPr lang="en-US" dirty="0" err="1" smtClean="0"/>
              <a:t>prog_name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LPCTSTR lp_s3 = s3.c_str();</a:t>
            </a:r>
          </a:p>
          <a:p>
            <a:r>
              <a:rPr lang="en-US" dirty="0" smtClean="0"/>
              <a:t>HKEY HKey1;</a:t>
            </a:r>
          </a:p>
          <a:p>
            <a:r>
              <a:rPr lang="en-US" dirty="0" err="1" smtClean="0"/>
              <a:t>RegCreateKey</a:t>
            </a:r>
            <a:r>
              <a:rPr lang="en-US" dirty="0" smtClean="0"/>
              <a:t>(HKEY_CURRENT_USER, lp_s3, &amp;HKey1);</a:t>
            </a:r>
          </a:p>
          <a:p>
            <a:r>
              <a:rPr lang="en-US" dirty="0" err="1" smtClean="0"/>
              <a:t>RegCreateKey</a:t>
            </a:r>
            <a:r>
              <a:rPr lang="en-US" dirty="0" smtClean="0"/>
              <a:t>(HKEY_LOCAL_MACHINE, lp_s3, &amp;HKey1);//SEE WOW6432NODE</a:t>
            </a:r>
          </a:p>
          <a:p>
            <a:r>
              <a:rPr lang="en-US" dirty="0" smtClean="0"/>
              <a:t>return 10;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43174" y="1000108"/>
            <a:ext cx="386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Поддерево параметров программы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Выполнение программы</a:t>
            </a:r>
            <a:endParaRPr lang="ru-RU" sz="3600" dirty="0"/>
          </a:p>
        </p:txBody>
      </p:sp>
      <p:pic>
        <p:nvPicPr>
          <p:cNvPr id="1026" name="Picture 2" descr="E:\5CURSE\2SEM\OS\oc презентация инсталлятор\oc презентация инсталлятор\Screenshot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38" y="1427163"/>
            <a:ext cx="7183437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Выполнение программы</a:t>
            </a:r>
            <a:endParaRPr lang="ru-RU" sz="3600" dirty="0"/>
          </a:p>
        </p:txBody>
      </p:sp>
      <p:pic>
        <p:nvPicPr>
          <p:cNvPr id="2050" name="Picture 2" descr="E:\5CURSE\2SEM\OS\oc презентация инсталлятор\oc презентация инсталлятор\Screenshot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1071570" cy="133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 descr="E:\5CURSE\2SEM\OS\oc презентация инсталлятор\oc презентация инсталлятор\Screenshot_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142984"/>
            <a:ext cx="3738556" cy="2494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E:\5CURSE\2SEM\OS\oc презентация инсталлятор\oc презентация инсталлятор\Screenshot_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4000504"/>
            <a:ext cx="375285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Выполнение программы</a:t>
            </a:r>
            <a:endParaRPr lang="ru-RU" sz="3600" dirty="0"/>
          </a:p>
        </p:txBody>
      </p:sp>
      <p:pic>
        <p:nvPicPr>
          <p:cNvPr id="3074" name="Picture 2" descr="E:\5CURSE\2SEM\OS\oc презентация инсталлятор\oc презентация инсталлятор\Screenshot_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2753406" cy="502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 descr="E:\5CURSE\2SEM\OS\oc презентация инсталлятор\oc презентация инсталлятор\Screenshot_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785926"/>
            <a:ext cx="4786346" cy="3980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374</TotalTime>
  <Words>235</Words>
  <Application>Microsoft Office PowerPoint</Application>
  <PresentationFormat>Экран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Справедливость</vt:lpstr>
      <vt:lpstr>Курсовой проект Дисциплина: Системное программирование Тема: Разработка инсталлятора </vt:lpstr>
      <vt:lpstr>Постановка задачи</vt:lpstr>
      <vt:lpstr>Функциональная структура приложения </vt:lpstr>
      <vt:lpstr>Работа с реестром</vt:lpstr>
      <vt:lpstr>Работа с реестром</vt:lpstr>
      <vt:lpstr>Работа с реестром</vt:lpstr>
      <vt:lpstr>Выполнение программы</vt:lpstr>
      <vt:lpstr>Выполнение программы</vt:lpstr>
      <vt:lpstr>Выполнение программы</vt:lpstr>
      <vt:lpstr>Спасибо за внимание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Дисциплина: Системное программирование Тема: Разработка инсталлятора</dc:title>
  <dc:creator>Hellen_User</dc:creator>
  <cp:lastModifiedBy>Hellen_User</cp:lastModifiedBy>
  <cp:revision>28</cp:revision>
  <dcterms:created xsi:type="dcterms:W3CDTF">2017-05-04T07:21:14Z</dcterms:created>
  <dcterms:modified xsi:type="dcterms:W3CDTF">2017-06-14T02:11:19Z</dcterms:modified>
</cp:coreProperties>
</file>