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Разработка </a:t>
            </a:r>
            <a:r>
              <a:rPr lang="ru-RU" b="1" dirty="0" smtClean="0"/>
              <a:t>демонов поддержки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периферийных устройств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5157192"/>
            <a:ext cx="6400800" cy="105767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Чеботарев М.М.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2017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Демон контроля звука (</a:t>
            </a:r>
            <a:r>
              <a:rPr lang="en-US" dirty="0" err="1"/>
              <a:t>btn</a:t>
            </a:r>
            <a:r>
              <a:rPr lang="ru-RU" dirty="0"/>
              <a:t>_</a:t>
            </a:r>
            <a:r>
              <a:rPr lang="en-US" dirty="0"/>
              <a:t>sound</a:t>
            </a:r>
            <a:r>
              <a:rPr lang="ru-RU" dirty="0"/>
              <a:t>)</a:t>
            </a:r>
            <a:endParaRPr lang="ru-RU" dirty="0"/>
          </a:p>
        </p:txBody>
      </p:sp>
      <p:pic>
        <p:nvPicPr>
          <p:cNvPr id="4" name="Рисунок 3" descr="C:\Users\michael\Downloads\btn_sound.FileStru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264696" cy="5086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ru-RU" dirty="0" smtClean="0"/>
              <a:t>Заключение, с чем активно велась работа?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769171"/>
          </a:xfrm>
        </p:spPr>
        <p:txBody>
          <a:bodyPr/>
          <a:lstStyle/>
          <a:p>
            <a:pPr algn="ctr"/>
            <a:r>
              <a:rPr lang="en-US" b="1" dirty="0"/>
              <a:t>#I2C       #</a:t>
            </a:r>
            <a:r>
              <a:rPr lang="en-US" b="1" dirty="0" err="1"/>
              <a:t>Dbus</a:t>
            </a:r>
            <a:r>
              <a:rPr lang="en-US" b="1" dirty="0"/>
              <a:t>        #</a:t>
            </a:r>
            <a:r>
              <a:rPr lang="en-US" b="1" dirty="0" err="1"/>
              <a:t>QDbus</a:t>
            </a:r>
            <a:r>
              <a:rPr lang="en-US" b="1" dirty="0"/>
              <a:t>       #RTC       #services       #MCU        #</a:t>
            </a:r>
            <a:r>
              <a:rPr lang="en-US" b="1" dirty="0" err="1"/>
              <a:t>gpio</a:t>
            </a:r>
            <a:r>
              <a:rPr lang="en-US" b="1" dirty="0"/>
              <a:t>        #</a:t>
            </a:r>
            <a:r>
              <a:rPr lang="en-US" b="1" dirty="0" err="1"/>
              <a:t>systemd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Время </a:t>
            </a:r>
            <a:r>
              <a:rPr lang="en-US" dirty="0" smtClean="0"/>
              <a:t>~82</a:t>
            </a:r>
            <a:r>
              <a:rPr lang="ru-RU" dirty="0" smtClean="0"/>
              <a:t>ч(май) + </a:t>
            </a:r>
            <a:r>
              <a:rPr lang="en-US" dirty="0" smtClean="0"/>
              <a:t>~32</a:t>
            </a:r>
            <a:r>
              <a:rPr lang="ru-RU" dirty="0" smtClean="0"/>
              <a:t>ч(апрель)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аппаратное-программное обеспечение, предоставляющее следующее:</a:t>
            </a:r>
          </a:p>
          <a:p>
            <a:r>
              <a:rPr lang="ru-RU" dirty="0" smtClean="0"/>
              <a:t>точное время;</a:t>
            </a:r>
          </a:p>
          <a:p>
            <a:r>
              <a:rPr lang="ru-RU" dirty="0" smtClean="0"/>
              <a:t>информацию о заряде батареи;</a:t>
            </a:r>
          </a:p>
          <a:p>
            <a:r>
              <a:rPr lang="ru-RU" dirty="0" smtClean="0"/>
              <a:t>управление яркостью экрана;</a:t>
            </a:r>
          </a:p>
          <a:p>
            <a:r>
              <a:rPr lang="ru-RU" dirty="0"/>
              <a:t>в</a:t>
            </a:r>
            <a:r>
              <a:rPr lang="ru-RU" dirty="0" smtClean="0"/>
              <a:t>озможность включения/выключения </a:t>
            </a:r>
            <a:r>
              <a:rPr lang="en-US" dirty="0" err="1" smtClean="0"/>
              <a:t>RPi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6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ПО </a:t>
            </a:r>
            <a:r>
              <a:rPr lang="en-US" dirty="0" err="1" smtClean="0"/>
              <a:t>XXon</a:t>
            </a:r>
            <a:r>
              <a:rPr lang="en-US" dirty="0"/>
              <a:t> </a:t>
            </a:r>
            <a:r>
              <a:rPr lang="en-US" dirty="0" err="1"/>
              <a:t>смартфона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2" y="1340768"/>
            <a:ext cx="7750404" cy="41764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5576" y="5733256"/>
            <a:ext cx="77313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rtc_daemon</a:t>
            </a:r>
            <a:r>
              <a:rPr lang="en-US" b="1" dirty="0" smtClean="0"/>
              <a:t> </a:t>
            </a:r>
            <a:r>
              <a:rPr lang="ru-RU" b="1" dirty="0" smtClean="0"/>
              <a:t>	</a:t>
            </a:r>
            <a:r>
              <a:rPr lang="en-US" dirty="0" smtClean="0"/>
              <a:t>– </a:t>
            </a:r>
            <a:r>
              <a:rPr lang="ru-RU" dirty="0" smtClean="0"/>
              <a:t>демон синхронизации времени;</a:t>
            </a:r>
          </a:p>
          <a:p>
            <a:r>
              <a:rPr lang="en-US" b="1" dirty="0" err="1" smtClean="0"/>
              <a:t>btn_sound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– </a:t>
            </a:r>
            <a:r>
              <a:rPr lang="ru-RU" dirty="0" smtClean="0"/>
              <a:t>демон управления звуков и обработки событий кнопок;</a:t>
            </a:r>
          </a:p>
          <a:p>
            <a:r>
              <a:rPr lang="en-US" b="1" dirty="0" err="1" smtClean="0"/>
              <a:t>cerebro</a:t>
            </a:r>
            <a:r>
              <a:rPr lang="en-US" dirty="0" smtClean="0"/>
              <a:t> </a:t>
            </a:r>
            <a:r>
              <a:rPr lang="ru-RU" dirty="0" smtClean="0"/>
              <a:t>		</a:t>
            </a:r>
            <a:r>
              <a:rPr lang="en-US" dirty="0" smtClean="0"/>
              <a:t>– </a:t>
            </a:r>
            <a:r>
              <a:rPr lang="ru-RU" dirty="0" smtClean="0"/>
              <a:t>демон поддержки МК;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7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6056" y="274638"/>
            <a:ext cx="3610744" cy="1143000"/>
          </a:xfrm>
        </p:spPr>
        <p:txBody>
          <a:bodyPr/>
          <a:lstStyle/>
          <a:p>
            <a:r>
              <a:rPr lang="en-US" dirty="0" smtClean="0"/>
              <a:t>RTC-</a:t>
            </a:r>
            <a:r>
              <a:rPr lang="ru-RU" dirty="0" smtClean="0"/>
              <a:t>демон</a:t>
            </a:r>
            <a:endParaRPr lang="ru-RU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4999459" cy="2318147"/>
          </a:xfrm>
          <a:prstGeom prst="rect">
            <a:avLst/>
          </a:prstGeom>
          <a:noFill/>
          <a:ln>
            <a:solidFill>
              <a:schemeClr val="tx1"/>
            </a:solidFill>
            <a:prstDash/>
          </a:ln>
        </p:spPr>
      </p:pic>
      <p:sp>
        <p:nvSpPr>
          <p:cNvPr id="5" name="Прямоугольник 4"/>
          <p:cNvSpPr/>
          <p:nvPr/>
        </p:nvSpPr>
        <p:spPr>
          <a:xfrm>
            <a:off x="35853" y="29021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pi@raspberrypi</a:t>
            </a:r>
            <a:r>
              <a:rPr lang="en-US" dirty="0"/>
              <a:t>:~ $ </a:t>
            </a:r>
            <a:r>
              <a:rPr lang="en-US" b="1" dirty="0" err="1"/>
              <a:t>sudo</a:t>
            </a:r>
            <a:r>
              <a:rPr lang="en-US" b="1" dirty="0"/>
              <a:t> i2cdetect -y 1</a:t>
            </a:r>
            <a:endParaRPr lang="ru-RU" dirty="0"/>
          </a:p>
          <a:p>
            <a:r>
              <a:rPr lang="en-US" dirty="0"/>
              <a:t>     </a:t>
            </a:r>
            <a:r>
              <a:rPr lang="ru-RU" dirty="0"/>
              <a:t>0  1  2  3  4  5  6  7  8  9  </a:t>
            </a:r>
            <a:r>
              <a:rPr lang="en-US" dirty="0"/>
              <a:t>a</a:t>
            </a:r>
            <a:r>
              <a:rPr lang="ru-RU" dirty="0"/>
              <a:t>  </a:t>
            </a:r>
            <a:r>
              <a:rPr lang="en-US" dirty="0"/>
              <a:t>b</a:t>
            </a:r>
            <a:r>
              <a:rPr lang="ru-RU" dirty="0"/>
              <a:t>  </a:t>
            </a:r>
            <a:r>
              <a:rPr lang="en-US" dirty="0"/>
              <a:t>c</a:t>
            </a:r>
            <a:r>
              <a:rPr lang="ru-RU" dirty="0"/>
              <a:t>  </a:t>
            </a:r>
            <a:r>
              <a:rPr lang="en-US" dirty="0"/>
              <a:t>d</a:t>
            </a:r>
            <a:r>
              <a:rPr lang="ru-RU" dirty="0"/>
              <a:t>  </a:t>
            </a:r>
            <a:r>
              <a:rPr lang="en-US" dirty="0"/>
              <a:t>e</a:t>
            </a:r>
            <a:r>
              <a:rPr lang="ru-RU" dirty="0"/>
              <a:t>  </a:t>
            </a:r>
            <a:r>
              <a:rPr lang="en-US" dirty="0"/>
              <a:t>f</a:t>
            </a:r>
            <a:endParaRPr lang="ru-RU" dirty="0"/>
          </a:p>
          <a:p>
            <a:r>
              <a:rPr lang="ru-RU" dirty="0"/>
              <a:t>00:          -- -- -- -- -- -- -- -- -- -- -- -- --</a:t>
            </a:r>
          </a:p>
          <a:p>
            <a:r>
              <a:rPr lang="ru-RU" dirty="0"/>
              <a:t>10: -- -- -- -- -- -- -- -- -- -- -- -- -- -- -- --</a:t>
            </a:r>
          </a:p>
          <a:p>
            <a:r>
              <a:rPr lang="ru-RU" dirty="0"/>
              <a:t>20: -- -- -- -- -- -- -- -- -- -- -- -- -- -- -- --</a:t>
            </a:r>
          </a:p>
          <a:p>
            <a:r>
              <a:rPr lang="ru-RU" dirty="0"/>
              <a:t>30: -- -- -- -- -- -- -- -- -- -- -- -- -- -- -- --</a:t>
            </a:r>
          </a:p>
          <a:p>
            <a:r>
              <a:rPr lang="ru-RU" dirty="0"/>
              <a:t>40: -- -- -- -- -- -- -- -- -- -- -- -- -- -- -- --</a:t>
            </a:r>
          </a:p>
          <a:p>
            <a:r>
              <a:rPr lang="ru-RU" dirty="0"/>
              <a:t>50: -- -- -- -- -- -- -- </a:t>
            </a:r>
            <a:r>
              <a:rPr lang="ru-RU" b="1" dirty="0"/>
              <a:t>57</a:t>
            </a:r>
            <a:r>
              <a:rPr lang="ru-RU" dirty="0"/>
              <a:t> -- -- -- -- -- -- -- --</a:t>
            </a:r>
          </a:p>
          <a:p>
            <a:r>
              <a:rPr lang="ru-RU" dirty="0"/>
              <a:t>60: -- -- -- -- -- -- -- -- </a:t>
            </a:r>
            <a:r>
              <a:rPr lang="en-US" b="1" dirty="0"/>
              <a:t>UU</a:t>
            </a:r>
            <a:r>
              <a:rPr lang="ru-RU" dirty="0"/>
              <a:t> -- -- -- -- -- -- --</a:t>
            </a:r>
          </a:p>
          <a:p>
            <a:r>
              <a:rPr lang="ru-RU" dirty="0"/>
              <a:t>70: -- -- -- -- -- -- -- 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3039343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Основные моменты: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о</a:t>
            </a:r>
            <a:r>
              <a:rPr lang="ru-RU" sz="2400" dirty="0" smtClean="0"/>
              <a:t>беспечивает  синхронизацию в оба направления;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еализован как </a:t>
            </a:r>
            <a:r>
              <a:rPr lang="en-US" sz="2400" dirty="0" err="1" smtClean="0"/>
              <a:t>oneshot</a:t>
            </a:r>
            <a:r>
              <a:rPr lang="en-US" sz="2400" dirty="0" smtClean="0"/>
              <a:t>-</a:t>
            </a:r>
            <a:r>
              <a:rPr lang="ru-RU" sz="2400" dirty="0" smtClean="0"/>
              <a:t>демон;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RTC-</a:t>
            </a:r>
            <a:r>
              <a:rPr lang="ru-RU" sz="2400" dirty="0" smtClean="0"/>
              <a:t>модуль поддерживается </a:t>
            </a:r>
            <a:r>
              <a:rPr lang="ru-RU" sz="2400" dirty="0" err="1" smtClean="0"/>
              <a:t>доп.драйвером</a:t>
            </a:r>
            <a:r>
              <a:rPr lang="ru-RU" sz="2400" dirty="0" smtClean="0"/>
              <a:t> (</a:t>
            </a:r>
            <a:r>
              <a:rPr lang="en-US" sz="2400" dirty="0" smtClean="0"/>
              <a:t>/</a:t>
            </a:r>
            <a:r>
              <a:rPr lang="en-US" sz="2400" dirty="0" err="1" smtClean="0"/>
              <a:t>dev</a:t>
            </a:r>
            <a:r>
              <a:rPr lang="en-US" sz="2400" dirty="0" smtClean="0"/>
              <a:t>/rtc0</a:t>
            </a:r>
            <a:r>
              <a:rPr lang="ru-RU" sz="2400" dirty="0" smtClean="0"/>
              <a:t>)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83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Апп.обес</a:t>
            </a:r>
            <a:r>
              <a:rPr lang="ru-RU" dirty="0" smtClean="0"/>
              <a:t>. </a:t>
            </a:r>
            <a:r>
              <a:rPr lang="en-US" dirty="0" err="1"/>
              <a:t>D</a:t>
            </a:r>
            <a:r>
              <a:rPr lang="en-US" dirty="0" err="1" smtClean="0"/>
              <a:t>igispark</a:t>
            </a:r>
            <a:r>
              <a:rPr lang="en-US" dirty="0" smtClean="0"/>
              <a:t> </a:t>
            </a:r>
            <a:r>
              <a:rPr lang="en-US" dirty="0"/>
              <a:t>MCU </a:t>
            </a:r>
            <a:r>
              <a:rPr lang="en-US" dirty="0" err="1"/>
              <a:t>ATtiny</a:t>
            </a:r>
            <a:r>
              <a:rPr lang="ru-RU" dirty="0" smtClean="0"/>
              <a:t>85</a:t>
            </a:r>
            <a:r>
              <a:rPr lang="en-US" dirty="0" smtClean="0"/>
              <a:t> (</a:t>
            </a:r>
            <a:r>
              <a:rPr lang="en-US" dirty="0" err="1" smtClean="0"/>
              <a:t>Cerebro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776" y="1772816"/>
            <a:ext cx="4176464" cy="4186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67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n>
                  <a:solidFill>
                    <a:schemeClr val="bg1"/>
                  </a:solidFill>
                </a:ln>
              </a:rPr>
              <a:t>ПО на МК (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DigiSpark</a:t>
            </a:r>
            <a:r>
              <a:rPr lang="ru-RU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ru-RU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Объект 3" descr="C:\Users\michael\Downloads\cerebro.MCU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136904" cy="6237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245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Архитектура ПО </a:t>
            </a:r>
            <a:r>
              <a:rPr lang="en-US" dirty="0" err="1" smtClean="0"/>
              <a:t>Cerebro</a:t>
            </a:r>
            <a:endParaRPr lang="ru-RU" dirty="0"/>
          </a:p>
        </p:txBody>
      </p:sp>
      <p:pic>
        <p:nvPicPr>
          <p:cNvPr id="4" name="Объект 3" descr="C:\Users\michael\Downloads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6264696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2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:\Users\michael\Downloads\cerebro.thread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4809"/>
            <a:ext cx="7894317" cy="5993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771800" y="188640"/>
            <a:ext cx="590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err="1" smtClean="0"/>
              <a:t>Cerebro</a:t>
            </a:r>
            <a:r>
              <a:rPr lang="en-US" sz="2800" dirty="0" smtClean="0"/>
              <a:t>. </a:t>
            </a:r>
            <a:r>
              <a:rPr lang="ru-RU" sz="2800" dirty="0" smtClean="0"/>
              <a:t>Алгоритм работы демона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88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тесты и как выполнены?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24" y="4537121"/>
            <a:ext cx="3101992" cy="18398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53" y="4537121"/>
            <a:ext cx="3463825" cy="204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24" y="1165723"/>
            <a:ext cx="68214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3953488"/>
            <a:ext cx="168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MCU tests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54666" y="3905735"/>
            <a:ext cx="3441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Daemon </a:t>
            </a:r>
            <a:r>
              <a:rPr lang="en-US" sz="2800" dirty="0" err="1" smtClean="0"/>
              <a:t>Cerebro</a:t>
            </a:r>
            <a:r>
              <a:rPr lang="en-US" sz="2800" dirty="0" smtClean="0"/>
              <a:t> tests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00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295</Words>
  <Application>Microsoft Office PowerPoint</Application>
  <PresentationFormat>Экран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Разработка демонов поддержки периферийных устройств</vt:lpstr>
      <vt:lpstr>Постановка задачи</vt:lpstr>
      <vt:lpstr>ПО XXon смартфона </vt:lpstr>
      <vt:lpstr>RTC-демон</vt:lpstr>
      <vt:lpstr>Апп.обес. Digispark MCU ATtiny85 (Cerebro)</vt:lpstr>
      <vt:lpstr>ПО на МК (DigiSpark)</vt:lpstr>
      <vt:lpstr>Архитектура ПО Cerebro</vt:lpstr>
      <vt:lpstr>Презентация PowerPoint</vt:lpstr>
      <vt:lpstr>Какие тесты и как выполнены?</vt:lpstr>
      <vt:lpstr>Демон контроля звука (btn_sound)</vt:lpstr>
      <vt:lpstr>Презентация PowerPoint</vt:lpstr>
      <vt:lpstr>Заключение, с чем активно велась работа?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демонов поддержки периферийных устройств</dc:title>
  <dc:creator>michael</dc:creator>
  <cp:lastModifiedBy>michael</cp:lastModifiedBy>
  <cp:revision>9</cp:revision>
  <dcterms:created xsi:type="dcterms:W3CDTF">2017-06-02T06:19:49Z</dcterms:created>
  <dcterms:modified xsi:type="dcterms:W3CDTF">2017-06-02T07:19:16Z</dcterms:modified>
</cp:coreProperties>
</file>