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80" r:id="rId6"/>
    <p:sldId id="282" r:id="rId7"/>
    <p:sldId id="283" r:id="rId8"/>
    <p:sldId id="286" r:id="rId9"/>
    <p:sldId id="285" r:id="rId10"/>
    <p:sldId id="284" r:id="rId11"/>
    <p:sldId id="281" r:id="rId12"/>
    <p:sldId id="279" r:id="rId13"/>
    <p:sldId id="261" r:id="rId14"/>
    <p:sldId id="277" r:id="rId15"/>
    <p:sldId id="262" r:id="rId16"/>
    <p:sldId id="263" r:id="rId17"/>
    <p:sldId id="264" r:id="rId18"/>
    <p:sldId id="266" r:id="rId19"/>
    <p:sldId id="267" r:id="rId20"/>
    <p:sldId id="268" r:id="rId21"/>
    <p:sldId id="274" r:id="rId22"/>
    <p:sldId id="275" r:id="rId23"/>
    <p:sldId id="278" r:id="rId24"/>
    <p:sldId id="276" r:id="rId25"/>
    <p:sldId id="260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종호" initials="박종" lastIdx="1" clrIdx="0">
    <p:extLst>
      <p:ext uri="{19B8F6BF-5375-455C-9EA6-DF929625EA0E}">
        <p15:presenceInfo xmlns:p15="http://schemas.microsoft.com/office/powerpoint/2012/main" userId="b9a215f7d2c3e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데이터계열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 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데이터계열 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 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408824"/>
        <c:axId val="69040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데이터계열 3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범주 1 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408824"/>
        <c:axId val="690405296"/>
      </c:lineChart>
      <c:catAx>
        <c:axId val="69040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2"/>
                </a:solidFill>
                <a:latin typeface="Meiryo UI"/>
                <a:ea typeface="Meiryo UI"/>
                <a:cs typeface="Meiryo UI"/>
              </a:defRPr>
            </a:pPr>
            <a:endParaRPr lang="ko-KR"/>
          </a:p>
        </c:txPr>
        <c:crossAx val="690405296"/>
        <c:crosses val="autoZero"/>
        <c:auto val="1"/>
        <c:lblAlgn val="ctr"/>
        <c:lblOffset val="100"/>
        <c:noMultiLvlLbl val="0"/>
      </c:catAx>
      <c:valAx>
        <c:axId val="69040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2"/>
                </a:solidFill>
                <a:latin typeface="Meiryo UI"/>
                <a:ea typeface="Meiryo UI"/>
                <a:cs typeface="Meiryo UI"/>
              </a:defRPr>
            </a:pPr>
            <a:endParaRPr lang="ko-KR"/>
          </a:p>
        </c:txPr>
        <c:crossAx val="690408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>
              <a:solidFill>
                <a:schemeClr val="tx2"/>
              </a:solidFill>
              <a:latin typeface="Meiryo UI"/>
              <a:ea typeface="Meiryo UI"/>
              <a:cs typeface="Meiryo UI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eiryo UI"/>
          <a:ea typeface="Meiryo UI"/>
          <a:cs typeface="Meiryo UI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ko-KR"/>
              <a:t>그래프 타이틀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2099667834623727E-2"/>
          <c:y val="0.1782071795216735"/>
          <c:w val="0.8158006643307526"/>
          <c:h val="0.6474573193033198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행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A2-4DE0-8664-F0E576FF22D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A2-4DE0-8664-F0E576FF22D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A2-4DE0-8664-F0E576FF22D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A2-4DE0-8664-F0E576FF22D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3A2-4DE0-8664-F0E576FF22D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3A2-4DE0-8664-F0E576FF22D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3A2-4DE0-8664-F0E576FF22D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3A2-4DE0-8664-F0E576FF22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Лист1!$A$2:$A$13</c:f>
              <c:strCache>
                <c:ptCount val="5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1.7226888433974505E-2"/>
          <c:y val="0.91777123242292158"/>
          <c:w val="0.98277311156602554"/>
          <c:h val="8.22287675770784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lang="ja-JP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ja-JP" noProof="0">
          <a:latin typeface="+mn-ea"/>
          <a:ea typeface="+mn-ea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204-46F5-90C6-1D8C59BE6AC7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1204-46F5-90C6-1D8C59BE6AC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04-46F5-90C6-1D8C59BE6A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04-46F5-90C6-1D8C59BE6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EDC-437B-8FD5-3C325E6ADEA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C-437B-8FD5-3C325E6ADE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C-437B-8FD5-3C325E6AD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4CA-4DED-A055-5821C898951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CA-4DED-A055-5821C89895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CA-4DED-A055-5821C8989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3-4D66-B7A1-83079F7F29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53-4D66-B7A1-83079F7F29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53-4D66-B7A1-83079F7F29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182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1413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TEAM 11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819835" y="3145008"/>
            <a:ext cx="8552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PROJECT PROPOSAL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2052" name="Picture 4" descr="트렐로 보드">
            <a:extLst>
              <a:ext uri="{FF2B5EF4-FFF2-40B4-BE49-F238E27FC236}">
                <a16:creationId xmlns:a16="http://schemas.microsoft.com/office/drawing/2014/main" id="{40D11AE5-0EAA-430A-BC33-AD915CA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11" y="1474364"/>
            <a:ext cx="3571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903F-D9FF-4513-BE6D-2B2C510E10F8}"/>
              </a:ext>
            </a:extLst>
          </p:cNvPr>
          <p:cNvSpPr txBox="1"/>
          <p:nvPr/>
        </p:nvSpPr>
        <p:spPr>
          <a:xfrm>
            <a:off x="1183011" y="3774331"/>
            <a:ext cx="865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 Management PROGRAM runs like a 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Based on Text First, implement GUI if we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PROGRAM interacts with server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1EC6-8DF3-42AF-9143-83C4557471B3}"/>
              </a:ext>
            </a:extLst>
          </p:cNvPr>
          <p:cNvSpPr txBox="1"/>
          <p:nvPr/>
        </p:nvSpPr>
        <p:spPr>
          <a:xfrm>
            <a:off x="5051079" y="1474364"/>
            <a:ext cx="5863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/>
              <a:t>Lirello</a:t>
            </a:r>
            <a:endParaRPr lang="en-US" altLang="ko-KR" sz="7200" dirty="0"/>
          </a:p>
          <a:p>
            <a:r>
              <a:rPr lang="en-US" altLang="ko-KR" sz="2000" dirty="0" err="1">
                <a:solidFill>
                  <a:srgbClr val="00B0F0"/>
                </a:solidFill>
              </a:rPr>
              <a:t>Li</a:t>
            </a:r>
            <a:r>
              <a:rPr lang="en-US" altLang="ko-KR" sz="2000" dirty="0" err="1"/>
              <a:t>nux+T</a:t>
            </a:r>
            <a:r>
              <a:rPr lang="en-US" altLang="ko-KR" sz="2000" dirty="0" err="1">
                <a:solidFill>
                  <a:srgbClr val="00B0F0"/>
                </a:solidFill>
              </a:rPr>
              <a:t>rello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FUNCTIONALITIES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8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624276" y="3394213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PROGRAM DESCRIPTION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8" name="テキスト ボックス 16"/>
          <p:cNvSpPr txBox="1"/>
          <p:nvPr/>
        </p:nvSpPr>
        <p:spPr>
          <a:xfrm>
            <a:off x="2170647" y="3394213"/>
            <a:ext cx="7850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PROJECT MILESTONE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95523" y="2086423"/>
            <a:ext cx="11618182" cy="4149480"/>
            <a:chOff x="282270" y="1933268"/>
            <a:chExt cx="12121101" cy="436411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4364110"/>
              <a:chOff x="282270" y="1933268"/>
              <a:chExt cx="2871747" cy="436411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4364110"/>
              <a:chOff x="282270" y="1933268"/>
              <a:chExt cx="2871747" cy="4364110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6" y="1933268"/>
              <a:ext cx="2871747" cy="4364110"/>
              <a:chOff x="282270" y="1933268"/>
              <a:chExt cx="2871747" cy="436411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9531624" y="1933268"/>
              <a:ext cx="2871747" cy="4364110"/>
              <a:chOff x="282270" y="1933268"/>
              <a:chExt cx="2871747" cy="4364110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765260" y="4799025"/>
                <a:ext cx="1865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Insert Text Here</a:t>
                </a:r>
                <a:endParaRPr kumimoji="1" lang="ja-JP" altLang="en-US" sz="2000" b="1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82270" y="5235549"/>
                <a:ext cx="287174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ja-JP" sz="1050" dirty="0"/>
  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kumimoji="1" lang="ja-JP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C8C056-DEE6-4874-88AC-984B982E5807}"/>
              </a:ext>
            </a:extLst>
          </p:cNvPr>
          <p:cNvSpPr/>
          <p:nvPr/>
        </p:nvSpPr>
        <p:spPr>
          <a:xfrm>
            <a:off x="3737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A9EC79-9F90-44B1-A395-731933F941CF}"/>
              </a:ext>
            </a:extLst>
          </p:cNvPr>
          <p:cNvSpPr/>
          <p:nvPr/>
        </p:nvSpPr>
        <p:spPr>
          <a:xfrm>
            <a:off x="442976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0E0428-2715-44EB-8F9D-24707A03D265}"/>
              </a:ext>
            </a:extLst>
          </p:cNvPr>
          <p:cNvSpPr/>
          <p:nvPr/>
        </p:nvSpPr>
        <p:spPr>
          <a:xfrm>
            <a:off x="84858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845942"/>
            <a:chOff x="723543" y="5827240"/>
            <a:chExt cx="2508637" cy="845942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38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Insert Text Here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100" dirty="0"/>
                <a:t>Lorem Ipsum is simply dummy text of the printing and typesetting industry. 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845942"/>
            <a:chOff x="723543" y="5827240"/>
            <a:chExt cx="2508637" cy="845942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38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Insert Text Here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100" dirty="0"/>
                <a:t>Lorem Ipsum is simply dummy text of the printing and typesetting industry. 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959819" y="5576384"/>
            <a:ext cx="2508637" cy="845942"/>
            <a:chOff x="723543" y="5827240"/>
            <a:chExt cx="2508637" cy="845942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38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Insert Text Here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100" dirty="0"/>
                <a:t>Lorem Ipsum is simply dummy text of the printing and typesetting industry. </a:t>
              </a:r>
              <a:endParaRPr kumimoji="1" lang="ja-JP" altLang="en-US" sz="1100" dirty="0"/>
            </a:p>
          </p:txBody>
        </p:sp>
      </p:grpSp>
      <p:pic>
        <p:nvPicPr>
          <p:cNvPr id="38" name="그래픽 37" descr="새 휠체어">
            <a:extLst>
              <a:ext uri="{FF2B5EF4-FFF2-40B4-BE49-F238E27FC236}">
                <a16:creationId xmlns:a16="http://schemas.microsoft.com/office/drawing/2014/main" id="{BC8C8D43-F050-4A36-B0E2-EDD832CF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371" y="2981960"/>
            <a:ext cx="1478280" cy="1478280"/>
          </a:xfrm>
          <a:prstGeom prst="rect">
            <a:avLst/>
          </a:prstGeom>
        </p:spPr>
      </p:pic>
      <p:pic>
        <p:nvPicPr>
          <p:cNvPr id="40" name="그래픽 39" descr="과녁">
            <a:extLst>
              <a:ext uri="{FF2B5EF4-FFF2-40B4-BE49-F238E27FC236}">
                <a16:creationId xmlns:a16="http://schemas.microsoft.com/office/drawing/2014/main" id="{97F51F55-635B-4FEA-B36C-7380943C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590" y="2981960"/>
            <a:ext cx="1455090" cy="1455090"/>
          </a:xfrm>
          <a:prstGeom prst="rect">
            <a:avLst/>
          </a:prstGeom>
        </p:spPr>
      </p:pic>
      <p:pic>
        <p:nvPicPr>
          <p:cNvPr id="42" name="그래픽 41" descr="수화 ">
            <a:extLst>
              <a:ext uri="{FF2B5EF4-FFF2-40B4-BE49-F238E27FC236}">
                <a16:creationId xmlns:a16="http://schemas.microsoft.com/office/drawing/2014/main" id="{3B16F7DF-99A7-462E-9180-E4A277C0B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2410" y="279908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282270" y="1933268"/>
          <a:ext cx="11631436" cy="461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436188" y="1817676"/>
            <a:ext cx="9699172" cy="5010848"/>
            <a:chOff x="786405" y="1100077"/>
            <a:chExt cx="10666819" cy="5735190"/>
          </a:xfrm>
        </p:grpSpPr>
        <p:sp>
          <p:nvSpPr>
            <p:cNvPr id="8" name="長方形 51">
              <a:extLst>
                <a:ext uri="{FF2B5EF4-FFF2-40B4-BE49-F238E27FC236}">
                  <a16:creationId xmlns:a16="http://schemas.microsoft.com/office/drawing/2014/main" id="{46969EBC-E8D3-4914-9A82-8E88F816E77E}"/>
                </a:ext>
              </a:extLst>
            </p:cNvPr>
            <p:cNvSpPr/>
            <p:nvPr/>
          </p:nvSpPr>
          <p:spPr>
            <a:xfrm>
              <a:off x="4297328" y="6412546"/>
              <a:ext cx="3597344" cy="4227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24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인적자원</a:t>
              </a:r>
              <a:endParaRPr lang="ja-JP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グループ 26" descr="これは後ろから見た男性の画像です。 ">
              <a:extLst>
                <a:ext uri="{FF2B5EF4-FFF2-40B4-BE49-F238E27FC236}">
                  <a16:creationId xmlns:a16="http://schemas.microsoft.com/office/drawing/2014/main" id="{ABC2A172-1C05-4D6F-B5FB-5CEBE6B7E962}"/>
                </a:ext>
              </a:extLst>
            </p:cNvPr>
            <p:cNvGrpSpPr/>
            <p:nvPr/>
          </p:nvGrpSpPr>
          <p:grpSpPr>
            <a:xfrm>
              <a:off x="4761706" y="3689453"/>
              <a:ext cx="2668588" cy="2679700"/>
              <a:chOff x="4832350" y="3127375"/>
              <a:chExt cx="2668588" cy="2679700"/>
            </a:xfrm>
          </p:grpSpPr>
          <p:sp>
            <p:nvSpPr>
              <p:cNvPr id="10" name="フリーフォーム(F) 5">
                <a:extLst>
                  <a:ext uri="{FF2B5EF4-FFF2-40B4-BE49-F238E27FC236}">
                    <a16:creationId xmlns:a16="http://schemas.microsoft.com/office/drawing/2014/main" id="{A113113D-0844-4CD7-B171-8F00F9D68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>
                <a:extLst>
                  <a:ext uri="{FF2B5EF4-FFF2-40B4-BE49-F238E27FC236}">
                    <a16:creationId xmlns:a16="http://schemas.microsoft.com/office/drawing/2014/main" id="{CBAFF68D-D572-4371-A91E-AC6024B691F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>
                <a:extLst>
                  <a:ext uri="{FF2B5EF4-FFF2-40B4-BE49-F238E27FC236}">
                    <a16:creationId xmlns:a16="http://schemas.microsoft.com/office/drawing/2014/main" id="{48C4C649-8470-4879-B490-47F99A11E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>
                <a:extLst>
                  <a:ext uri="{FF2B5EF4-FFF2-40B4-BE49-F238E27FC236}">
                    <a16:creationId xmlns:a16="http://schemas.microsoft.com/office/drawing/2014/main" id="{A6D0BE20-D8F3-4E9A-9E7A-BC6FFF63D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>
                <a:extLst>
                  <a:ext uri="{FF2B5EF4-FFF2-40B4-BE49-F238E27FC236}">
                    <a16:creationId xmlns:a16="http://schemas.microsoft.com/office/drawing/2014/main" id="{91E2CD51-2ACF-4F68-863C-840F1804E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cubicBezTo>
                      <a:pt x="25" y="279"/>
                      <a:pt x="25" y="279"/>
                      <a:pt x="25" y="279"/>
                    </a:cubic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cubicBezTo>
                      <a:pt x="170" y="13"/>
                      <a:pt x="170" y="13"/>
                      <a:pt x="170" y="13"/>
                    </a:cubic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cubicBezTo>
                      <a:pt x="264" y="266"/>
                      <a:pt x="264" y="266"/>
                      <a:pt x="264" y="266"/>
                    </a:cubic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>
                <a:extLst>
                  <a:ext uri="{FF2B5EF4-FFF2-40B4-BE49-F238E27FC236}">
                    <a16:creationId xmlns:a16="http://schemas.microsoft.com/office/drawing/2014/main" id="{319F10DD-B9D3-4B3A-8314-9802E27D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>
                <a:extLst>
                  <a:ext uri="{FF2B5EF4-FFF2-40B4-BE49-F238E27FC236}">
                    <a16:creationId xmlns:a16="http://schemas.microsoft.com/office/drawing/2014/main" id="{5849D18F-42AB-4436-A00E-CCB48479C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>
                <a:extLst>
                  <a:ext uri="{FF2B5EF4-FFF2-40B4-BE49-F238E27FC236}">
                    <a16:creationId xmlns:a16="http://schemas.microsoft.com/office/drawing/2014/main" id="{D1D8B039-3C85-439E-9B4E-0AE3B0227E37}"/>
                  </a:ext>
                </a:extLst>
              </p:cNvPr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>
                <a:extLst>
                  <a:ext uri="{FF2B5EF4-FFF2-40B4-BE49-F238E27FC236}">
                    <a16:creationId xmlns:a16="http://schemas.microsoft.com/office/drawing/2014/main" id="{9C6C3AB2-1F41-4F9F-A40A-34C6948A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>
                <a:extLst>
                  <a:ext uri="{FF2B5EF4-FFF2-40B4-BE49-F238E27FC236}">
                    <a16:creationId xmlns:a16="http://schemas.microsoft.com/office/drawing/2014/main" id="{53D9C9B8-8241-4452-98F4-6F4696E0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cubicBezTo>
                      <a:pt x="71" y="188"/>
                      <a:pt x="71" y="188"/>
                      <a:pt x="71" y="188"/>
                    </a:cubic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>
                <a:extLst>
                  <a:ext uri="{FF2B5EF4-FFF2-40B4-BE49-F238E27FC236}">
                    <a16:creationId xmlns:a16="http://schemas.microsoft.com/office/drawing/2014/main" id="{104737AB-59A7-4247-842C-6F97799DA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1" y="42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7" y="79"/>
                      <a:pt x="127" y="79"/>
                      <a:pt x="127" y="7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9"/>
                      <a:pt x="85" y="129"/>
                      <a:pt x="85" y="140"/>
                    </a:cubicBezTo>
                    <a:cubicBezTo>
                      <a:pt x="85" y="157"/>
                      <a:pt x="85" y="157"/>
                      <a:pt x="85" y="157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>
                <a:extLst>
                  <a:ext uri="{FF2B5EF4-FFF2-40B4-BE49-F238E27FC236}">
                    <a16:creationId xmlns:a16="http://schemas.microsoft.com/office/drawing/2014/main" id="{A4EE508E-C139-4549-AD46-4E5E82F75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>
                <a:extLst>
                  <a:ext uri="{FF2B5EF4-FFF2-40B4-BE49-F238E27FC236}">
                    <a16:creationId xmlns:a16="http://schemas.microsoft.com/office/drawing/2014/main" id="{59F122DD-9773-48CA-B36A-41383E8FF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>
                <a:extLst>
                  <a:ext uri="{FF2B5EF4-FFF2-40B4-BE49-F238E27FC236}">
                    <a16:creationId xmlns:a16="http://schemas.microsoft.com/office/drawing/2014/main" id="{0FEF4D20-2077-46B3-889D-C3694814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>
                <a:extLst>
                  <a:ext uri="{FF2B5EF4-FFF2-40B4-BE49-F238E27FC236}">
                    <a16:creationId xmlns:a16="http://schemas.microsoft.com/office/drawing/2014/main" id="{3E67FC6E-679C-4B7D-9F05-FF6856ED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>
                <a:extLst>
                  <a:ext uri="{FF2B5EF4-FFF2-40B4-BE49-F238E27FC236}">
                    <a16:creationId xmlns:a16="http://schemas.microsoft.com/office/drawing/2014/main" id="{3E28299F-82DC-4BAC-A5BB-7B5EA5A95B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6" y="182"/>
                      <a:pt x="215" y="182"/>
                      <a:pt x="215" y="182"/>
                    </a:cubicBezTo>
                    <a:cubicBezTo>
                      <a:pt x="215" y="182"/>
                      <a:pt x="215" y="182"/>
                      <a:pt x="215" y="182"/>
                    </a:cubic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cubicBezTo>
                      <a:pt x="260" y="458"/>
                      <a:pt x="260" y="458"/>
                      <a:pt x="260" y="458"/>
                    </a:cubic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>
                <a:extLst>
                  <a:ext uri="{FF2B5EF4-FFF2-40B4-BE49-F238E27FC236}">
                    <a16:creationId xmlns:a16="http://schemas.microsoft.com/office/drawing/2014/main" id="{1F1055DB-0FAF-42E9-A9D9-33EEEA5E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>
                <a:extLst>
                  <a:ext uri="{FF2B5EF4-FFF2-40B4-BE49-F238E27FC236}">
                    <a16:creationId xmlns:a16="http://schemas.microsoft.com/office/drawing/2014/main" id="{33DD8503-AB72-4432-BEC9-FC488705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4" y="20"/>
                      <a:pt x="53" y="8"/>
                      <a:pt x="53" y="8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>
                <a:extLst>
                  <a:ext uri="{FF2B5EF4-FFF2-40B4-BE49-F238E27FC236}">
                    <a16:creationId xmlns:a16="http://schemas.microsoft.com/office/drawing/2014/main" id="{5734A953-9B6C-444B-B25F-6DF0B880B296}"/>
                  </a:ext>
                </a:extLst>
              </p:cNvPr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>
                <a:extLst>
                  <a:ext uri="{FF2B5EF4-FFF2-40B4-BE49-F238E27FC236}">
                    <a16:creationId xmlns:a16="http://schemas.microsoft.com/office/drawing/2014/main" id="{0981B24C-CD45-4505-87DD-EBA799A608A0}"/>
                  </a:ext>
                </a:extLst>
              </p:cNvPr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>
                <a:extLst>
                  <a:ext uri="{FF2B5EF4-FFF2-40B4-BE49-F238E27FC236}">
                    <a16:creationId xmlns:a16="http://schemas.microsoft.com/office/drawing/2014/main" id="{95F849CF-BB96-4670-91B9-CF85441BB33B}"/>
                  </a:ext>
                </a:extLst>
              </p:cNvPr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1" name="グループ 39" descr="これは 3 人とやり取りしている 1 人の人物のアイコン画像です。 ">
              <a:extLst>
                <a:ext uri="{FF2B5EF4-FFF2-40B4-BE49-F238E27FC236}">
                  <a16:creationId xmlns:a16="http://schemas.microsoft.com/office/drawing/2014/main" id="{6163EC3B-1C70-4943-88AE-C995F6AF3D2D}"/>
                </a:ext>
              </a:extLst>
            </p:cNvPr>
            <p:cNvGrpSpPr/>
            <p:nvPr/>
          </p:nvGrpSpPr>
          <p:grpSpPr>
            <a:xfrm>
              <a:off x="5459412" y="1957491"/>
              <a:ext cx="1273175" cy="1271588"/>
              <a:chOff x="5459412" y="1395413"/>
              <a:chExt cx="1273175" cy="1271588"/>
            </a:xfrm>
          </p:grpSpPr>
          <p:sp>
            <p:nvSpPr>
              <p:cNvPr id="32" name="円/楕円 26">
                <a:extLst>
                  <a:ext uri="{FF2B5EF4-FFF2-40B4-BE49-F238E27FC236}">
                    <a16:creationId xmlns:a16="http://schemas.microsoft.com/office/drawing/2014/main" id="{BAB1D2D2-1913-4FAF-8141-A2217D47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33" name="グループ 152">
                <a:extLst>
                  <a:ext uri="{FF2B5EF4-FFF2-40B4-BE49-F238E27FC236}">
                    <a16:creationId xmlns:a16="http://schemas.microsoft.com/office/drawing/2014/main" id="{14E63ABA-A2BE-460E-AEC1-558B63A0D598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34" name="円/楕円 309">
                  <a:extLst>
                    <a:ext uri="{FF2B5EF4-FFF2-40B4-BE49-F238E27FC236}">
                      <a16:creationId xmlns:a16="http://schemas.microsoft.com/office/drawing/2014/main" id="{AC91C28A-AC97-43D2-BB20-485D353E8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フリーフォーム(F) 310">
                  <a:extLst>
                    <a:ext uri="{FF2B5EF4-FFF2-40B4-BE49-F238E27FC236}">
                      <a16:creationId xmlns:a16="http://schemas.microsoft.com/office/drawing/2014/main" id="{307DC6B5-75A0-4610-B431-35147A890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6" name="円/楕円 311">
                  <a:extLst>
                    <a:ext uri="{FF2B5EF4-FFF2-40B4-BE49-F238E27FC236}">
                      <a16:creationId xmlns:a16="http://schemas.microsoft.com/office/drawing/2014/main" id="{16EA5084-E99D-4DD5-B478-224937E08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フリーフォーム(F) 312">
                  <a:extLst>
                    <a:ext uri="{FF2B5EF4-FFF2-40B4-BE49-F238E27FC236}">
                      <a16:creationId xmlns:a16="http://schemas.microsoft.com/office/drawing/2014/main" id="{210EC1C6-3182-40F6-869F-33B0ABF22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円/楕円 313">
                  <a:extLst>
                    <a:ext uri="{FF2B5EF4-FFF2-40B4-BE49-F238E27FC236}">
                      <a16:creationId xmlns:a16="http://schemas.microsoft.com/office/drawing/2014/main" id="{168ACDC4-22F5-4D4B-A783-44D3655B8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フリーフォーム(F) 314">
                  <a:extLst>
                    <a:ext uri="{FF2B5EF4-FFF2-40B4-BE49-F238E27FC236}">
                      <a16:creationId xmlns:a16="http://schemas.microsoft.com/office/drawing/2014/main" id="{9350080E-FAD1-420D-A674-785E5FD1F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円/楕円 315">
                  <a:extLst>
                    <a:ext uri="{FF2B5EF4-FFF2-40B4-BE49-F238E27FC236}">
                      <a16:creationId xmlns:a16="http://schemas.microsoft.com/office/drawing/2014/main" id="{A3A96249-064E-4E4F-800D-F3E32321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フリーフォーム(F) 316">
                  <a:extLst>
                    <a:ext uri="{FF2B5EF4-FFF2-40B4-BE49-F238E27FC236}">
                      <a16:creationId xmlns:a16="http://schemas.microsoft.com/office/drawing/2014/main" id="{5B0FA9F4-74E7-4069-9E66-4CD168516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円/楕円 317">
                  <a:extLst>
                    <a:ext uri="{FF2B5EF4-FFF2-40B4-BE49-F238E27FC236}">
                      <a16:creationId xmlns:a16="http://schemas.microsoft.com/office/drawing/2014/main" id="{8B1079C4-08A2-4532-BF93-C9FBD28FC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フリーフォーム(F) 318">
                  <a:extLst>
                    <a:ext uri="{FF2B5EF4-FFF2-40B4-BE49-F238E27FC236}">
                      <a16:creationId xmlns:a16="http://schemas.microsoft.com/office/drawing/2014/main" id="{D2176F15-45A0-4989-901D-43FEBC8C6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フリーフォーム(F) 319">
                  <a:extLst>
                    <a:ext uri="{FF2B5EF4-FFF2-40B4-BE49-F238E27FC236}">
                      <a16:creationId xmlns:a16="http://schemas.microsoft.com/office/drawing/2014/main" id="{E441EEB4-0ED1-401E-BCE2-44490D08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線 320">
                  <a:extLst>
                    <a:ext uri="{FF2B5EF4-FFF2-40B4-BE49-F238E27FC236}">
                      <a16:creationId xmlns:a16="http://schemas.microsoft.com/office/drawing/2014/main" id="{DE0936E5-0224-4C3C-9815-CA2E7C978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46" name="グループ 40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7095B44D-041E-4DC3-A3B8-C4DBA721F0CF}"/>
                </a:ext>
              </a:extLst>
            </p:cNvPr>
            <p:cNvGrpSpPr/>
            <p:nvPr/>
          </p:nvGrpSpPr>
          <p:grpSpPr>
            <a:xfrm>
              <a:off x="3489325" y="270520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>
                <a:extLst>
                  <a:ext uri="{FF2B5EF4-FFF2-40B4-BE49-F238E27FC236}">
                    <a16:creationId xmlns:a16="http://schemas.microsoft.com/office/drawing/2014/main" id="{82A9CD09-E5BD-4051-A55B-752BE1EA4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>
                <a:extLst>
                  <a:ext uri="{FF2B5EF4-FFF2-40B4-BE49-F238E27FC236}">
                    <a16:creationId xmlns:a16="http://schemas.microsoft.com/office/drawing/2014/main" id="{F3A32F3A-3EA3-4F6F-905C-AE7E326402EF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>
                  <a:extLst>
                    <a:ext uri="{FF2B5EF4-FFF2-40B4-BE49-F238E27FC236}">
                      <a16:creationId xmlns:a16="http://schemas.microsoft.com/office/drawing/2014/main" id="{740B54FD-C512-4C4B-90F2-B8FE96027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>
                  <a:extLst>
                    <a:ext uri="{FF2B5EF4-FFF2-40B4-BE49-F238E27FC236}">
                      <a16:creationId xmlns:a16="http://schemas.microsoft.com/office/drawing/2014/main" id="{4FDC5A8D-821C-42CD-8C45-FB309BF76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>
                  <a:extLst>
                    <a:ext uri="{FF2B5EF4-FFF2-40B4-BE49-F238E27FC236}">
                      <a16:creationId xmlns:a16="http://schemas.microsoft.com/office/drawing/2014/main" id="{627888DD-F7D4-4895-B336-F188BAF1D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>
                  <a:extLst>
                    <a:ext uri="{FF2B5EF4-FFF2-40B4-BE49-F238E27FC236}">
                      <a16:creationId xmlns:a16="http://schemas.microsoft.com/office/drawing/2014/main" id="{21C53BAF-A1BD-4D9D-8C56-C5A5E2964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>
                  <a:extLst>
                    <a:ext uri="{FF2B5EF4-FFF2-40B4-BE49-F238E27FC236}">
                      <a16:creationId xmlns:a16="http://schemas.microsoft.com/office/drawing/2014/main" id="{B30A39F9-E915-4B71-94A4-3436CE4B9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>
                  <a:extLst>
                    <a:ext uri="{FF2B5EF4-FFF2-40B4-BE49-F238E27FC236}">
                      <a16:creationId xmlns:a16="http://schemas.microsoft.com/office/drawing/2014/main" id="{92A91763-2FE9-4F49-81B3-F46A31888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>
                  <a:extLst>
                    <a:ext uri="{FF2B5EF4-FFF2-40B4-BE49-F238E27FC236}">
                      <a16:creationId xmlns:a16="http://schemas.microsoft.com/office/drawing/2014/main" id="{5D56157D-44A4-414B-A115-780567411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>
                  <a:extLst>
                    <a:ext uri="{FF2B5EF4-FFF2-40B4-BE49-F238E27FC236}">
                      <a16:creationId xmlns:a16="http://schemas.microsoft.com/office/drawing/2014/main" id="{62DA9A80-F152-45F5-94C2-BB31EDA3C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>
                  <a:extLst>
                    <a:ext uri="{FF2B5EF4-FFF2-40B4-BE49-F238E27FC236}">
                      <a16:creationId xmlns:a16="http://schemas.microsoft.com/office/drawing/2014/main" id="{003EFD2E-CF90-4AC0-BEC7-7BC685648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>
                  <a:extLst>
                    <a:ext uri="{FF2B5EF4-FFF2-40B4-BE49-F238E27FC236}">
                      <a16:creationId xmlns:a16="http://schemas.microsoft.com/office/drawing/2014/main" id="{17D242C7-DED5-4760-974B-1C0C2CEDE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>
                  <a:extLst>
                    <a:ext uri="{FF2B5EF4-FFF2-40B4-BE49-F238E27FC236}">
                      <a16:creationId xmlns:a16="http://schemas.microsoft.com/office/drawing/2014/main" id="{4029ED17-8FD3-4AF2-A688-F0EE0CED0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>
                  <a:extLst>
                    <a:ext uri="{FF2B5EF4-FFF2-40B4-BE49-F238E27FC236}">
                      <a16:creationId xmlns:a16="http://schemas.microsoft.com/office/drawing/2014/main" id="{635ABD1D-573A-4AEB-BA17-43168A9B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>
                  <a:extLst>
                    <a:ext uri="{FF2B5EF4-FFF2-40B4-BE49-F238E27FC236}">
                      <a16:creationId xmlns:a16="http://schemas.microsoft.com/office/drawing/2014/main" id="{5DC54740-A0D8-4879-95BC-57FB1ACC3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>
                  <a:extLst>
                    <a:ext uri="{FF2B5EF4-FFF2-40B4-BE49-F238E27FC236}">
                      <a16:creationId xmlns:a16="http://schemas.microsoft.com/office/drawing/2014/main" id="{E3DB3D49-FAF6-4080-AE40-81CF5899A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>
              <a:extLst>
                <a:ext uri="{FF2B5EF4-FFF2-40B4-BE49-F238E27FC236}">
                  <a16:creationId xmlns:a16="http://schemas.microsoft.com/office/drawing/2014/main" id="{D14F9816-D761-44CD-80AC-A13A6A2BF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892834" y="3854563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>
                <a:extLst>
                  <a:ext uri="{FF2B5EF4-FFF2-40B4-BE49-F238E27FC236}">
                    <a16:creationId xmlns:a16="http://schemas.microsoft.com/office/drawing/2014/main" id="{8D0C8D9D-E9ED-445E-B175-12C0160A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>
                <a:extLst>
                  <a:ext uri="{FF2B5EF4-FFF2-40B4-BE49-F238E27FC236}">
                    <a16:creationId xmlns:a16="http://schemas.microsoft.com/office/drawing/2014/main" id="{86759DBE-9B84-4D15-8B20-34E76E5F5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>
                <a:extLst>
                  <a:ext uri="{FF2B5EF4-FFF2-40B4-BE49-F238E27FC236}">
                    <a16:creationId xmlns:a16="http://schemas.microsoft.com/office/drawing/2014/main" id="{0524A632-17BB-4AA9-A49C-41BE9490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>
                <a:extLst>
                  <a:ext uri="{FF2B5EF4-FFF2-40B4-BE49-F238E27FC236}">
                    <a16:creationId xmlns:a16="http://schemas.microsoft.com/office/drawing/2014/main" id="{D502FFDD-28F4-4AA4-B259-B57867A0C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>
                <a:extLst>
                  <a:ext uri="{FF2B5EF4-FFF2-40B4-BE49-F238E27FC236}">
                    <a16:creationId xmlns:a16="http://schemas.microsoft.com/office/drawing/2014/main" id="{074B1DAE-77A3-4CE2-BB5F-6E109DFB6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>
                <a:extLst>
                  <a:ext uri="{FF2B5EF4-FFF2-40B4-BE49-F238E27FC236}">
                    <a16:creationId xmlns:a16="http://schemas.microsoft.com/office/drawing/2014/main" id="{6F4FD849-C2CF-4E95-92A3-DF3CD12C6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>
                <a:extLst>
                  <a:ext uri="{FF2B5EF4-FFF2-40B4-BE49-F238E27FC236}">
                    <a16:creationId xmlns:a16="http://schemas.microsoft.com/office/drawing/2014/main" id="{E95CA879-26B6-4158-84CA-E13BF1DB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>
                <a:extLst>
                  <a:ext uri="{FF2B5EF4-FFF2-40B4-BE49-F238E27FC236}">
                    <a16:creationId xmlns:a16="http://schemas.microsoft.com/office/drawing/2014/main" id="{E086F5C4-405F-457A-B470-EDF08E80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>
                <a:extLst>
                  <a:ext uri="{FF2B5EF4-FFF2-40B4-BE49-F238E27FC236}">
                    <a16:creationId xmlns:a16="http://schemas.microsoft.com/office/drawing/2014/main" id="{8CDF0588-DA3B-4B0D-BDF8-DE1AF3941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>
              <a:extLst>
                <a:ext uri="{FF2B5EF4-FFF2-40B4-BE49-F238E27FC236}">
                  <a16:creationId xmlns:a16="http://schemas.microsoft.com/office/drawing/2014/main" id="{0F9B9E83-7B40-4A58-B9B6-072ADD8AF2AD}"/>
                </a:ext>
              </a:extLst>
            </p:cNvPr>
            <p:cNvGrpSpPr/>
            <p:nvPr/>
          </p:nvGrpSpPr>
          <p:grpSpPr>
            <a:xfrm>
              <a:off x="2741612" y="4724503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>
                <a:extLst>
                  <a:ext uri="{FF2B5EF4-FFF2-40B4-BE49-F238E27FC236}">
                    <a16:creationId xmlns:a16="http://schemas.microsoft.com/office/drawing/2014/main" id="{16A34343-0998-42BB-80E4-28FB10F8B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>
                <a:extLst>
                  <a:ext uri="{FF2B5EF4-FFF2-40B4-BE49-F238E27FC236}">
                    <a16:creationId xmlns:a16="http://schemas.microsoft.com/office/drawing/2014/main" id="{6EF0E095-962C-4FF0-89AE-50E91D8B01BD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>
                  <a:extLst>
                    <a:ext uri="{FF2B5EF4-FFF2-40B4-BE49-F238E27FC236}">
                      <a16:creationId xmlns:a16="http://schemas.microsoft.com/office/drawing/2014/main" id="{6406E6B6-1167-46C8-948E-C5EF17DA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>
                  <a:extLst>
                    <a:ext uri="{FF2B5EF4-FFF2-40B4-BE49-F238E27FC236}">
                      <a16:creationId xmlns:a16="http://schemas.microsoft.com/office/drawing/2014/main" id="{72ECCE91-FE4E-4D18-8094-A898EA086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>
                  <a:extLst>
                    <a:ext uri="{FF2B5EF4-FFF2-40B4-BE49-F238E27FC236}">
                      <a16:creationId xmlns:a16="http://schemas.microsoft.com/office/drawing/2014/main" id="{3548F75A-EA11-4316-A1F6-0CAEB6787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>
                  <a:extLst>
                    <a:ext uri="{FF2B5EF4-FFF2-40B4-BE49-F238E27FC236}">
                      <a16:creationId xmlns:a16="http://schemas.microsoft.com/office/drawing/2014/main" id="{5124F4E9-141F-499A-8EEC-1241D51B2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>
                  <a:extLst>
                    <a:ext uri="{FF2B5EF4-FFF2-40B4-BE49-F238E27FC236}">
                      <a16:creationId xmlns:a16="http://schemas.microsoft.com/office/drawing/2014/main" id="{F8299F61-1975-4EE9-BAB2-3CE9A446F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>
                  <a:extLst>
                    <a:ext uri="{FF2B5EF4-FFF2-40B4-BE49-F238E27FC236}">
                      <a16:creationId xmlns:a16="http://schemas.microsoft.com/office/drawing/2014/main" id="{21DCC590-EB7E-4BE9-BE74-8FD7163D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>
                  <a:extLst>
                    <a:ext uri="{FF2B5EF4-FFF2-40B4-BE49-F238E27FC236}">
                      <a16:creationId xmlns:a16="http://schemas.microsoft.com/office/drawing/2014/main" id="{9DD4333D-6A4C-43A4-873D-73945A8A3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>
                  <a:extLst>
                    <a:ext uri="{FF2B5EF4-FFF2-40B4-BE49-F238E27FC236}">
                      <a16:creationId xmlns:a16="http://schemas.microsoft.com/office/drawing/2014/main" id="{4BE9E84A-E911-4211-BBA2-3D0BE587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>
                  <a:extLst>
                    <a:ext uri="{FF2B5EF4-FFF2-40B4-BE49-F238E27FC236}">
                      <a16:creationId xmlns:a16="http://schemas.microsoft.com/office/drawing/2014/main" id="{0ECA1A96-AB7F-46A0-88B5-FCD888592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>
                  <a:extLst>
                    <a:ext uri="{FF2B5EF4-FFF2-40B4-BE49-F238E27FC236}">
                      <a16:creationId xmlns:a16="http://schemas.microsoft.com/office/drawing/2014/main" id="{75E1735F-98B1-4E7B-BDDC-FE64527C3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>
              <a:extLst>
                <a:ext uri="{FF2B5EF4-FFF2-40B4-BE49-F238E27FC236}">
                  <a16:creationId xmlns:a16="http://schemas.microsoft.com/office/drawing/2014/main" id="{A990E334-4A7D-4F5C-A904-F305BFAA954B}"/>
                </a:ext>
              </a:extLst>
            </p:cNvPr>
            <p:cNvGrpSpPr/>
            <p:nvPr/>
          </p:nvGrpSpPr>
          <p:grpSpPr>
            <a:xfrm>
              <a:off x="8229600" y="4744331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>
                <a:extLst>
                  <a:ext uri="{FF2B5EF4-FFF2-40B4-BE49-F238E27FC236}">
                    <a16:creationId xmlns:a16="http://schemas.microsoft.com/office/drawing/2014/main" id="{4699FCCF-8ACA-4F41-97A7-AD2C08AE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>
                <a:extLst>
                  <a:ext uri="{FF2B5EF4-FFF2-40B4-BE49-F238E27FC236}">
                    <a16:creationId xmlns:a16="http://schemas.microsoft.com/office/drawing/2014/main" id="{F63DE9C6-B298-4701-B108-E8E84885E8BC}"/>
                  </a:ext>
                </a:extLst>
              </p:cNvPr>
              <p:cNvGrpSpPr/>
              <p:nvPr/>
            </p:nvGrpSpPr>
            <p:grpSpPr>
              <a:xfrm>
                <a:off x="8560253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>
                  <a:extLst>
                    <a:ext uri="{FF2B5EF4-FFF2-40B4-BE49-F238E27FC236}">
                      <a16:creationId xmlns:a16="http://schemas.microsoft.com/office/drawing/2014/main" id="{05760EEA-E70F-4460-BC2A-336F9645E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>
                  <a:extLst>
                    <a:ext uri="{FF2B5EF4-FFF2-40B4-BE49-F238E27FC236}">
                      <a16:creationId xmlns:a16="http://schemas.microsoft.com/office/drawing/2014/main" id="{7AE0CD2C-CD57-47B1-B505-80D106A80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>
                  <a:extLst>
                    <a:ext uri="{FF2B5EF4-FFF2-40B4-BE49-F238E27FC236}">
                      <a16:creationId xmlns:a16="http://schemas.microsoft.com/office/drawing/2014/main" id="{872A3131-C536-4756-B975-DACC55DF3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>
                  <a:extLst>
                    <a:ext uri="{FF2B5EF4-FFF2-40B4-BE49-F238E27FC236}">
                      <a16:creationId xmlns:a16="http://schemas.microsoft.com/office/drawing/2014/main" id="{8D6C92E4-36B6-469D-8D9D-7E821A2B6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>
                  <a:extLst>
                    <a:ext uri="{FF2B5EF4-FFF2-40B4-BE49-F238E27FC236}">
                      <a16:creationId xmlns:a16="http://schemas.microsoft.com/office/drawing/2014/main" id="{B9D7D31E-100C-4875-91DB-E3AA306D1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>
                  <a:extLst>
                    <a:ext uri="{FF2B5EF4-FFF2-40B4-BE49-F238E27FC236}">
                      <a16:creationId xmlns:a16="http://schemas.microsoft.com/office/drawing/2014/main" id="{29CE937B-2D75-4864-AD7D-EE0DA1EBA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>
                  <a:extLst>
                    <a:ext uri="{FF2B5EF4-FFF2-40B4-BE49-F238E27FC236}">
                      <a16:creationId xmlns:a16="http://schemas.microsoft.com/office/drawing/2014/main" id="{5C237BA8-A5D9-4E6F-B526-E97148578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>
                  <a:extLst>
                    <a:ext uri="{FF2B5EF4-FFF2-40B4-BE49-F238E27FC236}">
                      <a16:creationId xmlns:a16="http://schemas.microsoft.com/office/drawing/2014/main" id="{661A5EFA-ECB7-4C9D-A8BD-1FACE7EB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>
                  <a:extLst>
                    <a:ext uri="{FF2B5EF4-FFF2-40B4-BE49-F238E27FC236}">
                      <a16:creationId xmlns:a16="http://schemas.microsoft.com/office/drawing/2014/main" id="{6503CA85-38C3-44D1-94CA-34EA501E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>
                  <a:extLst>
                    <a:ext uri="{FF2B5EF4-FFF2-40B4-BE49-F238E27FC236}">
                      <a16:creationId xmlns:a16="http://schemas.microsoft.com/office/drawing/2014/main" id="{AE3AF176-184A-4597-B23C-A8ECB694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D7F5E6C2-3449-4D64-AEF0-8F9AE58743E4}"/>
                </a:ext>
              </a:extLst>
            </p:cNvPr>
            <p:cNvGrpSpPr/>
            <p:nvPr/>
          </p:nvGrpSpPr>
          <p:grpSpPr>
            <a:xfrm>
              <a:off x="7305675" y="270520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>
                <a:extLst>
                  <a:ext uri="{FF2B5EF4-FFF2-40B4-BE49-F238E27FC236}">
                    <a16:creationId xmlns:a16="http://schemas.microsoft.com/office/drawing/2014/main" id="{AAE4382C-A236-4EFC-A5CF-301D418C6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>
                <a:extLst>
                  <a:ext uri="{FF2B5EF4-FFF2-40B4-BE49-F238E27FC236}">
                    <a16:creationId xmlns:a16="http://schemas.microsoft.com/office/drawing/2014/main" id="{84CDD73D-3AA4-4625-B9F5-1852145FC880}"/>
                  </a:ext>
                </a:extLst>
              </p:cNvPr>
              <p:cNvGrpSpPr/>
              <p:nvPr/>
            </p:nvGrpSpPr>
            <p:grpSpPr>
              <a:xfrm>
                <a:off x="7748428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>
                  <a:extLst>
                    <a:ext uri="{FF2B5EF4-FFF2-40B4-BE49-F238E27FC236}">
                      <a16:creationId xmlns:a16="http://schemas.microsoft.com/office/drawing/2014/main" id="{ABF2711F-75A7-4B4A-BF02-2652927EB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>
                  <a:extLst>
                    <a:ext uri="{FF2B5EF4-FFF2-40B4-BE49-F238E27FC236}">
                      <a16:creationId xmlns:a16="http://schemas.microsoft.com/office/drawing/2014/main" id="{82DE05A5-FAEC-4B16-BF1A-19901B94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>
                  <a:extLst>
                    <a:ext uri="{FF2B5EF4-FFF2-40B4-BE49-F238E27FC236}">
                      <a16:creationId xmlns:a16="http://schemas.microsoft.com/office/drawing/2014/main" id="{0E0CD678-477B-451D-9104-A48469B39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>
                  <a:extLst>
                    <a:ext uri="{FF2B5EF4-FFF2-40B4-BE49-F238E27FC236}">
                      <a16:creationId xmlns:a16="http://schemas.microsoft.com/office/drawing/2014/main" id="{26FA0A70-D241-45F0-830E-0A67FE310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>
                  <a:extLst>
                    <a:ext uri="{FF2B5EF4-FFF2-40B4-BE49-F238E27FC236}">
                      <a16:creationId xmlns:a16="http://schemas.microsoft.com/office/drawing/2014/main" id="{A59E8B52-245F-4ACF-8281-9CF552059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>
                  <a:extLst>
                    <a:ext uri="{FF2B5EF4-FFF2-40B4-BE49-F238E27FC236}">
                      <a16:creationId xmlns:a16="http://schemas.microsoft.com/office/drawing/2014/main" id="{899BF9CE-E77F-4F48-9450-66E3BECCB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>
                  <a:extLst>
                    <a:ext uri="{FF2B5EF4-FFF2-40B4-BE49-F238E27FC236}">
                      <a16:creationId xmlns:a16="http://schemas.microsoft.com/office/drawing/2014/main" id="{4BEF1ED3-5C78-40B2-8A93-4068B9D51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>
                  <a:extLst>
                    <a:ext uri="{FF2B5EF4-FFF2-40B4-BE49-F238E27FC236}">
                      <a16:creationId xmlns:a16="http://schemas.microsoft.com/office/drawing/2014/main" id="{A2AAED8D-F9E0-4ECB-9AB3-CBBAFB83B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>
                  <a:extLst>
                    <a:ext uri="{FF2B5EF4-FFF2-40B4-BE49-F238E27FC236}">
                      <a16:creationId xmlns:a16="http://schemas.microsoft.com/office/drawing/2014/main" id="{6002DB15-DE43-4C77-9619-8D419321F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>
                  <a:extLst>
                    <a:ext uri="{FF2B5EF4-FFF2-40B4-BE49-F238E27FC236}">
                      <a16:creationId xmlns:a16="http://schemas.microsoft.com/office/drawing/2014/main" id="{96593802-B775-42A3-AF14-F045D7024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>
                  <a:extLst>
                    <a:ext uri="{FF2B5EF4-FFF2-40B4-BE49-F238E27FC236}">
                      <a16:creationId xmlns:a16="http://schemas.microsoft.com/office/drawing/2014/main" id="{E9093A9B-C057-4965-9778-D32C3435B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>
                  <a:extLst>
                    <a:ext uri="{FF2B5EF4-FFF2-40B4-BE49-F238E27FC236}">
                      <a16:creationId xmlns:a16="http://schemas.microsoft.com/office/drawing/2014/main" id="{25E38B6F-D336-4A2F-AB1E-5483A6711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>
                  <a:extLst>
                    <a:ext uri="{FF2B5EF4-FFF2-40B4-BE49-F238E27FC236}">
                      <a16:creationId xmlns:a16="http://schemas.microsoft.com/office/drawing/2014/main" id="{C97F06C5-8609-4F4A-94C8-8D52F4857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>
                  <a:extLst>
                    <a:ext uri="{FF2B5EF4-FFF2-40B4-BE49-F238E27FC236}">
                      <a16:creationId xmlns:a16="http://schemas.microsoft.com/office/drawing/2014/main" id="{7A7E2673-DEC0-43F1-9033-64A7A4DA5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16" name="グループ 42">
              <a:extLst>
                <a:ext uri="{FF2B5EF4-FFF2-40B4-BE49-F238E27FC236}">
                  <a16:creationId xmlns:a16="http://schemas.microsoft.com/office/drawing/2014/main" id="{A64F8879-D01A-46C0-82F4-C2574F51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854371" y="4719486"/>
              <a:ext cx="1598853" cy="891130"/>
              <a:chOff x="9695998" y="4157408"/>
              <a:chExt cx="1734002" cy="891130"/>
            </a:xfrm>
          </p:grpSpPr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2109C55-9EBC-4778-80D4-D55D22307915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18" name="長方形 331">
                <a:extLst>
                  <a:ext uri="{FF2B5EF4-FFF2-40B4-BE49-F238E27FC236}">
                    <a16:creationId xmlns:a16="http://schemas.microsoft.com/office/drawing/2014/main" id="{779BDC05-BA31-44EF-B695-331F1F3CEBCA}"/>
                  </a:ext>
                </a:extLst>
              </p:cNvPr>
              <p:cNvSpPr/>
              <p:nvPr/>
            </p:nvSpPr>
            <p:spPr>
              <a:xfrm>
                <a:off x="9695998" y="4484910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19" name="グループ 335">
              <a:extLst>
                <a:ext uri="{FF2B5EF4-FFF2-40B4-BE49-F238E27FC236}">
                  <a16:creationId xmlns:a16="http://schemas.microsoft.com/office/drawing/2014/main" id="{28F9A76E-D468-407E-9575-CEACF4453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094628" y="2765634"/>
              <a:ext cx="1598853" cy="881986"/>
              <a:chOff x="9695998" y="4157408"/>
              <a:chExt cx="1734002" cy="881986"/>
            </a:xfrm>
          </p:grpSpPr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380BC47-47FB-44F3-9E0B-80B83E426031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1" name="長方形 337">
                <a:extLst>
                  <a:ext uri="{FF2B5EF4-FFF2-40B4-BE49-F238E27FC236}">
                    <a16:creationId xmlns:a16="http://schemas.microsoft.com/office/drawing/2014/main" id="{9DE6A47E-C4CC-416D-9C28-3273394521C8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22" name="グループ 44">
              <a:extLst>
                <a:ext uri="{FF2B5EF4-FFF2-40B4-BE49-F238E27FC236}">
                  <a16:creationId xmlns:a16="http://schemas.microsoft.com/office/drawing/2014/main" id="{99CDDA2C-6FA4-497B-A320-3ED782990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27303" y="2726885"/>
              <a:ext cx="1594605" cy="900274"/>
              <a:chOff x="1427303" y="2203556"/>
              <a:chExt cx="1594605" cy="900274"/>
            </a:xfrm>
          </p:grpSpPr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6A1BD9-59BD-467C-9A84-D6A5E4382773}"/>
                  </a:ext>
                </a:extLst>
              </p:cNvPr>
              <p:cNvSpPr txBox="1"/>
              <p:nvPr/>
            </p:nvSpPr>
            <p:spPr>
              <a:xfrm>
                <a:off x="1427303" y="2203556"/>
                <a:ext cx="1594605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4" name="長方形 340">
                <a:extLst>
                  <a:ext uri="{FF2B5EF4-FFF2-40B4-BE49-F238E27FC236}">
                    <a16:creationId xmlns:a16="http://schemas.microsoft.com/office/drawing/2014/main" id="{594EDD4C-FB3C-4D67-A0E0-448BE5307678}"/>
                  </a:ext>
                </a:extLst>
              </p:cNvPr>
              <p:cNvSpPr/>
              <p:nvPr/>
            </p:nvSpPr>
            <p:spPr>
              <a:xfrm>
                <a:off x="1427304" y="2540202"/>
                <a:ext cx="159460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25" name="グループ 341">
              <a:extLst>
                <a:ext uri="{FF2B5EF4-FFF2-40B4-BE49-F238E27FC236}">
                  <a16:creationId xmlns:a16="http://schemas.microsoft.com/office/drawing/2014/main" id="{6ADA542D-B2D5-4962-8376-A598260B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6405" y="4719486"/>
              <a:ext cx="1598853" cy="881986"/>
              <a:chOff x="9695998" y="4157408"/>
              <a:chExt cx="1734002" cy="881986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6571B2F-0463-48D1-8CC7-EA6BC8F3FB67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7" name="長方形 343">
                <a:extLst>
                  <a:ext uri="{FF2B5EF4-FFF2-40B4-BE49-F238E27FC236}">
                    <a16:creationId xmlns:a16="http://schemas.microsoft.com/office/drawing/2014/main" id="{2BA0C149-973C-4722-BF48-FF9DE9B8BC55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128" name="グループ 344">
              <a:extLst>
                <a:ext uri="{FF2B5EF4-FFF2-40B4-BE49-F238E27FC236}">
                  <a16:creationId xmlns:a16="http://schemas.microsoft.com/office/drawing/2014/main" id="{E6D6E19C-DE46-4402-8CBF-17BB9545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953987" y="1100077"/>
              <a:ext cx="4284026" cy="553446"/>
              <a:chOff x="9379627" y="4410753"/>
              <a:chExt cx="2371352" cy="553446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3DF722C9-361F-401E-AD34-54132A8436B3}"/>
                  </a:ext>
                </a:extLst>
              </p:cNvPr>
              <p:cNvSpPr txBox="1"/>
              <p:nvPr/>
            </p:nvSpPr>
            <p:spPr>
              <a:xfrm>
                <a:off x="9379627" y="4410753"/>
                <a:ext cx="2371352" cy="281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인사방침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30" name="長方形 346">
                <a:extLst>
                  <a:ext uri="{FF2B5EF4-FFF2-40B4-BE49-F238E27FC236}">
                    <a16:creationId xmlns:a16="http://schemas.microsoft.com/office/drawing/2014/main" id="{49C08362-5A73-4AB7-8811-DC216428D42D}"/>
                  </a:ext>
                </a:extLst>
              </p:cNvPr>
              <p:cNvSpPr/>
              <p:nvPr/>
            </p:nvSpPr>
            <p:spPr>
              <a:xfrm>
                <a:off x="9695998" y="4682385"/>
                <a:ext cx="172939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Lorem ipsum dolor sit </a:t>
                </a:r>
                <a:r>
                  <a:rPr lang="en-US" altLang="ja-JP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amet</a:t>
                </a:r>
                <a:r>
                  <a:rPr lang="en-US" altLang="ja-JP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33" name="フリーフォーム(F) 15">
            <a:extLst>
              <a:ext uri="{FF2B5EF4-FFF2-40B4-BE49-F238E27FC236}">
                <a16:creationId xmlns:a16="http://schemas.microsoft.com/office/drawing/2014/main" id="{F9F720D8-8BAF-4A0C-B2DC-8A1F1E0B265B}"/>
              </a:ext>
            </a:extLst>
          </p:cNvPr>
          <p:cNvSpPr>
            <a:spLocks/>
          </p:cNvSpPr>
          <p:nvPr/>
        </p:nvSpPr>
        <p:spPr bwMode="auto">
          <a:xfrm>
            <a:off x="723900" y="3759962"/>
            <a:ext cx="2319325" cy="2920728"/>
          </a:xfrm>
          <a:custGeom>
            <a:avLst/>
            <a:gdLst>
              <a:gd name="T0" fmla="*/ 378 w 709"/>
              <a:gd name="T1" fmla="*/ 376 h 893"/>
              <a:gd name="T2" fmla="*/ 198 w 709"/>
              <a:gd name="T3" fmla="*/ 0 h 893"/>
              <a:gd name="T4" fmla="*/ 0 w 709"/>
              <a:gd name="T5" fmla="*/ 397 h 893"/>
              <a:gd name="T6" fmla="*/ 497 w 709"/>
              <a:gd name="T7" fmla="*/ 893 h 893"/>
              <a:gd name="T8" fmla="*/ 709 w 709"/>
              <a:gd name="T9" fmla="*/ 845 h 893"/>
              <a:gd name="T10" fmla="*/ 526 w 709"/>
              <a:gd name="T11" fmla="*/ 485 h 893"/>
              <a:gd name="T12" fmla="*/ 378 w 709"/>
              <a:gd name="T13" fmla="*/ 376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93">
                <a:moveTo>
                  <a:pt x="378" y="376"/>
                </a:moveTo>
                <a:cubicBezTo>
                  <a:pt x="276" y="273"/>
                  <a:pt x="213" y="142"/>
                  <a:pt x="198" y="0"/>
                </a:cubicBezTo>
                <a:cubicBezTo>
                  <a:pt x="78" y="90"/>
                  <a:pt x="0" y="234"/>
                  <a:pt x="0" y="397"/>
                </a:cubicBezTo>
                <a:cubicBezTo>
                  <a:pt x="0" y="671"/>
                  <a:pt x="222" y="893"/>
                  <a:pt x="497" y="893"/>
                </a:cubicBezTo>
                <a:cubicBezTo>
                  <a:pt x="573" y="893"/>
                  <a:pt x="644" y="876"/>
                  <a:pt x="709" y="845"/>
                </a:cubicBezTo>
                <a:cubicBezTo>
                  <a:pt x="609" y="748"/>
                  <a:pt x="545" y="622"/>
                  <a:pt x="526" y="485"/>
                </a:cubicBezTo>
                <a:cubicBezTo>
                  <a:pt x="472" y="456"/>
                  <a:pt x="422" y="420"/>
                  <a:pt x="378" y="376"/>
                </a:cubicBezTo>
                <a:close/>
              </a:path>
            </a:pathLst>
          </a:custGeom>
          <a:solidFill>
            <a:srgbClr val="FFC000"/>
          </a:solidFill>
          <a:ln w="5715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4" name="フリーフォーム(F) 16">
            <a:extLst>
              <a:ext uri="{FF2B5EF4-FFF2-40B4-BE49-F238E27FC236}">
                <a16:creationId xmlns:a16="http://schemas.microsoft.com/office/drawing/2014/main" id="{BB8E7BA8-3BC1-4755-AE40-0C84D9216B78}"/>
              </a:ext>
            </a:extLst>
          </p:cNvPr>
          <p:cNvSpPr>
            <a:spLocks/>
          </p:cNvSpPr>
          <p:nvPr/>
        </p:nvSpPr>
        <p:spPr bwMode="auto">
          <a:xfrm>
            <a:off x="1856107" y="1759643"/>
            <a:ext cx="3107685" cy="1546653"/>
          </a:xfrm>
          <a:custGeom>
            <a:avLst/>
            <a:gdLst>
              <a:gd name="T0" fmla="*/ 475 w 950"/>
              <a:gd name="T1" fmla="*/ 473 h 473"/>
              <a:gd name="T2" fmla="*/ 800 w 950"/>
              <a:gd name="T3" fmla="*/ 382 h 473"/>
              <a:gd name="T4" fmla="*/ 950 w 950"/>
              <a:gd name="T5" fmla="*/ 401 h 473"/>
              <a:gd name="T6" fmla="*/ 826 w 950"/>
              <a:gd name="T7" fmla="*/ 194 h 473"/>
              <a:gd name="T8" fmla="*/ 124 w 950"/>
              <a:gd name="T9" fmla="*/ 194 h 473"/>
              <a:gd name="T10" fmla="*/ 0 w 950"/>
              <a:gd name="T11" fmla="*/ 401 h 473"/>
              <a:gd name="T12" fmla="*/ 151 w 950"/>
              <a:gd name="T13" fmla="*/ 382 h 473"/>
              <a:gd name="T14" fmla="*/ 475 w 950"/>
              <a:gd name="T1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473">
                <a:moveTo>
                  <a:pt x="475" y="473"/>
                </a:moveTo>
                <a:cubicBezTo>
                  <a:pt x="572" y="414"/>
                  <a:pt x="685" y="382"/>
                  <a:pt x="800" y="382"/>
                </a:cubicBezTo>
                <a:cubicBezTo>
                  <a:pt x="851" y="382"/>
                  <a:pt x="901" y="389"/>
                  <a:pt x="950" y="401"/>
                </a:cubicBezTo>
                <a:cubicBezTo>
                  <a:pt x="927" y="325"/>
                  <a:pt x="886" y="253"/>
                  <a:pt x="826" y="194"/>
                </a:cubicBezTo>
                <a:cubicBezTo>
                  <a:pt x="632" y="0"/>
                  <a:pt x="318" y="0"/>
                  <a:pt x="124" y="194"/>
                </a:cubicBezTo>
                <a:cubicBezTo>
                  <a:pt x="64" y="253"/>
                  <a:pt x="23" y="325"/>
                  <a:pt x="0" y="401"/>
                </a:cubicBezTo>
                <a:cubicBezTo>
                  <a:pt x="49" y="389"/>
                  <a:pt x="99" y="382"/>
                  <a:pt x="151" y="382"/>
                </a:cubicBezTo>
                <a:cubicBezTo>
                  <a:pt x="266" y="382"/>
                  <a:pt x="378" y="414"/>
                  <a:pt x="475" y="473"/>
                </a:cubicBezTo>
                <a:close/>
              </a:path>
            </a:pathLst>
          </a:custGeom>
          <a:solidFill>
            <a:srgbClr val="FFC000"/>
          </a:solidFill>
          <a:ln w="5715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35" name="フリーフォーム(F) 17">
            <a:extLst>
              <a:ext uri="{FF2B5EF4-FFF2-40B4-BE49-F238E27FC236}">
                <a16:creationId xmlns:a16="http://schemas.microsoft.com/office/drawing/2014/main" id="{C3B6EAAE-1C2D-46EB-A473-3B6078DC2541}"/>
              </a:ext>
            </a:extLst>
          </p:cNvPr>
          <p:cNvSpPr>
            <a:spLocks/>
          </p:cNvSpPr>
          <p:nvPr/>
        </p:nvSpPr>
        <p:spPr bwMode="auto">
          <a:xfrm>
            <a:off x="3776675" y="3759962"/>
            <a:ext cx="2319325" cy="2920728"/>
          </a:xfrm>
          <a:custGeom>
            <a:avLst/>
            <a:gdLst>
              <a:gd name="T0" fmla="*/ 511 w 709"/>
              <a:gd name="T1" fmla="*/ 0 h 893"/>
              <a:gd name="T2" fmla="*/ 331 w 709"/>
              <a:gd name="T3" fmla="*/ 376 h 893"/>
              <a:gd name="T4" fmla="*/ 183 w 709"/>
              <a:gd name="T5" fmla="*/ 485 h 893"/>
              <a:gd name="T6" fmla="*/ 0 w 709"/>
              <a:gd name="T7" fmla="*/ 845 h 893"/>
              <a:gd name="T8" fmla="*/ 213 w 709"/>
              <a:gd name="T9" fmla="*/ 893 h 893"/>
              <a:gd name="T10" fmla="*/ 709 w 709"/>
              <a:gd name="T11" fmla="*/ 397 h 893"/>
              <a:gd name="T12" fmla="*/ 511 w 709"/>
              <a:gd name="T13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93">
                <a:moveTo>
                  <a:pt x="511" y="0"/>
                </a:moveTo>
                <a:cubicBezTo>
                  <a:pt x="496" y="142"/>
                  <a:pt x="433" y="273"/>
                  <a:pt x="331" y="376"/>
                </a:cubicBezTo>
                <a:cubicBezTo>
                  <a:pt x="287" y="420"/>
                  <a:pt x="237" y="456"/>
                  <a:pt x="183" y="485"/>
                </a:cubicBezTo>
                <a:cubicBezTo>
                  <a:pt x="164" y="622"/>
                  <a:pt x="100" y="748"/>
                  <a:pt x="0" y="845"/>
                </a:cubicBezTo>
                <a:cubicBezTo>
                  <a:pt x="65" y="876"/>
                  <a:pt x="137" y="893"/>
                  <a:pt x="213" y="893"/>
                </a:cubicBezTo>
                <a:cubicBezTo>
                  <a:pt x="487" y="893"/>
                  <a:pt x="709" y="671"/>
                  <a:pt x="709" y="397"/>
                </a:cubicBezTo>
                <a:cubicBezTo>
                  <a:pt x="709" y="234"/>
                  <a:pt x="631" y="90"/>
                  <a:pt x="511" y="0"/>
                </a:cubicBezTo>
                <a:close/>
              </a:path>
            </a:pathLst>
          </a:custGeom>
          <a:solidFill>
            <a:srgbClr val="FFC000"/>
          </a:solidFill>
          <a:ln w="5715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6" name="フリーフォーム(F) 18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7BF3ACC0-B381-45FC-900F-55F46E5E7EFD}"/>
              </a:ext>
            </a:extLst>
          </p:cNvPr>
          <p:cNvSpPr>
            <a:spLocks/>
          </p:cNvSpPr>
          <p:nvPr/>
        </p:nvSpPr>
        <p:spPr bwMode="auto">
          <a:xfrm>
            <a:off x="2919022" y="5526258"/>
            <a:ext cx="984471" cy="758291"/>
          </a:xfrm>
          <a:custGeom>
            <a:avLst/>
            <a:gdLst>
              <a:gd name="T0" fmla="*/ 0 w 301"/>
              <a:gd name="T1" fmla="*/ 0 h 232"/>
              <a:gd name="T2" fmla="*/ 150 w 301"/>
              <a:gd name="T3" fmla="*/ 232 h 232"/>
              <a:gd name="T4" fmla="*/ 301 w 301"/>
              <a:gd name="T5" fmla="*/ 0 h 232"/>
              <a:gd name="T6" fmla="*/ 150 w 301"/>
              <a:gd name="T7" fmla="*/ 19 h 232"/>
              <a:gd name="T8" fmla="*/ 0 w 301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32">
                <a:moveTo>
                  <a:pt x="0" y="0"/>
                </a:moveTo>
                <a:cubicBezTo>
                  <a:pt x="27" y="92"/>
                  <a:pt x="80" y="172"/>
                  <a:pt x="150" y="232"/>
                </a:cubicBezTo>
                <a:cubicBezTo>
                  <a:pt x="220" y="172"/>
                  <a:pt x="273" y="92"/>
                  <a:pt x="301" y="0"/>
                </a:cubicBezTo>
                <a:cubicBezTo>
                  <a:pt x="252" y="13"/>
                  <a:pt x="201" y="19"/>
                  <a:pt x="150" y="19"/>
                </a:cubicBezTo>
                <a:cubicBezTo>
                  <a:pt x="99" y="19"/>
                  <a:pt x="49" y="1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76200" cap="flat">
            <a:solidFill>
              <a:srgbClr val="1F3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7" name="フリーフォーム(F) 19" descr="これは、3 人の人物と、インターネットへの接続を表す記号のアイコン画像です。">
            <a:extLst>
              <a:ext uri="{FF2B5EF4-FFF2-40B4-BE49-F238E27FC236}">
                <a16:creationId xmlns:a16="http://schemas.microsoft.com/office/drawing/2014/main" id="{9E41B0EC-DA27-4BF7-891C-FC6D7EF3CCFF}"/>
              </a:ext>
            </a:extLst>
          </p:cNvPr>
          <p:cNvSpPr>
            <a:spLocks/>
          </p:cNvSpPr>
          <p:nvPr/>
        </p:nvSpPr>
        <p:spPr bwMode="auto">
          <a:xfrm>
            <a:off x="3776675" y="3433113"/>
            <a:ext cx="1260332" cy="1406761"/>
          </a:xfrm>
          <a:custGeom>
            <a:avLst/>
            <a:gdLst>
              <a:gd name="T0" fmla="*/ 239 w 385"/>
              <a:gd name="T1" fmla="*/ 384 h 430"/>
              <a:gd name="T2" fmla="*/ 385 w 385"/>
              <a:gd name="T3" fmla="*/ 31 h 430"/>
              <a:gd name="T4" fmla="*/ 213 w 385"/>
              <a:gd name="T5" fmla="*/ 0 h 430"/>
              <a:gd name="T6" fmla="*/ 0 w 385"/>
              <a:gd name="T7" fmla="*/ 48 h 430"/>
              <a:gd name="T8" fmla="*/ 186 w 385"/>
              <a:gd name="T9" fmla="*/ 430 h 430"/>
              <a:gd name="T10" fmla="*/ 239 w 385"/>
              <a:gd name="T11" fmla="*/ 38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430">
                <a:moveTo>
                  <a:pt x="239" y="384"/>
                </a:moveTo>
                <a:cubicBezTo>
                  <a:pt x="337" y="286"/>
                  <a:pt x="385" y="159"/>
                  <a:pt x="385" y="31"/>
                </a:cubicBezTo>
                <a:cubicBezTo>
                  <a:pt x="331" y="11"/>
                  <a:pt x="273" y="0"/>
                  <a:pt x="213" y="0"/>
                </a:cubicBezTo>
                <a:cubicBezTo>
                  <a:pt x="137" y="0"/>
                  <a:pt x="65" y="17"/>
                  <a:pt x="0" y="48"/>
                </a:cubicBezTo>
                <a:cubicBezTo>
                  <a:pt x="105" y="150"/>
                  <a:pt x="171" y="285"/>
                  <a:pt x="186" y="430"/>
                </a:cubicBezTo>
                <a:cubicBezTo>
                  <a:pt x="205" y="416"/>
                  <a:pt x="222" y="400"/>
                  <a:pt x="239" y="384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rgbClr val="1F335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8" name="フリーフォーム(F) 20" descr="これは 3 人の人物と地球のアイコンの画像です。">
            <a:extLst>
              <a:ext uri="{FF2B5EF4-FFF2-40B4-BE49-F238E27FC236}">
                <a16:creationId xmlns:a16="http://schemas.microsoft.com/office/drawing/2014/main" id="{BDEE62C1-79C7-4BD6-99A1-2466D37A5EB4}"/>
              </a:ext>
            </a:extLst>
          </p:cNvPr>
          <p:cNvSpPr>
            <a:spLocks/>
          </p:cNvSpPr>
          <p:nvPr/>
        </p:nvSpPr>
        <p:spPr bwMode="auto">
          <a:xfrm>
            <a:off x="1784200" y="3433113"/>
            <a:ext cx="1259024" cy="1402839"/>
          </a:xfrm>
          <a:custGeom>
            <a:avLst/>
            <a:gdLst>
              <a:gd name="T0" fmla="*/ 173 w 385"/>
              <a:gd name="T1" fmla="*/ 0 h 429"/>
              <a:gd name="T2" fmla="*/ 1 w 385"/>
              <a:gd name="T3" fmla="*/ 31 h 429"/>
              <a:gd name="T4" fmla="*/ 146 w 385"/>
              <a:gd name="T5" fmla="*/ 384 h 429"/>
              <a:gd name="T6" fmla="*/ 199 w 385"/>
              <a:gd name="T7" fmla="*/ 429 h 429"/>
              <a:gd name="T8" fmla="*/ 385 w 385"/>
              <a:gd name="T9" fmla="*/ 48 h 429"/>
              <a:gd name="T10" fmla="*/ 173 w 385"/>
              <a:gd name="T1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429">
                <a:moveTo>
                  <a:pt x="173" y="0"/>
                </a:moveTo>
                <a:cubicBezTo>
                  <a:pt x="112" y="0"/>
                  <a:pt x="54" y="11"/>
                  <a:pt x="1" y="31"/>
                </a:cubicBezTo>
                <a:cubicBezTo>
                  <a:pt x="0" y="159"/>
                  <a:pt x="49" y="286"/>
                  <a:pt x="146" y="384"/>
                </a:cubicBezTo>
                <a:cubicBezTo>
                  <a:pt x="163" y="400"/>
                  <a:pt x="181" y="416"/>
                  <a:pt x="199" y="429"/>
                </a:cubicBezTo>
                <a:cubicBezTo>
                  <a:pt x="215" y="285"/>
                  <a:pt x="280" y="150"/>
                  <a:pt x="385" y="48"/>
                </a:cubicBezTo>
                <a:cubicBezTo>
                  <a:pt x="320" y="17"/>
                  <a:pt x="249" y="0"/>
                  <a:pt x="173" y="0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rgbClr val="1F335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39" name="フリーフォーム(F) 21" descr="これは 4 人の人物がやり取りするアイコンの画像です。 ">
            <a:extLst>
              <a:ext uri="{FF2B5EF4-FFF2-40B4-BE49-F238E27FC236}">
                <a16:creationId xmlns:a16="http://schemas.microsoft.com/office/drawing/2014/main" id="{C8436027-C518-481B-BDB7-763A96442B5F}"/>
              </a:ext>
            </a:extLst>
          </p:cNvPr>
          <p:cNvSpPr>
            <a:spLocks/>
          </p:cNvSpPr>
          <p:nvPr/>
        </p:nvSpPr>
        <p:spPr bwMode="auto">
          <a:xfrm>
            <a:off x="2847115" y="3829255"/>
            <a:ext cx="1125670" cy="1333546"/>
          </a:xfrm>
          <a:custGeom>
            <a:avLst/>
            <a:gdLst>
              <a:gd name="T0" fmla="*/ 344 w 344"/>
              <a:gd name="T1" fmla="*/ 376 h 408"/>
              <a:gd name="T2" fmla="*/ 344 w 344"/>
              <a:gd name="T3" fmla="*/ 377 h 408"/>
              <a:gd name="T4" fmla="*/ 323 w 344"/>
              <a:gd name="T5" fmla="*/ 385 h 408"/>
              <a:gd name="T6" fmla="*/ 282 w 344"/>
              <a:gd name="T7" fmla="*/ 396 h 408"/>
              <a:gd name="T8" fmla="*/ 277 w 344"/>
              <a:gd name="T9" fmla="*/ 397 h 408"/>
              <a:gd name="T10" fmla="*/ 218 w 344"/>
              <a:gd name="T11" fmla="*/ 406 h 408"/>
              <a:gd name="T12" fmla="*/ 217 w 344"/>
              <a:gd name="T13" fmla="*/ 406 h 408"/>
              <a:gd name="T14" fmla="*/ 214 w 344"/>
              <a:gd name="T15" fmla="*/ 406 h 408"/>
              <a:gd name="T16" fmla="*/ 172 w 344"/>
              <a:gd name="T17" fmla="*/ 408 h 408"/>
              <a:gd name="T18" fmla="*/ 128 w 344"/>
              <a:gd name="T19" fmla="*/ 406 h 408"/>
              <a:gd name="T20" fmla="*/ 127 w 344"/>
              <a:gd name="T21" fmla="*/ 406 h 408"/>
              <a:gd name="T22" fmla="*/ 64 w 344"/>
              <a:gd name="T23" fmla="*/ 396 h 408"/>
              <a:gd name="T24" fmla="*/ 62 w 344"/>
              <a:gd name="T25" fmla="*/ 396 h 408"/>
              <a:gd name="T26" fmla="*/ 0 w 344"/>
              <a:gd name="T27" fmla="*/ 377 h 408"/>
              <a:gd name="T28" fmla="*/ 0 w 344"/>
              <a:gd name="T29" fmla="*/ 376 h 408"/>
              <a:gd name="T30" fmla="*/ 4 w 344"/>
              <a:gd name="T31" fmla="*/ 313 h 408"/>
              <a:gd name="T32" fmla="*/ 17 w 344"/>
              <a:gd name="T33" fmla="*/ 249 h 408"/>
              <a:gd name="T34" fmla="*/ 86 w 344"/>
              <a:gd name="T35" fmla="*/ 97 h 408"/>
              <a:gd name="T36" fmla="*/ 126 w 344"/>
              <a:gd name="T37" fmla="*/ 46 h 408"/>
              <a:gd name="T38" fmla="*/ 172 w 344"/>
              <a:gd name="T39" fmla="*/ 0 h 408"/>
              <a:gd name="T40" fmla="*/ 218 w 344"/>
              <a:gd name="T41" fmla="*/ 46 h 408"/>
              <a:gd name="T42" fmla="*/ 258 w 344"/>
              <a:gd name="T43" fmla="*/ 97 h 408"/>
              <a:gd name="T44" fmla="*/ 327 w 344"/>
              <a:gd name="T45" fmla="*/ 249 h 408"/>
              <a:gd name="T46" fmla="*/ 340 w 344"/>
              <a:gd name="T47" fmla="*/ 313 h 408"/>
              <a:gd name="T48" fmla="*/ 344 w 344"/>
              <a:gd name="T49" fmla="*/ 37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408">
                <a:moveTo>
                  <a:pt x="344" y="376"/>
                </a:moveTo>
                <a:cubicBezTo>
                  <a:pt x="344" y="377"/>
                  <a:pt x="344" y="377"/>
                  <a:pt x="344" y="377"/>
                </a:cubicBezTo>
                <a:cubicBezTo>
                  <a:pt x="337" y="380"/>
                  <a:pt x="330" y="382"/>
                  <a:pt x="323" y="385"/>
                </a:cubicBezTo>
                <a:cubicBezTo>
                  <a:pt x="309" y="389"/>
                  <a:pt x="296" y="393"/>
                  <a:pt x="282" y="396"/>
                </a:cubicBezTo>
                <a:cubicBezTo>
                  <a:pt x="280" y="396"/>
                  <a:pt x="279" y="396"/>
                  <a:pt x="277" y="397"/>
                </a:cubicBezTo>
                <a:cubicBezTo>
                  <a:pt x="258" y="401"/>
                  <a:pt x="238" y="404"/>
                  <a:pt x="218" y="406"/>
                </a:cubicBezTo>
                <a:cubicBezTo>
                  <a:pt x="217" y="406"/>
                  <a:pt x="217" y="406"/>
                  <a:pt x="217" y="406"/>
                </a:cubicBezTo>
                <a:cubicBezTo>
                  <a:pt x="216" y="406"/>
                  <a:pt x="215" y="406"/>
                  <a:pt x="214" y="406"/>
                </a:cubicBezTo>
                <a:cubicBezTo>
                  <a:pt x="200" y="407"/>
                  <a:pt x="186" y="408"/>
                  <a:pt x="172" y="408"/>
                </a:cubicBezTo>
                <a:cubicBezTo>
                  <a:pt x="158" y="408"/>
                  <a:pt x="143" y="407"/>
                  <a:pt x="128" y="406"/>
                </a:cubicBezTo>
                <a:cubicBezTo>
                  <a:pt x="128" y="406"/>
                  <a:pt x="127" y="406"/>
                  <a:pt x="127" y="406"/>
                </a:cubicBezTo>
                <a:cubicBezTo>
                  <a:pt x="106" y="404"/>
                  <a:pt x="85" y="401"/>
                  <a:pt x="64" y="396"/>
                </a:cubicBezTo>
                <a:cubicBezTo>
                  <a:pt x="63" y="396"/>
                  <a:pt x="63" y="396"/>
                  <a:pt x="62" y="396"/>
                </a:cubicBezTo>
                <a:cubicBezTo>
                  <a:pt x="41" y="391"/>
                  <a:pt x="21" y="385"/>
                  <a:pt x="0" y="377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54"/>
                  <a:pt x="2" y="333"/>
                  <a:pt x="4" y="313"/>
                </a:cubicBezTo>
                <a:cubicBezTo>
                  <a:pt x="7" y="291"/>
                  <a:pt x="11" y="270"/>
                  <a:pt x="17" y="249"/>
                </a:cubicBezTo>
                <a:cubicBezTo>
                  <a:pt x="31" y="194"/>
                  <a:pt x="55" y="143"/>
                  <a:pt x="86" y="97"/>
                </a:cubicBezTo>
                <a:cubicBezTo>
                  <a:pt x="98" y="79"/>
                  <a:pt x="112" y="62"/>
                  <a:pt x="126" y="46"/>
                </a:cubicBezTo>
                <a:cubicBezTo>
                  <a:pt x="140" y="29"/>
                  <a:pt x="156" y="14"/>
                  <a:pt x="172" y="0"/>
                </a:cubicBezTo>
                <a:cubicBezTo>
                  <a:pt x="188" y="14"/>
                  <a:pt x="204" y="29"/>
                  <a:pt x="218" y="46"/>
                </a:cubicBezTo>
                <a:cubicBezTo>
                  <a:pt x="233" y="62"/>
                  <a:pt x="246" y="79"/>
                  <a:pt x="258" y="97"/>
                </a:cubicBezTo>
                <a:cubicBezTo>
                  <a:pt x="289" y="143"/>
                  <a:pt x="313" y="194"/>
                  <a:pt x="327" y="249"/>
                </a:cubicBezTo>
                <a:cubicBezTo>
                  <a:pt x="333" y="270"/>
                  <a:pt x="337" y="291"/>
                  <a:pt x="340" y="313"/>
                </a:cubicBezTo>
                <a:cubicBezTo>
                  <a:pt x="343" y="333"/>
                  <a:pt x="344" y="354"/>
                  <a:pt x="344" y="376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rgbClr val="1F3359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solidFill>
                <a:srgbClr val="22578B"/>
              </a:solidFill>
              <a:latin typeface="+mj-ea"/>
              <a:ea typeface="+mj-ea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6037B9F-F7D4-490B-B8D1-723E759320EF}"/>
              </a:ext>
            </a:extLst>
          </p:cNvPr>
          <p:cNvSpPr txBox="1"/>
          <p:nvPr/>
        </p:nvSpPr>
        <p:spPr>
          <a:xfrm>
            <a:off x="3162299" y="4697496"/>
            <a:ext cx="4953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200" dirty="0">
                <a:solidFill>
                  <a:schemeClr val="bg1"/>
                </a:solidFill>
                <a:latin typeface="+mj-ea"/>
                <a:ea typeface="+mj-ea"/>
              </a:rPr>
              <a:t>HR</a:t>
            </a:r>
          </a:p>
          <a:p>
            <a:pPr algn="ctr" rtl="0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계획</a:t>
            </a:r>
            <a:endParaRPr lang="ja-JP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1" name="グループ 89">
            <a:extLst>
              <a:ext uri="{FF2B5EF4-FFF2-40B4-BE49-F238E27FC236}">
                <a16:creationId xmlns:a16="http://schemas.microsoft.com/office/drawing/2014/main" id="{732C0092-A5BE-4296-9B7E-73CA9D6A0C92}"/>
              </a:ext>
            </a:extLst>
          </p:cNvPr>
          <p:cNvGrpSpPr/>
          <p:nvPr/>
        </p:nvGrpSpPr>
        <p:grpSpPr>
          <a:xfrm>
            <a:off x="3260907" y="4241289"/>
            <a:ext cx="330200" cy="346075"/>
            <a:chOff x="2686050" y="2895601"/>
            <a:chExt cx="330200" cy="346075"/>
          </a:xfrm>
          <a:solidFill>
            <a:schemeClr val="bg1"/>
          </a:solidFill>
        </p:grpSpPr>
        <p:sp>
          <p:nvSpPr>
            <p:cNvPr id="181" name="円/楕円 309">
              <a:extLst>
                <a:ext uri="{FF2B5EF4-FFF2-40B4-BE49-F238E27FC236}">
                  <a16:creationId xmlns:a16="http://schemas.microsoft.com/office/drawing/2014/main" id="{322943C5-DF07-4D19-80BE-A092E8DC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895601"/>
              <a:ext cx="82550" cy="8255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2" name="フリーフォーム(F) 310">
              <a:extLst>
                <a:ext uri="{FF2B5EF4-FFF2-40B4-BE49-F238E27FC236}">
                  <a16:creationId xmlns:a16="http://schemas.microsoft.com/office/drawing/2014/main" id="{AD6217C9-47FE-4784-97F3-BB1CEF6B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978151"/>
              <a:ext cx="134938" cy="66675"/>
            </a:xfrm>
            <a:custGeom>
              <a:avLst/>
              <a:gdLst>
                <a:gd name="T0" fmla="*/ 36 w 36"/>
                <a:gd name="T1" fmla="*/ 18 h 18"/>
                <a:gd name="T2" fmla="*/ 0 w 36"/>
                <a:gd name="T3" fmla="*/ 18 h 18"/>
                <a:gd name="T4" fmla="*/ 18 w 36"/>
                <a:gd name="T5" fmla="*/ 0 h 18"/>
                <a:gd name="T6" fmla="*/ 36 w 3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3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3" name="円/楕円 311">
              <a:extLst>
                <a:ext uri="{FF2B5EF4-FFF2-40B4-BE49-F238E27FC236}">
                  <a16:creationId xmlns:a16="http://schemas.microsoft.com/office/drawing/2014/main" id="{145614E0-2CF6-4018-A29C-347103CC1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5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4" name="フリーフォーム(F) 312">
              <a:extLst>
                <a:ext uri="{FF2B5EF4-FFF2-40B4-BE49-F238E27FC236}">
                  <a16:creationId xmlns:a16="http://schemas.microsoft.com/office/drawing/2014/main" id="{C15930DF-7C04-43B8-94F3-9A62A91A3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050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5" name="円/楕円 313">
              <a:extLst>
                <a:ext uri="{FF2B5EF4-FFF2-40B4-BE49-F238E27FC236}">
                  <a16:creationId xmlns:a16="http://schemas.microsoft.com/office/drawing/2014/main" id="{C37FB908-4B07-487A-8AE5-2C93E1AF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6" name="フリーフォーム(F) 314">
              <a:extLst>
                <a:ext uri="{FF2B5EF4-FFF2-40B4-BE49-F238E27FC236}">
                  <a16:creationId xmlns:a16="http://schemas.microsoft.com/office/drawing/2014/main" id="{B3C647A5-00EF-45D7-A795-5CC541EFF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7" name="円/楕円 315">
              <a:extLst>
                <a:ext uri="{FF2B5EF4-FFF2-40B4-BE49-F238E27FC236}">
                  <a16:creationId xmlns:a16="http://schemas.microsoft.com/office/drawing/2014/main" id="{8E007759-5FF7-4D0A-A475-0EAD05E96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8" name="フリーフォーム(F) 316">
              <a:extLst>
                <a:ext uri="{FF2B5EF4-FFF2-40B4-BE49-F238E27FC236}">
                  <a16:creationId xmlns:a16="http://schemas.microsoft.com/office/drawing/2014/main" id="{42BF9E91-C3D1-479E-A251-AD54A926B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9" name="円/楕円 317">
              <a:extLst>
                <a:ext uri="{FF2B5EF4-FFF2-40B4-BE49-F238E27FC236}">
                  <a16:creationId xmlns:a16="http://schemas.microsoft.com/office/drawing/2014/main" id="{FE52E745-A552-4F06-9535-C6C622D93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988" y="3128963"/>
              <a:ext cx="60325" cy="587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フリーフォーム(F) 318">
              <a:extLst>
                <a:ext uri="{FF2B5EF4-FFF2-40B4-BE49-F238E27FC236}">
                  <a16:creationId xmlns:a16="http://schemas.microsoft.com/office/drawing/2014/main" id="{A9F3F5BA-CD89-43EF-82A6-14201A89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3187701"/>
              <a:ext cx="104775" cy="53975"/>
            </a:xfrm>
            <a:custGeom>
              <a:avLst/>
              <a:gdLst>
                <a:gd name="T0" fmla="*/ 28 w 28"/>
                <a:gd name="T1" fmla="*/ 14 h 14"/>
                <a:gd name="T2" fmla="*/ 0 w 28"/>
                <a:gd name="T3" fmla="*/ 14 h 14"/>
                <a:gd name="T4" fmla="*/ 14 w 28"/>
                <a:gd name="T5" fmla="*/ 0 h 14"/>
                <a:gd name="T6" fmla="*/ 28 w 2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フリーフォーム(F) 319">
              <a:extLst>
                <a:ext uri="{FF2B5EF4-FFF2-40B4-BE49-F238E27FC236}">
                  <a16:creationId xmlns:a16="http://schemas.microsoft.com/office/drawing/2014/main" id="{0C1B8AEB-E335-4D8B-8846-5975E8B3D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074988"/>
              <a:ext cx="225425" cy="15875"/>
            </a:xfrm>
            <a:custGeom>
              <a:avLst/>
              <a:gdLst>
                <a:gd name="T0" fmla="*/ 0 w 142"/>
                <a:gd name="T1" fmla="*/ 10 h 10"/>
                <a:gd name="T2" fmla="*/ 0 w 142"/>
                <a:gd name="T3" fmla="*/ 0 h 10"/>
                <a:gd name="T4" fmla="*/ 142 w 142"/>
                <a:gd name="T5" fmla="*/ 0 h 10"/>
                <a:gd name="T6" fmla="*/ 142 w 142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0">
                  <a:moveTo>
                    <a:pt x="0" y="1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0"/>
                  </a:ln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92" name="線 320">
              <a:extLst>
                <a:ext uri="{FF2B5EF4-FFF2-40B4-BE49-F238E27FC236}">
                  <a16:creationId xmlns:a16="http://schemas.microsoft.com/office/drawing/2014/main" id="{625F2B4F-F75B-4093-862F-865FC16AB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150" y="3044826"/>
              <a:ext cx="0" cy="46038"/>
            </a:xfrm>
            <a:prstGeom prst="lin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2" name="グループ 72">
            <a:extLst>
              <a:ext uri="{FF2B5EF4-FFF2-40B4-BE49-F238E27FC236}">
                <a16:creationId xmlns:a16="http://schemas.microsoft.com/office/drawing/2014/main" id="{B1E38458-8F3E-4314-9FA8-DC2B0EBB7E33}"/>
              </a:ext>
            </a:extLst>
          </p:cNvPr>
          <p:cNvGrpSpPr/>
          <p:nvPr/>
        </p:nvGrpSpPr>
        <p:grpSpPr>
          <a:xfrm>
            <a:off x="3211694" y="5725043"/>
            <a:ext cx="346075" cy="346075"/>
            <a:chOff x="3398838" y="2895601"/>
            <a:chExt cx="346075" cy="346075"/>
          </a:xfrm>
          <a:solidFill>
            <a:schemeClr val="bg1"/>
          </a:solidFill>
        </p:grpSpPr>
        <p:sp>
          <p:nvSpPr>
            <p:cNvPr id="167" name="フリーフォーム(F) 49">
              <a:extLst>
                <a:ext uri="{FF2B5EF4-FFF2-40B4-BE49-F238E27FC236}">
                  <a16:creationId xmlns:a16="http://schemas.microsoft.com/office/drawing/2014/main" id="{52F6AE15-148B-4DD3-9B33-E89085198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8" name="フリーフォーム(F) 50">
              <a:extLst>
                <a:ext uri="{FF2B5EF4-FFF2-40B4-BE49-F238E27FC236}">
                  <a16:creationId xmlns:a16="http://schemas.microsoft.com/office/drawing/2014/main" id="{B7DF1EA3-5709-492C-BABE-F390B608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円/楕円 51">
              <a:extLst>
                <a:ext uri="{FF2B5EF4-FFF2-40B4-BE49-F238E27FC236}">
                  <a16:creationId xmlns:a16="http://schemas.microsoft.com/office/drawing/2014/main" id="{964C8E4A-6689-4008-A522-91B99837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2895601"/>
              <a:ext cx="90488" cy="96838"/>
            </a:xfrm>
            <a:prstGeom prst="ellips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0" name="フリーフォーム(F) 52">
              <a:extLst>
                <a:ext uri="{FF2B5EF4-FFF2-40B4-BE49-F238E27FC236}">
                  <a16:creationId xmlns:a16="http://schemas.microsoft.com/office/drawing/2014/main" id="{DA8DEA77-BD29-4118-B9AB-E053B349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1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1" name="フリーフォーム(F) 53">
              <a:extLst>
                <a:ext uri="{FF2B5EF4-FFF2-40B4-BE49-F238E27FC236}">
                  <a16:creationId xmlns:a16="http://schemas.microsoft.com/office/drawing/2014/main" id="{7758711F-A5C0-4C30-A3B1-91B546014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2" name="フリーフォーム(F) 54">
              <a:extLst>
                <a:ext uri="{FF2B5EF4-FFF2-40B4-BE49-F238E27FC236}">
                  <a16:creationId xmlns:a16="http://schemas.microsoft.com/office/drawing/2014/main" id="{A575C4B8-CC49-4D59-BC4B-A13D8D97A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3" name="円/楕円 55">
              <a:extLst>
                <a:ext uri="{FF2B5EF4-FFF2-40B4-BE49-F238E27FC236}">
                  <a16:creationId xmlns:a16="http://schemas.microsoft.com/office/drawing/2014/main" id="{EE9FF2CA-A0D9-41EF-8A6D-06571B57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63" y="2895601"/>
              <a:ext cx="90488" cy="96838"/>
            </a:xfrm>
            <a:prstGeom prst="ellips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4" name="フリーフォーム(F) 56">
              <a:extLst>
                <a:ext uri="{FF2B5EF4-FFF2-40B4-BE49-F238E27FC236}">
                  <a16:creationId xmlns:a16="http://schemas.microsoft.com/office/drawing/2014/main" id="{74276568-12D5-4791-8AAE-E71301B35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5" name="フリーフォーム(F) 57">
              <a:extLst>
                <a:ext uri="{FF2B5EF4-FFF2-40B4-BE49-F238E27FC236}">
                  <a16:creationId xmlns:a16="http://schemas.microsoft.com/office/drawing/2014/main" id="{36893D6E-C781-44C6-B4DB-BF8FDD3B4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3" y="3181351"/>
              <a:ext cx="82550" cy="60325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フリーフォーム(F) 58">
              <a:extLst>
                <a:ext uri="{FF2B5EF4-FFF2-40B4-BE49-F238E27FC236}">
                  <a16:creationId xmlns:a16="http://schemas.microsoft.com/office/drawing/2014/main" id="{E40B690B-BA0B-4EEC-A0CF-7DA3B2E43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3181351"/>
              <a:ext cx="82550" cy="60325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7" name="円/楕円 59">
              <a:extLst>
                <a:ext uri="{FF2B5EF4-FFF2-40B4-BE49-F238E27FC236}">
                  <a16:creationId xmlns:a16="http://schemas.microsoft.com/office/drawing/2014/main" id="{971E19C9-854B-41E7-A5D7-36AE58BA6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3090864"/>
              <a:ext cx="88900" cy="96838"/>
            </a:xfrm>
            <a:prstGeom prst="ellips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8" name="フリーフォーム(F) 60">
              <a:extLst>
                <a:ext uri="{FF2B5EF4-FFF2-40B4-BE49-F238E27FC236}">
                  <a16:creationId xmlns:a16="http://schemas.microsoft.com/office/drawing/2014/main" id="{DE348461-111F-4014-A8A3-F56B0712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3124201"/>
              <a:ext cx="88900" cy="15875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79" name="線 61">
              <a:extLst>
                <a:ext uri="{FF2B5EF4-FFF2-40B4-BE49-F238E27FC236}">
                  <a16:creationId xmlns:a16="http://schemas.microsoft.com/office/drawing/2014/main" id="{22CD114E-A6F0-4722-A4EE-4C318C1DC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226" y="3074989"/>
              <a:ext cx="38100" cy="38100"/>
            </a:xfrm>
            <a:prstGeom prst="lin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80" name="線 62">
              <a:extLst>
                <a:ext uri="{FF2B5EF4-FFF2-40B4-BE49-F238E27FC236}">
                  <a16:creationId xmlns:a16="http://schemas.microsoft.com/office/drawing/2014/main" id="{F7E3A019-70E0-420D-BBF5-DAE0B933D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426" y="3074989"/>
              <a:ext cx="38100" cy="38100"/>
            </a:xfrm>
            <a:prstGeom prst="lin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3" name="グループ 61">
            <a:extLst>
              <a:ext uri="{FF2B5EF4-FFF2-40B4-BE49-F238E27FC236}">
                <a16:creationId xmlns:a16="http://schemas.microsoft.com/office/drawing/2014/main" id="{18E10038-0AE7-4F94-99B0-CEA210C9535B}"/>
              </a:ext>
            </a:extLst>
          </p:cNvPr>
          <p:cNvGrpSpPr/>
          <p:nvPr/>
        </p:nvGrpSpPr>
        <p:grpSpPr>
          <a:xfrm>
            <a:off x="4359934" y="3696107"/>
            <a:ext cx="330200" cy="315913"/>
            <a:chOff x="4127500" y="2909888"/>
            <a:chExt cx="330200" cy="315913"/>
          </a:xfrm>
          <a:solidFill>
            <a:schemeClr val="bg1"/>
          </a:solidFill>
        </p:grpSpPr>
        <p:sp>
          <p:nvSpPr>
            <p:cNvPr id="158" name="円/楕円 268">
              <a:extLst>
                <a:ext uri="{FF2B5EF4-FFF2-40B4-BE49-F238E27FC236}">
                  <a16:creationId xmlns:a16="http://schemas.microsoft.com/office/drawing/2014/main" id="{F7A8EBC1-9006-4CB5-A698-1D1D62E0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9" name="フリーフォーム(F) 269">
              <a:extLst>
                <a:ext uri="{FF2B5EF4-FFF2-40B4-BE49-F238E27FC236}">
                  <a16:creationId xmlns:a16="http://schemas.microsoft.com/office/drawing/2014/main" id="{0CBCD43D-AE92-41F5-9C2B-B4B3FE6FF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0" name="円/楕円 270">
              <a:extLst>
                <a:ext uri="{FF2B5EF4-FFF2-40B4-BE49-F238E27FC236}">
                  <a16:creationId xmlns:a16="http://schemas.microsoft.com/office/drawing/2014/main" id="{282262E1-7304-47F8-ADFC-CA07C9AD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1" name="フリーフォーム(F) 271">
              <a:extLst>
                <a:ext uri="{FF2B5EF4-FFF2-40B4-BE49-F238E27FC236}">
                  <a16:creationId xmlns:a16="http://schemas.microsoft.com/office/drawing/2014/main" id="{61422BB8-6120-4583-B04B-D675BF21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2" name="円/楕円 272">
              <a:extLst>
                <a:ext uri="{FF2B5EF4-FFF2-40B4-BE49-F238E27FC236}">
                  <a16:creationId xmlns:a16="http://schemas.microsoft.com/office/drawing/2014/main" id="{921647A8-2EB5-4C08-8422-414742FE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3" name="フリーフォーム(F) 273">
              <a:extLst>
                <a:ext uri="{FF2B5EF4-FFF2-40B4-BE49-F238E27FC236}">
                  <a16:creationId xmlns:a16="http://schemas.microsoft.com/office/drawing/2014/main" id="{453B206B-E6FA-440E-8267-6B4EF6804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4" name="フリーフォーム(F) 274">
              <a:extLst>
                <a:ext uri="{FF2B5EF4-FFF2-40B4-BE49-F238E27FC236}">
                  <a16:creationId xmlns:a16="http://schemas.microsoft.com/office/drawing/2014/main" id="{41B368DF-58C1-48A8-8E16-E3B4645A1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5" name="フリーフォーム(F) 275">
              <a:extLst>
                <a:ext uri="{FF2B5EF4-FFF2-40B4-BE49-F238E27FC236}">
                  <a16:creationId xmlns:a16="http://schemas.microsoft.com/office/drawing/2014/main" id="{75651205-4A53-463F-A685-DE5C8BC6B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66" name="フリーフォーム(F) 276">
              <a:extLst>
                <a:ext uri="{FF2B5EF4-FFF2-40B4-BE49-F238E27FC236}">
                  <a16:creationId xmlns:a16="http://schemas.microsoft.com/office/drawing/2014/main" id="{83B67D48-AF94-4FED-959B-C51A15982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4" name="長方形 62" descr="これは 3 つの重なる円の画像です。   ">
            <a:extLst>
              <a:ext uri="{FF2B5EF4-FFF2-40B4-BE49-F238E27FC236}">
                <a16:creationId xmlns:a16="http://schemas.microsoft.com/office/drawing/2014/main" id="{84BAF14B-A443-42DB-8BF6-893FAE5CCE6F}"/>
              </a:ext>
            </a:extLst>
          </p:cNvPr>
          <p:cNvSpPr/>
          <p:nvPr/>
        </p:nvSpPr>
        <p:spPr>
          <a:xfrm>
            <a:off x="4561225" y="5362589"/>
            <a:ext cx="12603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600" dirty="0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endParaRPr lang="en-US" altLang="ja-JP" sz="1600" dirty="0">
              <a:solidFill>
                <a:srgbClr val="22578B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145" name="グループ 49">
            <a:extLst>
              <a:ext uri="{FF2B5EF4-FFF2-40B4-BE49-F238E27FC236}">
                <a16:creationId xmlns:a16="http://schemas.microsoft.com/office/drawing/2014/main" id="{EF6CD563-9511-4250-BCB0-1FBFAAE1289C}"/>
              </a:ext>
            </a:extLst>
          </p:cNvPr>
          <p:cNvGrpSpPr/>
          <p:nvPr/>
        </p:nvGrpSpPr>
        <p:grpSpPr>
          <a:xfrm>
            <a:off x="2177290" y="3665945"/>
            <a:ext cx="344488" cy="346075"/>
            <a:chOff x="4841875" y="2895601"/>
            <a:chExt cx="344488" cy="346075"/>
          </a:xfrm>
          <a:solidFill>
            <a:schemeClr val="bg1"/>
          </a:solidFill>
        </p:grpSpPr>
        <p:sp>
          <p:nvSpPr>
            <p:cNvPr id="148" name="フリーフォーム(F) 258">
              <a:extLst>
                <a:ext uri="{FF2B5EF4-FFF2-40B4-BE49-F238E27FC236}">
                  <a16:creationId xmlns:a16="http://schemas.microsoft.com/office/drawing/2014/main" id="{7B269D94-9FED-4F93-A218-57CD14D4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2895601"/>
              <a:ext cx="195263" cy="195263"/>
            </a:xfrm>
            <a:custGeom>
              <a:avLst/>
              <a:gdLst>
                <a:gd name="T0" fmla="*/ 52 w 52"/>
                <a:gd name="T1" fmla="*/ 26 h 52"/>
                <a:gd name="T2" fmla="*/ 26 w 52"/>
                <a:gd name="T3" fmla="*/ 52 h 52"/>
                <a:gd name="T4" fmla="*/ 0 w 52"/>
                <a:gd name="T5" fmla="*/ 25 h 52"/>
                <a:gd name="T6" fmla="*/ 25 w 52"/>
                <a:gd name="T7" fmla="*/ 0 h 52"/>
                <a:gd name="T8" fmla="*/ 26 w 52"/>
                <a:gd name="T9" fmla="*/ 0 h 52"/>
                <a:gd name="T10" fmla="*/ 52 w 5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cubicBezTo>
                    <a:pt x="52" y="40"/>
                    <a:pt x="40" y="52"/>
                    <a:pt x="26" y="52"/>
                  </a:cubicBezTo>
                  <a:cubicBezTo>
                    <a:pt x="12" y="52"/>
                    <a:pt x="0" y="40"/>
                    <a:pt x="0" y="25"/>
                  </a:cubicBezTo>
                  <a:cubicBezTo>
                    <a:pt x="0" y="11"/>
                    <a:pt x="11" y="1"/>
                    <a:pt x="25" y="0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40" y="0"/>
                    <a:pt x="52" y="11"/>
                    <a:pt x="52" y="26"/>
                  </a:cubicBezTo>
                  <a:close/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49" name="フリーフォーム 259">
              <a:extLst>
                <a:ext uri="{FF2B5EF4-FFF2-40B4-BE49-F238E27FC236}">
                  <a16:creationId xmlns:a16="http://schemas.microsoft.com/office/drawing/2014/main" id="{435DD0CD-FD16-4760-9F43-618A517E3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895601"/>
              <a:ext cx="52388" cy="195263"/>
            </a:xfrm>
            <a:custGeom>
              <a:avLst/>
              <a:gdLst>
                <a:gd name="T0" fmla="*/ 14 w 14"/>
                <a:gd name="T1" fmla="*/ 0 h 52"/>
                <a:gd name="T2" fmla="*/ 14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0" y="15"/>
                    <a:pt x="0" y="34"/>
                    <a:pt x="14" y="52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0" name="フリーフォーム(F) 260">
              <a:extLst>
                <a:ext uri="{FF2B5EF4-FFF2-40B4-BE49-F238E27FC236}">
                  <a16:creationId xmlns:a16="http://schemas.microsoft.com/office/drawing/2014/main" id="{11230DFA-75B1-4B65-BDFE-22109071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2895601"/>
              <a:ext cx="52388" cy="195263"/>
            </a:xfrm>
            <a:custGeom>
              <a:avLst/>
              <a:gdLst>
                <a:gd name="T0" fmla="*/ 0 w 14"/>
                <a:gd name="T1" fmla="*/ 0 h 52"/>
                <a:gd name="T2" fmla="*/ 0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cubicBezTo>
                    <a:pt x="14" y="15"/>
                    <a:pt x="14" y="34"/>
                    <a:pt x="0" y="52"/>
                  </a:cubicBezTo>
                </a:path>
              </a:pathLst>
            </a:cu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1" name="線 261">
              <a:extLst>
                <a:ext uri="{FF2B5EF4-FFF2-40B4-BE49-F238E27FC236}">
                  <a16:creationId xmlns:a16="http://schemas.microsoft.com/office/drawing/2014/main" id="{54B6C7BB-BBA1-4668-9BF5-325AA69CE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3044826"/>
              <a:ext cx="165100" cy="0"/>
            </a:xfrm>
            <a:prstGeom prst="lin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2" name="線 262">
              <a:extLst>
                <a:ext uri="{FF2B5EF4-FFF2-40B4-BE49-F238E27FC236}">
                  <a16:creationId xmlns:a16="http://schemas.microsoft.com/office/drawing/2014/main" id="{6DC0A898-A566-45D7-BD7F-6205ED16E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940051"/>
              <a:ext cx="165100" cy="0"/>
            </a:xfrm>
            <a:prstGeom prst="lin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3" name="線 263">
              <a:extLst>
                <a:ext uri="{FF2B5EF4-FFF2-40B4-BE49-F238E27FC236}">
                  <a16:creationId xmlns:a16="http://schemas.microsoft.com/office/drawing/2014/main" id="{E201D585-E178-408E-A42A-A9FD198C4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8" y="2992438"/>
              <a:ext cx="195263" cy="0"/>
            </a:xfrm>
            <a:prstGeom prst="line">
              <a:avLst/>
            </a:prstGeom>
            <a:grpFill/>
            <a:ln w="14288" cap="flat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4" name="円/楕円 264">
              <a:extLst>
                <a:ext uri="{FF2B5EF4-FFF2-40B4-BE49-F238E27FC236}">
                  <a16:creationId xmlns:a16="http://schemas.microsoft.com/office/drawing/2014/main" id="{9C382A44-3942-4A8E-98A1-2685D9AAE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105151"/>
              <a:ext cx="74613" cy="7620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円/楕円 265">
              <a:extLst>
                <a:ext uri="{FF2B5EF4-FFF2-40B4-BE49-F238E27FC236}">
                  <a16:creationId xmlns:a16="http://schemas.microsoft.com/office/drawing/2014/main" id="{052D3390-46BC-4B65-B5BE-0A40578F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3105151"/>
              <a:ext cx="74613" cy="7620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6" name="円/楕円 266">
              <a:extLst>
                <a:ext uri="{FF2B5EF4-FFF2-40B4-BE49-F238E27FC236}">
                  <a16:creationId xmlns:a16="http://schemas.microsoft.com/office/drawing/2014/main" id="{0279AB69-DF67-4836-8A04-8F550D181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3105151"/>
              <a:ext cx="74613" cy="76200"/>
            </a:xfrm>
            <a:prstGeom prst="ellipse">
              <a:avLst/>
            </a:pr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  <p:sp>
          <p:nvSpPr>
            <p:cNvPr id="157" name="フリーフォーム(F) 267">
              <a:extLst>
                <a:ext uri="{FF2B5EF4-FFF2-40B4-BE49-F238E27FC236}">
                  <a16:creationId xmlns:a16="http://schemas.microsoft.com/office/drawing/2014/main" id="{E1BFECCB-F108-4293-A159-3CFFB2E29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3181351"/>
              <a:ext cx="344488" cy="60325"/>
            </a:xfrm>
            <a:custGeom>
              <a:avLst/>
              <a:gdLst>
                <a:gd name="T0" fmla="*/ 76 w 92"/>
                <a:gd name="T1" fmla="*/ 0 h 16"/>
                <a:gd name="T2" fmla="*/ 61 w 92"/>
                <a:gd name="T3" fmla="*/ 11 h 16"/>
                <a:gd name="T4" fmla="*/ 46 w 92"/>
                <a:gd name="T5" fmla="*/ 0 h 16"/>
                <a:gd name="T6" fmla="*/ 31 w 92"/>
                <a:gd name="T7" fmla="*/ 11 h 16"/>
                <a:gd name="T8" fmla="*/ 16 w 92"/>
                <a:gd name="T9" fmla="*/ 0 h 16"/>
                <a:gd name="T10" fmla="*/ 0 w 92"/>
                <a:gd name="T11" fmla="*/ 16 h 16"/>
                <a:gd name="T12" fmla="*/ 92 w 92"/>
                <a:gd name="T13" fmla="*/ 16 h 16"/>
                <a:gd name="T14" fmla="*/ 76 w 92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">
                  <a:moveTo>
                    <a:pt x="76" y="0"/>
                  </a:moveTo>
                  <a:cubicBezTo>
                    <a:pt x="69" y="0"/>
                    <a:pt x="63" y="4"/>
                    <a:pt x="61" y="11"/>
                  </a:cubicBezTo>
                  <a:cubicBezTo>
                    <a:pt x="59" y="4"/>
                    <a:pt x="53" y="0"/>
                    <a:pt x="46" y="0"/>
                  </a:cubicBezTo>
                  <a:cubicBezTo>
                    <a:pt x="39" y="0"/>
                    <a:pt x="33" y="4"/>
                    <a:pt x="31" y="11"/>
                  </a:cubicBezTo>
                  <a:cubicBezTo>
                    <a:pt x="29" y="4"/>
                    <a:pt x="23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8"/>
                    <a:pt x="85" y="0"/>
                    <a:pt x="76" y="0"/>
                  </a:cubicBezTo>
                  <a:close/>
                </a:path>
              </a:pathLst>
            </a:custGeom>
            <a:grpFill/>
            <a:ln w="14288" cap="rnd">
              <a:solidFill>
                <a:srgbClr val="1F33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rgbClr val="22578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6" name="長方形 103">
            <a:extLst>
              <a:ext uri="{FF2B5EF4-FFF2-40B4-BE49-F238E27FC236}">
                <a16:creationId xmlns:a16="http://schemas.microsoft.com/office/drawing/2014/main" id="{10F61556-59B4-4A9C-90FA-556F81054F9F}"/>
              </a:ext>
            </a:extLst>
          </p:cNvPr>
          <p:cNvSpPr/>
          <p:nvPr/>
        </p:nvSpPr>
        <p:spPr>
          <a:xfrm>
            <a:off x="931858" y="5273082"/>
            <a:ext cx="12603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600" dirty="0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endParaRPr lang="en-US" altLang="ja-JP" sz="1600" dirty="0">
              <a:solidFill>
                <a:srgbClr val="22578B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7" name="長方形 104">
            <a:extLst>
              <a:ext uri="{FF2B5EF4-FFF2-40B4-BE49-F238E27FC236}">
                <a16:creationId xmlns:a16="http://schemas.microsoft.com/office/drawing/2014/main" id="{F5EBCB29-78BB-40FE-BAC2-F83D56B8F2B7}"/>
              </a:ext>
            </a:extLst>
          </p:cNvPr>
          <p:cNvSpPr/>
          <p:nvPr/>
        </p:nvSpPr>
        <p:spPr>
          <a:xfrm>
            <a:off x="2776791" y="2286747"/>
            <a:ext cx="12603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ja-JP" sz="1600" dirty="0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22578B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endParaRPr lang="en-US" altLang="ja-JP" sz="1600" dirty="0">
              <a:solidFill>
                <a:srgbClr val="22578B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2030266"/>
            <a:ext cx="3603287" cy="540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ko-KR" altLang="en-US" sz="44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인적자원</a:t>
            </a:r>
            <a:endParaRPr lang="ja-JP" altLang="en-US" sz="44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94" name="長方形:角丸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9297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5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799693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amet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,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consectetur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adipiscing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elit</a:t>
            </a:r>
            <a:r>
              <a:rPr lang="en-US" altLang="ja-JP" sz="16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1359004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7" name="グループ 205" descr="これは、3 人とやり取りしている 1 人の人物のアイコン画像です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697618"/>
            <a:ext cx="3067397" cy="738664"/>
            <a:chOff x="7999616" y="3566010"/>
            <a:chExt cx="3067397" cy="738664"/>
          </a:xfrm>
        </p:grpSpPr>
        <p:sp>
          <p:nvSpPr>
            <p:cNvPr id="198" name="長方形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99" name="グループ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200" name="円/楕円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1" name="フリーフォーム(F)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2" name="円/楕円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3" name="フリーフォーム(F)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4" name="円/楕円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5" name="フリーフォーム(F)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6" name="円/楕円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7" name="フリーフォーム(F)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8" name="円/楕円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9" name="フリーフォーム(F)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0" name="フリーフォーム(F)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1" name="線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12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685716"/>
            <a:ext cx="3075334" cy="738664"/>
            <a:chOff x="7991679" y="4554108"/>
            <a:chExt cx="3075334" cy="738664"/>
          </a:xfrm>
        </p:grpSpPr>
        <p:grpSp>
          <p:nvGrpSpPr>
            <p:cNvPr id="213" name="グループ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215" name="フリーフォーム(F)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6" name="フリーフォーム(F)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円/楕円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8" name="フリーフォーム(F)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9" name="フリーフォーム(F)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フリーフォーム(F)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1" name="円/楕円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2" name="フリーフォーム(F)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フリーフォーム(F)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4" name="フリーフォーム(F)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5" name="円/楕円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フリーフォーム(F)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7" name="線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8" name="線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4" name="長方形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229" name="グループ 203" descr="これは、3 人の人物と、インターネットへの接続を示す記号のアイコン画像です。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673815"/>
            <a:ext cx="3067397" cy="738664"/>
            <a:chOff x="7999616" y="5542207"/>
            <a:chExt cx="3067397" cy="738664"/>
          </a:xfrm>
        </p:grpSpPr>
        <p:grpSp>
          <p:nvGrpSpPr>
            <p:cNvPr id="230" name="グループ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232" name="円/楕円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3" name="フリーフォーム(F)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4" name="円/楕円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フリーフォーム(F)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6" name="円/楕円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7" name="フリーフォーム(F)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8" name="フリーフォーム(F)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9" name="フリーフォーム(F)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0" name="フリーフォーム(F)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31" name="長方形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94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66" name="長方形:角丸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7613" y="1601161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7" name="コンテンツ プレースホルダー 6" descr="4 つのカテゴリで 2 系列と 1 行を表す集合複合グラフ"/>
          <p:cNvGraphicFramePr>
            <a:graphicFrameLocks/>
          </p:cNvGraphicFramePr>
          <p:nvPr/>
        </p:nvGraphicFramePr>
        <p:xfrm>
          <a:off x="1217613" y="2292626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テキスト ボックス 67"/>
          <p:cNvSpPr txBox="1"/>
          <p:nvPr/>
        </p:nvSpPr>
        <p:spPr>
          <a:xfrm>
            <a:off x="1707353" y="1722296"/>
            <a:ext cx="7673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05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kumimoji="1" lang="ja-JP" altLang="en-US" sz="105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707353" y="1296825"/>
            <a:ext cx="1788539" cy="380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/>
              <a:t>Insert Text Here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527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1" name="グラフ" descr="円グラフ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983442"/>
              </p:ext>
            </p:extLst>
          </p:nvPr>
        </p:nvGraphicFramePr>
        <p:xfrm>
          <a:off x="6758608" y="1619072"/>
          <a:ext cx="4822203" cy="467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長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812529" y="220334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Lorem ipsum dolor sit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amet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,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consectetur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adipiscing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lang="en-US" altLang="ja-JP" sz="1600" dirty="0" err="1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elit</a:t>
            </a:r>
            <a:r>
              <a:rPr lang="en-US" altLang="ja-JP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13" name="グループ 205" descr="これは、3 人とやり取りしている 1 人の人物のアイコン画像です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85026" y="3101270"/>
            <a:ext cx="3067397" cy="738664"/>
            <a:chOff x="7999616" y="3566010"/>
            <a:chExt cx="3067397" cy="738664"/>
          </a:xfrm>
        </p:grpSpPr>
        <p:sp>
          <p:nvSpPr>
            <p:cNvPr id="14" name="長方形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5" name="グループ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6" name="円/楕円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フリーフォーム(F)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円/楕円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フリーフォーム(F)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円/楕円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円/楕円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フリーフォーム(F)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円/楕円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フリーフォーム(F)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線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28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77089" y="4089368"/>
            <a:ext cx="3075334" cy="738664"/>
            <a:chOff x="7991679" y="4554108"/>
            <a:chExt cx="3075334" cy="738664"/>
          </a:xfrm>
        </p:grpSpPr>
        <p:grpSp>
          <p:nvGrpSpPr>
            <p:cNvPr id="29" name="グループ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31" name="フリーフォーム(F)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フリーフォーム(F)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円/楕円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フリーフォーム(F)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フリーフォーム(F)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フリーフォーム(F)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円/楕円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フリーフォーム(F)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フリーフォーム(F)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フリーフォーム(F)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円/楕円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フリーフォーム(F)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" name="線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" name="線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0" name="長方形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45" name="グループ 203" descr="これは、3 人の人物と、インターネットへの接続を示す記号のアイコン画像です。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85026" y="5077467"/>
            <a:ext cx="3067397" cy="738664"/>
            <a:chOff x="7999616" y="5542207"/>
            <a:chExt cx="3067397" cy="738664"/>
          </a:xfrm>
        </p:grpSpPr>
        <p:grpSp>
          <p:nvGrpSpPr>
            <p:cNvPr id="46" name="グループ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48" name="円/楕円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" name="フリーフォーム(F)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" name="円/楕円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" name="フリーフォーム(F)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" name="円/楕円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" name="フリーフォーム(F)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フリーフォーム(F)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" name="フリーフォーム(F)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" name="フリーフォーム(F)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47" name="長方形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Lorem ipsum dolor sit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amet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consectetur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adipiscing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1600" dirty="0" err="1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elit</a:t>
              </a:r>
              <a:r>
                <a:rPr lang="en-US" altLang="ja-JP" sz="16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4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11012" y="1982565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TEAM INFORMATION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11012" y="3201763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5878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PROGRAM DESCRIPTION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11012" y="4420961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5177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PROJECT MILESTONE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/>
          <p:cNvGrpSpPr/>
          <p:nvPr/>
        </p:nvGrpSpPr>
        <p:grpSpPr>
          <a:xfrm>
            <a:off x="1911012" y="5580530"/>
            <a:ext cx="8070575" cy="808384"/>
            <a:chOff x="1965105" y="2451651"/>
            <a:chExt cx="8070575" cy="808384"/>
          </a:xfrm>
        </p:grpSpPr>
        <p:sp>
          <p:nvSpPr>
            <p:cNvPr id="24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/>
            <p:cNvSpPr txBox="1"/>
            <p:nvPr/>
          </p:nvSpPr>
          <p:spPr>
            <a:xfrm>
              <a:off x="3313043" y="2532676"/>
              <a:ext cx="4091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GitHub ADDRESS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1" name="グループ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172" name="直線​​コネクタ(S)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4" name="グループ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175" name="直線​​コネクタ(S)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77" name="グループ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178" name="直線​​コネクタ(S)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0" name="グループ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181" name="直線​​コネクタ(S)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円/楕円 181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3" name="グループ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184" name="直線​​コネクタ(S)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6" name="グループ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187" name="直線​​コネクタ(S)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円/楕円 187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89" name="グループ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190" name="直線​​コネクタ(S)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2" name="グループ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193" name="直線​​コネクタ(S)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円/楕円 193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5" name="グループ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196" name="直線​​コネクタ(S)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円/楕円 196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198" name="グループ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199" name="直線​​コネクタ(S)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201" name="グループ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202" name="直線​​コネクタ(S)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grpSp>
        <p:nvGrpSpPr>
          <p:cNvPr id="204" name="グループ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205" name="直線​​コネクタ(S)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213" name="テキスト プレースホルダー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 txBox="1">
            <a:spLocks/>
          </p:cNvSpPr>
          <p:nvPr/>
        </p:nvSpPr>
        <p:spPr>
          <a:xfrm>
            <a:off x="442913" y="1953305"/>
            <a:ext cx="1655064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내용을 입력하세요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14" name="テキスト プレースホルダー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 txBox="1">
            <a:spLocks/>
          </p:cNvSpPr>
          <p:nvPr/>
        </p:nvSpPr>
        <p:spPr>
          <a:xfrm>
            <a:off x="93832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00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15" name="テキスト プレースホルダー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 txBox="1">
            <a:spLocks/>
          </p:cNvSpPr>
          <p:nvPr/>
        </p:nvSpPr>
        <p:spPr>
          <a:xfrm>
            <a:off x="2430495" y="1953305"/>
            <a:ext cx="2221992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985005" y="1953305"/>
            <a:ext cx="2221992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7" name="テキスト プレースホルダー 10">
            <a:extLst>
              <a:ext uri="{FF2B5EF4-FFF2-40B4-BE49-F238E27FC236}">
                <a16:creationId xmlns:a16="http://schemas.microsoft.com/office/drawing/2014/main" id="{FEA35609-E644-4DF0-8982-873C46185163}"/>
              </a:ext>
            </a:extLst>
          </p:cNvPr>
          <p:cNvSpPr txBox="1">
            <a:spLocks/>
          </p:cNvSpPr>
          <p:nvPr/>
        </p:nvSpPr>
        <p:spPr>
          <a:xfrm>
            <a:off x="7539515" y="1953305"/>
            <a:ext cx="2221992" cy="1627632"/>
          </a:xfrm>
          <a:prstGeom prst="rect">
            <a:avLst/>
          </a:prstGeom>
          <a:solidFill>
            <a:schemeClr val="accent2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10094024" y="1953305"/>
            <a:ext cx="1655064" cy="1627632"/>
          </a:xfrm>
          <a:prstGeom prst="rect">
            <a:avLst/>
          </a:prstGeom>
          <a:solidFill>
            <a:schemeClr val="accent2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+mj-ea"/>
              </a:rPr>
              <a:t>내용을 입력하세요</a:t>
            </a:r>
            <a:endParaRPr lang="ja-JP" altLang="en-US" dirty="0">
              <a:latin typeface="+mj-ea"/>
            </a:endParaRPr>
          </a:p>
        </p:txBody>
      </p:sp>
      <p:sp>
        <p:nvSpPr>
          <p:cNvPr id="219" name="テキスト プレースホルダー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 txBox="1">
            <a:spLocks/>
          </p:cNvSpPr>
          <p:nvPr/>
        </p:nvSpPr>
        <p:spPr>
          <a:xfrm>
            <a:off x="10676389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0" name="テキスト プレースホルダー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 txBox="1">
            <a:spLocks/>
          </p:cNvSpPr>
          <p:nvPr/>
        </p:nvSpPr>
        <p:spPr>
          <a:xfrm>
            <a:off x="174982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1" name="テキスト プレースホルダー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 txBox="1">
            <a:spLocks/>
          </p:cNvSpPr>
          <p:nvPr/>
        </p:nvSpPr>
        <p:spPr>
          <a:xfrm>
            <a:off x="256133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2" name="テキスト プレースホルダー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 txBox="1">
            <a:spLocks/>
          </p:cNvSpPr>
          <p:nvPr/>
        </p:nvSpPr>
        <p:spPr>
          <a:xfrm>
            <a:off x="9864879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3" name="テキスト プレースホルダー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 txBox="1">
            <a:spLocks/>
          </p:cNvSpPr>
          <p:nvPr/>
        </p:nvSpPr>
        <p:spPr>
          <a:xfrm>
            <a:off x="824186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09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4" name="テキスト プレースホルダー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 txBox="1">
            <a:spLocks/>
          </p:cNvSpPr>
          <p:nvPr/>
        </p:nvSpPr>
        <p:spPr>
          <a:xfrm>
            <a:off x="661885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07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5" name="テキスト プレースホルダー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 txBox="1">
            <a:spLocks/>
          </p:cNvSpPr>
          <p:nvPr/>
        </p:nvSpPr>
        <p:spPr>
          <a:xfrm>
            <a:off x="580735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06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6" name="テキスト プレースホルダー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 txBox="1">
            <a:spLocks/>
          </p:cNvSpPr>
          <p:nvPr/>
        </p:nvSpPr>
        <p:spPr>
          <a:xfrm>
            <a:off x="499584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05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7" name="テキスト プレースホルダー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 txBox="1">
            <a:spLocks/>
          </p:cNvSpPr>
          <p:nvPr/>
        </p:nvSpPr>
        <p:spPr>
          <a:xfrm>
            <a:off x="418434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04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8" name="テキスト プレースホルダー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 txBox="1">
            <a:spLocks/>
          </p:cNvSpPr>
          <p:nvPr/>
        </p:nvSpPr>
        <p:spPr>
          <a:xfrm>
            <a:off x="3372838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03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29" name="テキスト プレースホルダー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 txBox="1">
            <a:spLocks/>
          </p:cNvSpPr>
          <p:nvPr/>
        </p:nvSpPr>
        <p:spPr>
          <a:xfrm>
            <a:off x="743036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08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30" name="テキスト プレースホルダー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 txBox="1">
            <a:spLocks/>
          </p:cNvSpPr>
          <p:nvPr/>
        </p:nvSpPr>
        <p:spPr>
          <a:xfrm>
            <a:off x="9053373" y="3863547"/>
            <a:ext cx="576072" cy="576072"/>
          </a:xfrm>
          <a:prstGeom prst="rect">
            <a:avLst/>
          </a:prstGeom>
          <a:solidFill>
            <a:schemeClr val="accent1"/>
          </a:solidFill>
        </p:spPr>
        <p:txBody>
          <a:bodyPr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10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7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 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2" name="テキスト プレースホルダー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 txBox="1">
            <a:spLocks/>
          </p:cNvSpPr>
          <p:nvPr/>
        </p:nvSpPr>
        <p:spPr>
          <a:xfrm>
            <a:off x="1063002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3" name="テキスト プレースホルダー 82">
            <a:extLst>
              <a:ext uri="{FF2B5EF4-FFF2-40B4-BE49-F238E27FC236}">
                <a16:creationId xmlns:a16="http://schemas.microsoft.com/office/drawing/2014/main" id="{72AE6501-3FB0-4A7D-9A36-B350AEC3CAED}"/>
              </a:ext>
            </a:extLst>
          </p:cNvPr>
          <p:cNvSpPr txBox="1">
            <a:spLocks/>
          </p:cNvSpPr>
          <p:nvPr/>
        </p:nvSpPr>
        <p:spPr>
          <a:xfrm>
            <a:off x="1707954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4" name="テキスト プレースホルダー 82">
            <a:extLst>
              <a:ext uri="{FF2B5EF4-FFF2-40B4-BE49-F238E27FC236}">
                <a16:creationId xmlns:a16="http://schemas.microsoft.com/office/drawing/2014/main" id="{CB3FC7F1-097D-46A1-B741-A527899C4866}"/>
              </a:ext>
            </a:extLst>
          </p:cNvPr>
          <p:cNvSpPr txBox="1">
            <a:spLocks/>
          </p:cNvSpPr>
          <p:nvPr/>
        </p:nvSpPr>
        <p:spPr>
          <a:xfrm>
            <a:off x="251905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6" name="テキスト プレースホルダー 82">
            <a:extLst>
              <a:ext uri="{FF2B5EF4-FFF2-40B4-BE49-F238E27FC236}">
                <a16:creationId xmlns:a16="http://schemas.microsoft.com/office/drawing/2014/main" id="{049E8B34-6A64-4BBD-A35C-22A6CA41E353}"/>
              </a:ext>
            </a:extLst>
          </p:cNvPr>
          <p:cNvSpPr txBox="1">
            <a:spLocks/>
          </p:cNvSpPr>
          <p:nvPr/>
        </p:nvSpPr>
        <p:spPr>
          <a:xfrm>
            <a:off x="414124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7" name="テキスト プレースホルダー 82">
            <a:extLst>
              <a:ext uri="{FF2B5EF4-FFF2-40B4-BE49-F238E27FC236}">
                <a16:creationId xmlns:a16="http://schemas.microsoft.com/office/drawing/2014/main" id="{97904633-5897-42A4-AF0F-2EA51A800CF5}"/>
              </a:ext>
            </a:extLst>
          </p:cNvPr>
          <p:cNvSpPr txBox="1">
            <a:spLocks/>
          </p:cNvSpPr>
          <p:nvPr/>
        </p:nvSpPr>
        <p:spPr>
          <a:xfrm>
            <a:off x="495234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8" name="テキスト プレースホルダー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 txBox="1">
            <a:spLocks/>
          </p:cNvSpPr>
          <p:nvPr/>
        </p:nvSpPr>
        <p:spPr>
          <a:xfrm>
            <a:off x="576343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9" name="テキスト プレースホルダー 82">
            <a:extLst>
              <a:ext uri="{FF2B5EF4-FFF2-40B4-BE49-F238E27FC236}">
                <a16:creationId xmlns:a16="http://schemas.microsoft.com/office/drawing/2014/main" id="{DB6D9DFF-FF4C-4CE7-8978-80DBC6D9C1AD}"/>
              </a:ext>
            </a:extLst>
          </p:cNvPr>
          <p:cNvSpPr txBox="1">
            <a:spLocks/>
          </p:cNvSpPr>
          <p:nvPr/>
        </p:nvSpPr>
        <p:spPr>
          <a:xfrm>
            <a:off x="6574536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0" name="テキスト プレースホルダー 82">
            <a:extLst>
              <a:ext uri="{FF2B5EF4-FFF2-40B4-BE49-F238E27FC236}">
                <a16:creationId xmlns:a16="http://schemas.microsoft.com/office/drawing/2014/main" id="{1AF51762-8702-4718-B74C-51EF4D498495}"/>
              </a:ext>
            </a:extLst>
          </p:cNvPr>
          <p:cNvSpPr txBox="1">
            <a:spLocks/>
          </p:cNvSpPr>
          <p:nvPr/>
        </p:nvSpPr>
        <p:spPr>
          <a:xfrm>
            <a:off x="7385633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1" name="テキスト プレースホルダー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 txBox="1">
            <a:spLocks/>
          </p:cNvSpPr>
          <p:nvPr/>
        </p:nvSpPr>
        <p:spPr>
          <a:xfrm>
            <a:off x="8196730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2" name="テキスト プレースホルダー 82">
            <a:extLst>
              <a:ext uri="{FF2B5EF4-FFF2-40B4-BE49-F238E27FC236}">
                <a16:creationId xmlns:a16="http://schemas.microsoft.com/office/drawing/2014/main" id="{138544EE-C7F5-4BEA-B814-148F88843B81}"/>
              </a:ext>
            </a:extLst>
          </p:cNvPr>
          <p:cNvSpPr txBox="1">
            <a:spLocks/>
          </p:cNvSpPr>
          <p:nvPr/>
        </p:nvSpPr>
        <p:spPr>
          <a:xfrm>
            <a:off x="9007827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3" name="テキスト プレースホルダー 82">
            <a:extLst>
              <a:ext uri="{FF2B5EF4-FFF2-40B4-BE49-F238E27FC236}">
                <a16:creationId xmlns:a16="http://schemas.microsoft.com/office/drawing/2014/main" id="{D4154B6A-8576-4E34-B9F7-848562D0FAC9}"/>
              </a:ext>
            </a:extLst>
          </p:cNvPr>
          <p:cNvSpPr txBox="1">
            <a:spLocks/>
          </p:cNvSpPr>
          <p:nvPr/>
        </p:nvSpPr>
        <p:spPr>
          <a:xfrm>
            <a:off x="9818924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4" name="テキスト プレースホルダー 82">
            <a:extLst>
              <a:ext uri="{FF2B5EF4-FFF2-40B4-BE49-F238E27FC236}">
                <a16:creationId xmlns:a16="http://schemas.microsoft.com/office/drawing/2014/main" id="{50E931AF-D6F2-4AD6-AAD8-8472B8635808}"/>
              </a:ext>
            </a:extLst>
          </p:cNvPr>
          <p:cNvSpPr txBox="1">
            <a:spLocks/>
          </p:cNvSpPr>
          <p:nvPr/>
        </p:nvSpPr>
        <p:spPr>
          <a:xfrm>
            <a:off x="896857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시작일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45" name="テキスト プレースホルダー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 txBox="1">
            <a:spLocks/>
          </p:cNvSpPr>
          <p:nvPr/>
        </p:nvSpPr>
        <p:spPr>
          <a:xfrm>
            <a:off x="10630020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Q4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6" name="テキスト プレースホルダー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 txBox="1">
            <a:spLocks/>
          </p:cNvSpPr>
          <p:nvPr/>
        </p:nvSpPr>
        <p:spPr>
          <a:xfrm>
            <a:off x="3330148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Q1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7" name="テキスト プレースホルダー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 txBox="1">
            <a:spLocks/>
          </p:cNvSpPr>
          <p:nvPr/>
        </p:nvSpPr>
        <p:spPr>
          <a:xfrm>
            <a:off x="5763439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Q2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8" name="テキスト プレースホルダー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 txBox="1">
            <a:spLocks/>
          </p:cNvSpPr>
          <p:nvPr/>
        </p:nvSpPr>
        <p:spPr>
          <a:xfrm>
            <a:off x="8196730" y="5311873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latin typeface="+mj-ea"/>
                <a:ea typeface="+mj-ea"/>
              </a:rPr>
              <a:t>Q3</a:t>
            </a:r>
            <a:endParaRPr lang="ja-JP" altLang="en-US">
              <a:latin typeface="+mj-ea"/>
              <a:ea typeface="+mj-ea"/>
            </a:endParaRPr>
          </a:p>
        </p:txBody>
      </p:sp>
      <p:sp>
        <p:nvSpPr>
          <p:cNvPr id="249" name="テキスト プレースホルダー 82">
            <a:extLst>
              <a:ext uri="{FF2B5EF4-FFF2-40B4-BE49-F238E27FC236}">
                <a16:creationId xmlns:a16="http://schemas.microsoft.com/office/drawing/2014/main" id="{6664E19C-3384-49DD-BD5F-2E39375D444C}"/>
              </a:ext>
            </a:extLst>
          </p:cNvPr>
          <p:cNvSpPr txBox="1">
            <a:spLocks/>
          </p:cNvSpPr>
          <p:nvPr/>
        </p:nvSpPr>
        <p:spPr>
          <a:xfrm>
            <a:off x="10806794" y="1220112"/>
            <a:ext cx="958856" cy="551102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20YY </a:t>
            </a:r>
            <a:r>
              <a:rPr lang="ko-KR" altLang="en-US" dirty="0">
                <a:latin typeface="+mj-ea"/>
                <a:ea typeface="+mj-ea"/>
              </a:rPr>
              <a:t>년</a:t>
            </a:r>
            <a:endParaRPr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AEEEB72C-50BF-4162-A044-730FEA237620}"/>
              </a:ext>
            </a:extLst>
          </p:cNvPr>
          <p:cNvSpPr txBox="1">
            <a:spLocks/>
          </p:cNvSpPr>
          <p:nvPr/>
        </p:nvSpPr>
        <p:spPr>
          <a:xfrm>
            <a:off x="240995" y="1298157"/>
            <a:ext cx="8337697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SWOT </a:t>
            </a:r>
            <a:r>
              <a:rPr lang="ko-KR" altLang="en-US" sz="3600" dirty="0"/>
              <a:t>분석 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F34F3E-964A-4AB5-91D4-21F4FB461F53}"/>
              </a:ext>
            </a:extLst>
          </p:cNvPr>
          <p:cNvSpPr/>
          <p:nvPr/>
        </p:nvSpPr>
        <p:spPr>
          <a:xfrm>
            <a:off x="1868170" y="2008409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D38162-6A27-4E91-955E-13481DF1B273}"/>
              </a:ext>
            </a:extLst>
          </p:cNvPr>
          <p:cNvSpPr/>
          <p:nvPr/>
        </p:nvSpPr>
        <p:spPr>
          <a:xfrm>
            <a:off x="6154420" y="2008409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29AA3A-9DB5-4932-9FA2-C1D0A12E4E54}"/>
              </a:ext>
            </a:extLst>
          </p:cNvPr>
          <p:cNvSpPr/>
          <p:nvPr/>
        </p:nvSpPr>
        <p:spPr>
          <a:xfrm>
            <a:off x="1868170" y="4227734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B963E2-08E7-40EC-A616-9B20E76EEADB}"/>
              </a:ext>
            </a:extLst>
          </p:cNvPr>
          <p:cNvSpPr/>
          <p:nvPr/>
        </p:nvSpPr>
        <p:spPr>
          <a:xfrm>
            <a:off x="6154420" y="4227734"/>
            <a:ext cx="3977462" cy="20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35EF5541-C8C7-4B47-BE77-F5301BEF50DB}"/>
              </a:ext>
            </a:extLst>
          </p:cNvPr>
          <p:cNvSpPr/>
          <p:nvPr/>
        </p:nvSpPr>
        <p:spPr>
          <a:xfrm>
            <a:off x="4449445" y="2524253"/>
            <a:ext cx="3295650" cy="3295650"/>
          </a:xfrm>
          <a:prstGeom prst="diamond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B753A-0465-454D-8E1A-96704AD1B688}"/>
              </a:ext>
            </a:extLst>
          </p:cNvPr>
          <p:cNvSpPr txBox="1"/>
          <p:nvPr/>
        </p:nvSpPr>
        <p:spPr>
          <a:xfrm>
            <a:off x="5523875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5D811-182B-4E65-8C4F-10FB4EC1B744}"/>
              </a:ext>
            </a:extLst>
          </p:cNvPr>
          <p:cNvSpPr txBox="1"/>
          <p:nvPr/>
        </p:nvSpPr>
        <p:spPr>
          <a:xfrm>
            <a:off x="6217107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45B098-15E1-419C-8A22-890635A75D8C}"/>
              </a:ext>
            </a:extLst>
          </p:cNvPr>
          <p:cNvSpPr txBox="1"/>
          <p:nvPr/>
        </p:nvSpPr>
        <p:spPr>
          <a:xfrm>
            <a:off x="5523875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3864B-1173-4733-88B2-231051128F39}"/>
              </a:ext>
            </a:extLst>
          </p:cNvPr>
          <p:cNvSpPr txBox="1"/>
          <p:nvPr/>
        </p:nvSpPr>
        <p:spPr>
          <a:xfrm>
            <a:off x="6255207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3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496FFA8-8161-48FC-B80F-91523097F639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0DB6708-5307-4AC3-86D6-14A129AF0765}"/>
              </a:ext>
            </a:extLst>
          </p:cNvPr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FE4D9A-C65C-47A3-977E-514CB67A78C0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AEEDA8-774A-4B2A-8C57-EE20C4C9A99D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FD1548-32A2-4498-8B53-5BC98CA6211C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503934F-0225-455F-911E-5CD8DBE4EA2B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0C180-20F4-4579-8706-402A415C857D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4B0BB9C-CAAF-4AE0-8444-70C38BFA5DB3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EC30F-28B6-47EE-BA5C-BC4EEE01B2A8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2EAD79-46E1-4214-8651-30E698D96AF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516EF8-2175-41F5-BAB4-8AE49144B31E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F64D59-A572-4005-BC40-9140FD44A700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193D8-F77E-4CA7-B2D3-862AE9AEF8AF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E9861E-FFE3-44D7-8DA4-7D204AE61FB9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3A8D3B3-4012-4524-A68D-725EF851ACAA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C434D9-B78A-4919-938B-4441B4A3AEAC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D3790-59EC-445F-8618-B234FCEDD3EF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FD1C-7BC7-46D6-8DF5-9424FF2F68B9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DE05A1-E72B-47AC-B08B-B448F98C671F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107" name="Chart 6">
              <a:extLst>
                <a:ext uri="{FF2B5EF4-FFF2-40B4-BE49-F238E27FC236}">
                  <a16:creationId xmlns:a16="http://schemas.microsoft.com/office/drawing/2014/main" id="{9D4EF8B2-9C38-4210-A2DF-518B81DA16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9319155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8" name="Round Same Side Corner Rectangle 8">
              <a:extLst>
                <a:ext uri="{FF2B5EF4-FFF2-40B4-BE49-F238E27FC236}">
                  <a16:creationId xmlns:a16="http://schemas.microsoft.com/office/drawing/2014/main" id="{152D3173-E6E9-4AF6-B113-616094268E06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ound Same Side Corner Rectangle 20">
              <a:extLst>
                <a:ext uri="{FF2B5EF4-FFF2-40B4-BE49-F238E27FC236}">
                  <a16:creationId xmlns:a16="http://schemas.microsoft.com/office/drawing/2014/main" id="{444E4C35-8884-43B0-B5A2-D4389C69EE7C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0" name="Group 9">
              <a:extLst>
                <a:ext uri="{FF2B5EF4-FFF2-40B4-BE49-F238E27FC236}">
                  <a16:creationId xmlns:a16="http://schemas.microsoft.com/office/drawing/2014/main" id="{361D6524-D7D4-4F32-913F-086BEDC34243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258C2F-8C54-4144-A7E1-45C98A761BF9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F2A776-829F-4BC4-89E4-BE44DF055625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3" name="Group 12">
              <a:extLst>
                <a:ext uri="{FF2B5EF4-FFF2-40B4-BE49-F238E27FC236}">
                  <a16:creationId xmlns:a16="http://schemas.microsoft.com/office/drawing/2014/main" id="{05B8E829-03A0-4D6F-BB52-74A6B7AF2E50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187718-8EC2-41B1-8DE7-E861F47DF27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46A4121-09A4-470C-93AA-B027A15CAFE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9933CD-971F-4DA7-82C0-9594DCAB0C72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FE23116-879E-4CFF-BD08-5A42C450EA16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118" name="Chart 17">
              <a:extLst>
                <a:ext uri="{FF2B5EF4-FFF2-40B4-BE49-F238E27FC236}">
                  <a16:creationId xmlns:a16="http://schemas.microsoft.com/office/drawing/2014/main" id="{B97D31B1-9735-4B64-97C7-C70394EE20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0912278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6" name="Chart 18">
              <a:extLst>
                <a:ext uri="{FF2B5EF4-FFF2-40B4-BE49-F238E27FC236}">
                  <a16:creationId xmlns:a16="http://schemas.microsoft.com/office/drawing/2014/main" id="{9B413EED-E073-4E92-AD61-62C7F611A6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9667416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1356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제목을 입력하세요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EC24BF-A4AD-47F0-A1E5-9129C9E1B1E1}"/>
              </a:ext>
            </a:extLst>
          </p:cNvPr>
          <p:cNvSpPr/>
          <p:nvPr/>
        </p:nvSpPr>
        <p:spPr>
          <a:xfrm>
            <a:off x="391450" y="1428801"/>
            <a:ext cx="11648150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3F68D8-569E-419F-AE59-BE690DEA324A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C81097F-395E-44F1-9457-ACF62F1B82E0}"/>
              </a:ext>
            </a:extLst>
          </p:cNvPr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5305110-7AE6-48E1-9219-A74C4F123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526883"/>
              </p:ext>
            </p:extLst>
          </p:nvPr>
        </p:nvGraphicFramePr>
        <p:xfrm>
          <a:off x="6579544" y="1658216"/>
          <a:ext cx="5207497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02A875A-58E0-4C5A-8CDE-DC60C5C4F6B4}"/>
              </a:ext>
            </a:extLst>
          </p:cNvPr>
          <p:cNvSpPr txBox="1"/>
          <p:nvPr/>
        </p:nvSpPr>
        <p:spPr>
          <a:xfrm>
            <a:off x="699431" y="3429000"/>
            <a:ext cx="4913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popularised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1960s with the release of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Letraset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650C9ADD-A3B0-41AD-9B36-D542185F9DE3}"/>
              </a:ext>
            </a:extLst>
          </p:cNvPr>
          <p:cNvSpPr/>
          <p:nvPr/>
        </p:nvSpPr>
        <p:spPr>
          <a:xfrm>
            <a:off x="789940" y="1917700"/>
            <a:ext cx="4739522" cy="1219200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4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75000"/>
            </a:schemeClr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177DF1E8-492E-40FA-B694-5BA0D6E277A8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0">
            <a:extLst>
              <a:ext uri="{FF2B5EF4-FFF2-40B4-BE49-F238E27FC236}">
                <a16:creationId xmlns:a16="http://schemas.microsoft.com/office/drawing/2014/main" id="{5E872116-782A-427F-B108-9E72B220E406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4" name="グループ化 19">
              <a:extLst>
                <a:ext uri="{FF2B5EF4-FFF2-40B4-BE49-F238E27FC236}">
                  <a16:creationId xmlns:a16="http://schemas.microsoft.com/office/drawing/2014/main" id="{5D53D1A5-5F03-4688-B187-9CCE6661238B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1" name="二等辺三角形 13">
                <a:extLst>
                  <a:ext uri="{FF2B5EF4-FFF2-40B4-BE49-F238E27FC236}">
                    <a16:creationId xmlns:a16="http://schemas.microsoft.com/office/drawing/2014/main" id="{6CAAA1AC-6967-4815-8306-7672B4BFFF59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二等辺三角形 10">
                <a:extLst>
                  <a:ext uri="{FF2B5EF4-FFF2-40B4-BE49-F238E27FC236}">
                    <a16:creationId xmlns:a16="http://schemas.microsoft.com/office/drawing/2014/main" id="{C062B325-7753-4DAD-9244-318DC89D9F30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" name="グループ化 18">
              <a:extLst>
                <a:ext uri="{FF2B5EF4-FFF2-40B4-BE49-F238E27FC236}">
                  <a16:creationId xmlns:a16="http://schemas.microsoft.com/office/drawing/2014/main" id="{E2016CFC-FA9E-41B8-9A52-78EB3AC8995E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9" name="正方形/長方形 14">
                <a:extLst>
                  <a:ext uri="{FF2B5EF4-FFF2-40B4-BE49-F238E27FC236}">
                    <a16:creationId xmlns:a16="http://schemas.microsoft.com/office/drawing/2014/main" id="{6258EEC5-8F18-44E6-BC1D-B1F00E7B265A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正方形/長方形 11">
                <a:extLst>
                  <a:ext uri="{FF2B5EF4-FFF2-40B4-BE49-F238E27FC236}">
                    <a16:creationId xmlns:a16="http://schemas.microsoft.com/office/drawing/2014/main" id="{6AD60B05-A4EE-4EE6-AAC3-AE9E2D217262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6" name="グループ化 17">
              <a:extLst>
                <a:ext uri="{FF2B5EF4-FFF2-40B4-BE49-F238E27FC236}">
                  <a16:creationId xmlns:a16="http://schemas.microsoft.com/office/drawing/2014/main" id="{FFAA3086-C205-4EF3-B139-BA1E479A683A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7" name="五角形 15">
                <a:extLst>
                  <a:ext uri="{FF2B5EF4-FFF2-40B4-BE49-F238E27FC236}">
                    <a16:creationId xmlns:a16="http://schemas.microsoft.com/office/drawing/2014/main" id="{AF813CAF-959D-4913-8E1A-6A1FB1E4D96A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五角形 12">
                <a:extLst>
                  <a:ext uri="{FF2B5EF4-FFF2-40B4-BE49-F238E27FC236}">
                    <a16:creationId xmlns:a16="http://schemas.microsoft.com/office/drawing/2014/main" id="{F6D2C9F5-D56D-4023-9864-EB493CF16875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5A3291F-F65C-4332-8B04-B725CA2F82DD}"/>
              </a:ext>
            </a:extLst>
          </p:cNvPr>
          <p:cNvSpPr/>
          <p:nvPr/>
        </p:nvSpPr>
        <p:spPr>
          <a:xfrm>
            <a:off x="0" y="502209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A790D5D-7D9F-4101-8E8F-2B786EC63F7E}"/>
              </a:ext>
            </a:extLst>
          </p:cNvPr>
          <p:cNvSpPr/>
          <p:nvPr/>
        </p:nvSpPr>
        <p:spPr>
          <a:xfrm>
            <a:off x="934720" y="2661920"/>
            <a:ext cx="10363200" cy="1894761"/>
          </a:xfrm>
          <a:prstGeom prst="bracketPair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017F0-09A5-472F-B9AF-0FEA4D609999}"/>
              </a:ext>
            </a:extLst>
          </p:cNvPr>
          <p:cNvSpPr txBox="1"/>
          <p:nvPr/>
        </p:nvSpPr>
        <p:spPr>
          <a:xfrm>
            <a:off x="1912803" y="2991577"/>
            <a:ext cx="83663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FFC000"/>
                </a:solidFill>
              </a:rPr>
              <a:t>핵심 문구를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6640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새별의  파워포인트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429491" y="3394213"/>
            <a:ext cx="73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78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D0510D-19C4-4B02-952A-FDADC3E8A6C4}"/>
              </a:ext>
            </a:extLst>
          </p:cNvPr>
          <p:cNvGrpSpPr/>
          <p:nvPr/>
        </p:nvGrpSpPr>
        <p:grpSpPr>
          <a:xfrm>
            <a:off x="959970" y="4092515"/>
            <a:ext cx="5222715" cy="1709219"/>
            <a:chOff x="1337475" y="1684875"/>
            <a:chExt cx="5222715" cy="1709219"/>
          </a:xfrm>
        </p:grpSpPr>
        <p:pic>
          <p:nvPicPr>
            <p:cNvPr id="1026" name="Picture 2" descr="사람이 표시 벡터 이미지">
              <a:extLst>
                <a:ext uri="{FF2B5EF4-FFF2-40B4-BE49-F238E27FC236}">
                  <a16:creationId xmlns:a16="http://schemas.microsoft.com/office/drawing/2014/main" id="{4E84AF1B-FD6F-40A8-B7B8-5BA47DCD1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F2E26-2040-481B-A810-C7A8580CD820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Park Jong Ho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</a:t>
              </a:r>
              <a:r>
                <a:rPr lang="en-US" altLang="ko-KR" baseline="30000" dirty="0"/>
                <a:t>nd</a:t>
              </a:r>
              <a:r>
                <a:rPr lang="en-US" altLang="ko-KR" dirty="0"/>
                <a:t>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7EB00A-C3AC-48DB-B1B5-C6C848599466}"/>
              </a:ext>
            </a:extLst>
          </p:cNvPr>
          <p:cNvGrpSpPr/>
          <p:nvPr/>
        </p:nvGrpSpPr>
        <p:grpSpPr>
          <a:xfrm>
            <a:off x="6330892" y="4096346"/>
            <a:ext cx="5222715" cy="1709219"/>
            <a:chOff x="1337475" y="1684875"/>
            <a:chExt cx="5222715" cy="1709219"/>
          </a:xfrm>
        </p:grpSpPr>
        <p:pic>
          <p:nvPicPr>
            <p:cNvPr id="75" name="Picture 2" descr="사람이 표시 벡터 이미지">
              <a:extLst>
                <a:ext uri="{FF2B5EF4-FFF2-40B4-BE49-F238E27FC236}">
                  <a16:creationId xmlns:a16="http://schemas.microsoft.com/office/drawing/2014/main" id="{262B124D-7BF4-447B-B1FC-89F404888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8D92A0-BF16-466C-A139-293D229CDD48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Libin</a:t>
              </a:r>
              <a:r>
                <a:rPr lang="en-US" altLang="ko-KR" dirty="0"/>
                <a:t> Joseph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3rd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pic>
        <p:nvPicPr>
          <p:cNvPr id="1028" name="Picture 4" descr="11에 대한 이미지 검색결과">
            <a:extLst>
              <a:ext uri="{FF2B5EF4-FFF2-40B4-BE49-F238E27FC236}">
                <a16:creationId xmlns:a16="http://schemas.microsoft.com/office/drawing/2014/main" id="{2C84BD94-AF4F-4F28-B998-109170D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" y="1341121"/>
            <a:ext cx="3271707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8FB41-0825-45A9-906B-A0CEF2DD1C16}"/>
              </a:ext>
            </a:extLst>
          </p:cNvPr>
          <p:cNvSpPr txBox="1"/>
          <p:nvPr/>
        </p:nvSpPr>
        <p:spPr>
          <a:xfrm>
            <a:off x="3531765" y="1613586"/>
            <a:ext cx="71474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TEAM 11</a:t>
            </a:r>
            <a:endParaRPr lang="ko-KR" altLang="en-US" sz="11500" b="1" dirty="0"/>
          </a:p>
        </p:txBody>
      </p:sp>
      <p:pic>
        <p:nvPicPr>
          <p:cNvPr id="1030" name="Picture 6" descr="태극기에 대한 이미지 검색결과">
            <a:extLst>
              <a:ext uri="{FF2B5EF4-FFF2-40B4-BE49-F238E27FC236}">
                <a16:creationId xmlns:a16="http://schemas.microsoft.com/office/drawing/2014/main" id="{EFC00E37-8103-475A-9B34-BF72D430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8" y="4137492"/>
            <a:ext cx="486563" cy="4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624277" y="3394213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PROGRAM DESCRIPTION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2052" name="Picture 4" descr="트렐로 보드">
            <a:extLst>
              <a:ext uri="{FF2B5EF4-FFF2-40B4-BE49-F238E27FC236}">
                <a16:creationId xmlns:a16="http://schemas.microsoft.com/office/drawing/2014/main" id="{40D11AE5-0EAA-430A-BC33-AD915CA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11" y="1474364"/>
            <a:ext cx="3571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903F-D9FF-4513-BE6D-2B2C510E10F8}"/>
              </a:ext>
            </a:extLst>
          </p:cNvPr>
          <p:cNvSpPr txBox="1"/>
          <p:nvPr/>
        </p:nvSpPr>
        <p:spPr>
          <a:xfrm>
            <a:off x="1183011" y="3774331"/>
            <a:ext cx="865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 Management PROGRAM runs like a 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Based on Text First, implement GUI if we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PROGRAM interacts with Server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1EC6-8DF3-42AF-9143-83C4557471B3}"/>
              </a:ext>
            </a:extLst>
          </p:cNvPr>
          <p:cNvSpPr txBox="1"/>
          <p:nvPr/>
        </p:nvSpPr>
        <p:spPr>
          <a:xfrm>
            <a:off x="5051079" y="1474364"/>
            <a:ext cx="5863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/>
              <a:t>Lirello</a:t>
            </a:r>
            <a:endParaRPr lang="en-US" altLang="ko-KR" sz="7200" dirty="0"/>
          </a:p>
          <a:p>
            <a:r>
              <a:rPr lang="en-US" altLang="ko-KR" sz="2000" dirty="0" err="1">
                <a:solidFill>
                  <a:srgbClr val="00B0F0"/>
                </a:solidFill>
              </a:rPr>
              <a:t>Li</a:t>
            </a:r>
            <a:r>
              <a:rPr lang="en-US" altLang="ko-KR" sz="2000" dirty="0" err="1"/>
              <a:t>nux+T</a:t>
            </a:r>
            <a:r>
              <a:rPr lang="en-US" altLang="ko-KR" sz="2000" dirty="0" err="1">
                <a:solidFill>
                  <a:srgbClr val="00B0F0"/>
                </a:solidFill>
              </a:rPr>
              <a:t>rello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PROGRAM TOPIC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LOGIN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2F37DE-4171-4DB4-9137-1355A666DB29}"/>
              </a:ext>
            </a:extLst>
          </p:cNvPr>
          <p:cNvGrpSpPr/>
          <p:nvPr/>
        </p:nvGrpSpPr>
        <p:grpSpPr>
          <a:xfrm>
            <a:off x="743824" y="1766718"/>
            <a:ext cx="10704352" cy="4806892"/>
            <a:chOff x="741028" y="1560352"/>
            <a:chExt cx="10704352" cy="480689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333605A-D44C-4ADA-A789-DAB9542F8399}"/>
                </a:ext>
              </a:extLst>
            </p:cNvPr>
            <p:cNvSpPr/>
            <p:nvPr/>
          </p:nvSpPr>
          <p:spPr>
            <a:xfrm>
              <a:off x="741028" y="1560352"/>
              <a:ext cx="10704352" cy="4806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1140E7D-03FC-403F-8C4E-C9B08A9A8860}"/>
                </a:ext>
              </a:extLst>
            </p:cNvPr>
            <p:cNvSpPr/>
            <p:nvPr/>
          </p:nvSpPr>
          <p:spPr>
            <a:xfrm>
              <a:off x="5141053" y="2382012"/>
              <a:ext cx="1904301" cy="16610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394245-E4C8-4649-8DA6-442C492A3428}"/>
                </a:ext>
              </a:extLst>
            </p:cNvPr>
            <p:cNvSpPr txBox="1"/>
            <p:nvPr/>
          </p:nvSpPr>
          <p:spPr>
            <a:xfrm>
              <a:off x="2183934" y="1702964"/>
              <a:ext cx="7743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WELCOME TO LIRELLO!!</a:t>
              </a:r>
              <a:endParaRPr lang="ko-KR" altLang="en-US" sz="2800" b="1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0D3904-14E7-49CA-A9CF-F0A4494F1F76}"/>
              </a:ext>
            </a:extLst>
          </p:cNvPr>
          <p:cNvSpPr/>
          <p:nvPr/>
        </p:nvSpPr>
        <p:spPr>
          <a:xfrm>
            <a:off x="5143849" y="442099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ID: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D2F3EF-091D-436D-9F64-D1E50132BA09}"/>
              </a:ext>
            </a:extLst>
          </p:cNvPr>
          <p:cNvSpPr/>
          <p:nvPr/>
        </p:nvSpPr>
        <p:spPr>
          <a:xfrm>
            <a:off x="5143849" y="504417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PW: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106" name="Picture 10" descr="사람 이미지에 대한 이미지 검색결과">
            <a:extLst>
              <a:ext uri="{FF2B5EF4-FFF2-40B4-BE49-F238E27FC236}">
                <a16:creationId xmlns:a16="http://schemas.microsoft.com/office/drawing/2014/main" id="{0F0942A2-059C-4ABB-BBC1-C9C102A4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99" y="2891550"/>
            <a:ext cx="1405199" cy="10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9432E717-A7F4-468A-90E9-4869C4D29D12}"/>
              </a:ext>
            </a:extLst>
          </p:cNvPr>
          <p:cNvSpPr/>
          <p:nvPr/>
        </p:nvSpPr>
        <p:spPr>
          <a:xfrm>
            <a:off x="7399089" y="375826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ID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C4B0664C-E798-466E-81AE-3C53C614D787}"/>
              </a:ext>
            </a:extLst>
          </p:cNvPr>
          <p:cNvSpPr/>
          <p:nvPr/>
        </p:nvSpPr>
        <p:spPr>
          <a:xfrm>
            <a:off x="7399089" y="453102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PW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6B675E-D44F-4CFB-A4BD-764847BCA4CD}"/>
              </a:ext>
            </a:extLst>
          </p:cNvPr>
          <p:cNvSpPr/>
          <p:nvPr/>
        </p:nvSpPr>
        <p:spPr>
          <a:xfrm>
            <a:off x="514384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BC3789-42CC-4383-9B2C-3B7F3BC1BA6C}"/>
              </a:ext>
            </a:extLst>
          </p:cNvPr>
          <p:cNvSpPr/>
          <p:nvPr/>
        </p:nvSpPr>
        <p:spPr>
          <a:xfrm>
            <a:off x="297948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Register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F059E54B-A594-49DA-AB3B-CCEC4ECF21F1}"/>
              </a:ext>
            </a:extLst>
          </p:cNvPr>
          <p:cNvSpPr/>
          <p:nvPr/>
        </p:nvSpPr>
        <p:spPr>
          <a:xfrm>
            <a:off x="7399089" y="5270741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‘L’ or click to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설명선: 선 31">
            <a:extLst>
              <a:ext uri="{FF2B5EF4-FFF2-40B4-BE49-F238E27FC236}">
                <a16:creationId xmlns:a16="http://schemas.microsoft.com/office/drawing/2014/main" id="{C23D73D7-56DB-42A5-999F-0A108C18B898}"/>
              </a:ext>
            </a:extLst>
          </p:cNvPr>
          <p:cNvSpPr/>
          <p:nvPr/>
        </p:nvSpPr>
        <p:spPr>
          <a:xfrm>
            <a:off x="2392680" y="4726722"/>
            <a:ext cx="1904301" cy="634911"/>
          </a:xfrm>
          <a:prstGeom prst="borderCallout1">
            <a:avLst>
              <a:gd name="adj1" fmla="val 101991"/>
              <a:gd name="adj2" fmla="val 65676"/>
              <a:gd name="adj3" fmla="val 149496"/>
              <a:gd name="adj4" fmla="val 841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‘R’ or click to Register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LOGIN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95E72C-2974-4C57-8261-AA4C36A49EC0}"/>
              </a:ext>
            </a:extLst>
          </p:cNvPr>
          <p:cNvSpPr/>
          <p:nvPr/>
        </p:nvSpPr>
        <p:spPr>
          <a:xfrm>
            <a:off x="961875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155A72-7469-4A37-9904-64A697A70D99}"/>
              </a:ext>
            </a:extLst>
          </p:cNvPr>
          <p:cNvGrpSpPr/>
          <p:nvPr/>
        </p:nvGrpSpPr>
        <p:grpSpPr>
          <a:xfrm>
            <a:off x="9873842" y="2241009"/>
            <a:ext cx="1249960" cy="307777"/>
            <a:chOff x="9873842" y="2241009"/>
            <a:chExt cx="1249960" cy="30777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120584-9469-449B-BFF5-4DC662CD6615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E42AFB-04DC-4776-847C-9DC403F45D81}"/>
                </a:ext>
              </a:extLst>
            </p:cNvPr>
            <p:cNvSpPr txBox="1"/>
            <p:nvPr/>
          </p:nvSpPr>
          <p:spPr>
            <a:xfrm>
              <a:off x="10192624" y="2241009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PARK</a:t>
              </a:r>
              <a:endParaRPr lang="ko-KR" altLang="en-US" sz="14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4265FD-CE19-4F4C-90F2-A20A2E1940B8}"/>
              </a:ext>
            </a:extLst>
          </p:cNvPr>
          <p:cNvGrpSpPr/>
          <p:nvPr/>
        </p:nvGrpSpPr>
        <p:grpSpPr>
          <a:xfrm>
            <a:off x="9873842" y="2775126"/>
            <a:ext cx="1249960" cy="307777"/>
            <a:chOff x="9873842" y="2271786"/>
            <a:chExt cx="1249960" cy="3077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9824218-DB11-4134-BBAF-ABCA36FBD7B7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35E97-BD3D-46B9-BD23-43A7FB50D562}"/>
                </a:ext>
              </a:extLst>
            </p:cNvPr>
            <p:cNvSpPr txBox="1"/>
            <p:nvPr/>
          </p:nvSpPr>
          <p:spPr>
            <a:xfrm>
              <a:off x="10192624" y="2271786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JOSEPH</a:t>
              </a:r>
              <a:endParaRPr lang="ko-KR" altLang="en-US" sz="1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5EC6979-3DAB-42DF-AE81-05D2364135C8}"/>
              </a:ext>
            </a:extLst>
          </p:cNvPr>
          <p:cNvGrpSpPr/>
          <p:nvPr/>
        </p:nvGrpSpPr>
        <p:grpSpPr>
          <a:xfrm>
            <a:off x="9873842" y="3309418"/>
            <a:ext cx="1249960" cy="227304"/>
            <a:chOff x="9873842" y="2315361"/>
            <a:chExt cx="1249960" cy="22730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40D594-F6EF-47C4-926D-5BB37425AA7E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CA2E1C-446F-49FF-8C83-43B0515A5CF5}"/>
                </a:ext>
              </a:extLst>
            </p:cNvPr>
            <p:cNvSpPr txBox="1"/>
            <p:nvPr/>
          </p:nvSpPr>
          <p:spPr>
            <a:xfrm>
              <a:off x="10192624" y="2327221"/>
              <a:ext cx="931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ANONYMOUS</a:t>
              </a:r>
              <a:endParaRPr lang="ko-KR" altLang="en-US" sz="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38CC09-DDE2-4D4C-80BC-9AFA1D3C0509}"/>
              </a:ext>
            </a:extLst>
          </p:cNvPr>
          <p:cNvGrpSpPr/>
          <p:nvPr/>
        </p:nvGrpSpPr>
        <p:grpSpPr>
          <a:xfrm>
            <a:off x="1322663" y="2292653"/>
            <a:ext cx="8221212" cy="1675404"/>
            <a:chOff x="1337475" y="2082864"/>
            <a:chExt cx="8221212" cy="167540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0036E6D-70D5-452C-97EA-BDC5584A9DCF}"/>
                </a:ext>
              </a:extLst>
            </p:cNvPr>
            <p:cNvGrpSpPr/>
            <p:nvPr/>
          </p:nvGrpSpPr>
          <p:grpSpPr>
            <a:xfrm>
              <a:off x="1337475" y="2082864"/>
              <a:ext cx="8221212" cy="453126"/>
              <a:chOff x="1621090" y="2091253"/>
              <a:chExt cx="8221212" cy="45312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0D2F3EF-091D-436D-9F64-D1E50132BA09}"/>
                  </a:ext>
                </a:extLst>
              </p:cNvPr>
              <p:cNvSpPr/>
              <p:nvPr/>
            </p:nvSpPr>
            <p:spPr>
              <a:xfrm>
                <a:off x="1621090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SCHEDULE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1DDDC019-0D0A-44D6-AE87-089B587B4D0D}"/>
                  </a:ext>
                </a:extLst>
              </p:cNvPr>
              <p:cNvSpPr/>
              <p:nvPr/>
            </p:nvSpPr>
            <p:spPr>
              <a:xfrm>
                <a:off x="3726727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TO DO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E23769E-8C81-42CB-9BCC-645B66B6A31D}"/>
                  </a:ext>
                </a:extLst>
              </p:cNvPr>
              <p:cNvSpPr/>
              <p:nvPr/>
            </p:nvSpPr>
            <p:spPr>
              <a:xfrm>
                <a:off x="5832364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93EF9B2-DE86-405A-AB6A-75CAF83FBCBB}"/>
                  </a:ext>
                </a:extLst>
              </p:cNvPr>
              <p:cNvSpPr/>
              <p:nvPr/>
            </p:nvSpPr>
            <p:spPr>
              <a:xfrm>
                <a:off x="7938001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DONE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CC8EAD-BC38-493C-BFA3-5A73C0ADDB72}"/>
                </a:ext>
              </a:extLst>
            </p:cNvPr>
            <p:cNvSpPr/>
            <p:nvPr/>
          </p:nvSpPr>
          <p:spPr>
            <a:xfrm>
              <a:off x="1337475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SCHEDULE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B86B7A7-3347-424E-8FA9-C6776A4890DF}"/>
                </a:ext>
              </a:extLst>
            </p:cNvPr>
            <p:cNvSpPr/>
            <p:nvPr/>
          </p:nvSpPr>
          <p:spPr>
            <a:xfrm>
              <a:off x="3443111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TO DO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38BF2A9-FAC2-481A-AC6E-CCBB8963568B}"/>
                </a:ext>
              </a:extLst>
            </p:cNvPr>
            <p:cNvSpPr/>
            <p:nvPr/>
          </p:nvSpPr>
          <p:spPr>
            <a:xfrm>
              <a:off x="5548747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DOING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E4D9EAA-CD25-4834-8106-B011DBA777F6}"/>
                </a:ext>
              </a:extLst>
            </p:cNvPr>
            <p:cNvSpPr/>
            <p:nvPr/>
          </p:nvSpPr>
          <p:spPr>
            <a:xfrm>
              <a:off x="7654383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DONE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564041B-9D82-4230-9112-409EDFA7ABB9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BE22A26-7D1D-48B5-95D2-B6442CD01610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설명선: 선 37">
            <a:extLst>
              <a:ext uri="{FF2B5EF4-FFF2-40B4-BE49-F238E27FC236}">
                <a16:creationId xmlns:a16="http://schemas.microsoft.com/office/drawing/2014/main" id="{DB8DCD3A-1751-4AA7-8508-35E920A62201}"/>
              </a:ext>
            </a:extLst>
          </p:cNvPr>
          <p:cNvSpPr/>
          <p:nvPr/>
        </p:nvSpPr>
        <p:spPr>
          <a:xfrm>
            <a:off x="10192624" y="1397619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see Online person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E077C9-E481-4643-B344-3E640C2B7596}"/>
              </a:ext>
            </a:extLst>
          </p:cNvPr>
          <p:cNvSpPr/>
          <p:nvPr/>
        </p:nvSpPr>
        <p:spPr>
          <a:xfrm>
            <a:off x="751379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B28DD9A2-C616-451A-BEC1-AE6E82EC8C78}"/>
              </a:ext>
            </a:extLst>
          </p:cNvPr>
          <p:cNvSpPr/>
          <p:nvPr/>
        </p:nvSpPr>
        <p:spPr>
          <a:xfrm>
            <a:off x="5859138" y="147995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TASK BLOCK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FE4BE5E-42E1-4FAE-B663-B7E3970A97FF}"/>
              </a:ext>
            </a:extLst>
          </p:cNvPr>
          <p:cNvSpPr/>
          <p:nvPr/>
        </p:nvSpPr>
        <p:spPr>
          <a:xfrm>
            <a:off x="3294101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설명선: 선 39">
            <a:extLst>
              <a:ext uri="{FF2B5EF4-FFF2-40B4-BE49-F238E27FC236}">
                <a16:creationId xmlns:a16="http://schemas.microsoft.com/office/drawing/2014/main" id="{76399DCB-9C0F-44E8-8929-85399F5033E1}"/>
              </a:ext>
            </a:extLst>
          </p:cNvPr>
          <p:cNvSpPr/>
          <p:nvPr/>
        </p:nvSpPr>
        <p:spPr>
          <a:xfrm>
            <a:off x="3413855" y="499030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task block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설명선: 선 40">
            <a:extLst>
              <a:ext uri="{FF2B5EF4-FFF2-40B4-BE49-F238E27FC236}">
                <a16:creationId xmlns:a16="http://schemas.microsoft.com/office/drawing/2014/main" id="{3AE8954D-A2C7-4245-BB2A-CE21077FECD1}"/>
              </a:ext>
            </a:extLst>
          </p:cNvPr>
          <p:cNvSpPr/>
          <p:nvPr/>
        </p:nvSpPr>
        <p:spPr>
          <a:xfrm>
            <a:off x="1183011" y="4990308"/>
            <a:ext cx="1904301" cy="634911"/>
          </a:xfrm>
          <a:prstGeom prst="borderCallout1">
            <a:avLst>
              <a:gd name="adj1" fmla="val 101991"/>
              <a:gd name="adj2" fmla="val 31315"/>
              <a:gd name="adj3" fmla="val 121749"/>
              <a:gd name="adj4" fmla="val 286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new task block 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A03939-E80B-4E1F-8AAE-5C4681E363FD}"/>
              </a:ext>
            </a:extLst>
          </p:cNvPr>
          <p:cNvSpPr/>
          <p:nvPr/>
        </p:nvSpPr>
        <p:spPr>
          <a:xfrm>
            <a:off x="5399738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65FC96-B3EC-40CE-B732-5F9312FC7A97}"/>
              </a:ext>
            </a:extLst>
          </p:cNvPr>
          <p:cNvSpPr/>
          <p:nvPr/>
        </p:nvSpPr>
        <p:spPr>
          <a:xfrm>
            <a:off x="1337475" y="1856034"/>
            <a:ext cx="4150741" cy="2495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 NAME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1058</Words>
  <Application>Microsoft Office PowerPoint</Application>
  <PresentationFormat>와이드스크린</PresentationFormat>
  <Paragraphs>212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Meiryo UI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종호</cp:lastModifiedBy>
  <cp:revision>19</cp:revision>
  <dcterms:created xsi:type="dcterms:W3CDTF">2019-06-16T11:26:11Z</dcterms:created>
  <dcterms:modified xsi:type="dcterms:W3CDTF">2019-11-17T05:33:28Z</dcterms:modified>
</cp:coreProperties>
</file>