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80" r:id="rId6"/>
    <p:sldId id="282" r:id="rId7"/>
    <p:sldId id="283" r:id="rId8"/>
    <p:sldId id="286" r:id="rId9"/>
    <p:sldId id="285" r:id="rId10"/>
    <p:sldId id="284" r:id="rId11"/>
    <p:sldId id="281" r:id="rId12"/>
    <p:sldId id="287" r:id="rId13"/>
    <p:sldId id="279" r:id="rId14"/>
    <p:sldId id="288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종호" initials="박종" lastIdx="1" clrIdx="0">
    <p:extLst>
      <p:ext uri="{19B8F6BF-5375-455C-9EA6-DF929625EA0E}">
        <p15:presenceInfo xmlns:p15="http://schemas.microsoft.com/office/powerpoint/2012/main" userId="b9a215f7d2c3e0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8A2"/>
    <a:srgbClr val="1F3359"/>
    <a:srgbClr val="22578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114" d="100"/>
          <a:sy n="114" d="100"/>
        </p:scale>
        <p:origin x="186" y="114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ithub.com/sysprogramming/sysproj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ommons.wikimedia.org/wiki/File:Flag_of_India.p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14135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TEAM 11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819835" y="3145008"/>
            <a:ext cx="8552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PROJECT PROPOSAL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FUNCTIONALITIES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EBA33-C2A1-4985-9417-B547DBBFC001}"/>
              </a:ext>
            </a:extLst>
          </p:cNvPr>
          <p:cNvSpPr txBox="1"/>
          <p:nvPr/>
        </p:nvSpPr>
        <p:spPr>
          <a:xfrm>
            <a:off x="520810" y="1318663"/>
            <a:ext cx="64093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Register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You can type ID and PASSWORD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If you type existing ID, print ‘ID is duplicated’</a:t>
            </a:r>
          </a:p>
          <a:p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Login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You can type ID and PASSWORD you typed in Register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Compare ID and PW with server data, if incorrect, print ‘ID or password is incorrect’</a:t>
            </a:r>
          </a:p>
          <a:p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PROJECT MAKE</a:t>
            </a:r>
          </a:p>
          <a:p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You can type ‘a’ to add a new project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You can type ‘d’ to delete a project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0588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0998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170645" y="3394213"/>
            <a:ext cx="7850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PROJECT MILESTONE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64852" y="139948"/>
            <a:ext cx="6191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PROJECT MILESTONE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9D1758-8FC0-4E7F-937D-2297D5E6A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43032"/>
              </p:ext>
            </p:extLst>
          </p:nvPr>
        </p:nvGraphicFramePr>
        <p:xfrm>
          <a:off x="2038000" y="1760592"/>
          <a:ext cx="7516199" cy="4155768"/>
        </p:xfrm>
        <a:graphic>
          <a:graphicData uri="http://schemas.openxmlformats.org/drawingml/2006/table">
            <a:tbl>
              <a:tblPr/>
              <a:tblGrid>
                <a:gridCol w="4147943">
                  <a:extLst>
                    <a:ext uri="{9D8B030D-6E8A-4147-A177-3AD203B41FA5}">
                      <a16:colId xmlns:a16="http://schemas.microsoft.com/office/drawing/2014/main" val="3880526001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426696675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1933714315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1744736714"/>
                    </a:ext>
                  </a:extLst>
                </a:gridCol>
                <a:gridCol w="436626">
                  <a:extLst>
                    <a:ext uri="{9D8B030D-6E8A-4147-A177-3AD203B41FA5}">
                      <a16:colId xmlns:a16="http://schemas.microsoft.com/office/drawing/2014/main" val="2306791686"/>
                    </a:ext>
                  </a:extLst>
                </a:gridCol>
                <a:gridCol w="405438">
                  <a:extLst>
                    <a:ext uri="{9D8B030D-6E8A-4147-A177-3AD203B41FA5}">
                      <a16:colId xmlns:a16="http://schemas.microsoft.com/office/drawing/2014/main" val="4260559388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4044911429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2226059257"/>
                    </a:ext>
                  </a:extLst>
                </a:gridCol>
                <a:gridCol w="421032">
                  <a:extLst>
                    <a:ext uri="{9D8B030D-6E8A-4147-A177-3AD203B41FA5}">
                      <a16:colId xmlns:a16="http://schemas.microsoft.com/office/drawing/2014/main" val="1895628711"/>
                    </a:ext>
                  </a:extLst>
                </a:gridCol>
              </a:tblGrid>
              <a:tr h="428625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359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Weekly Milestone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F33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69933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Nov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1    2    3    4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19050" marB="1905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3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Dec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1    2    3    4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3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6525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 and deciding features that can be implemented based on the time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44408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 a basic communication between client and server using sockets for a group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889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database so that the data can be stored in a file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952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cards feature in the terminal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047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commenting functionality for users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287569"/>
                  </a:ext>
                </a:extLst>
              </a:tr>
              <a:tr h="75534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 for the entire app (Based on the amount of time left)</a:t>
                      </a:r>
                      <a:endParaRPr lang="en-US" dirty="0">
                        <a:effectLst/>
                      </a:endParaRP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41007"/>
                  </a:ext>
                </a:extLst>
              </a:tr>
            </a:tbl>
          </a:graphicData>
        </a:graphic>
      </p:graphicFrame>
      <p:sp>
        <p:nvSpPr>
          <p:cNvPr id="20" name="Rectangle 1">
            <a:extLst>
              <a:ext uri="{FF2B5EF4-FFF2-40B4-BE49-F238E27FC236}">
                <a16:creationId xmlns:a16="http://schemas.microsoft.com/office/drawing/2014/main" id="{7DD5073A-E3EC-4C8D-9403-81300EFD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46" y="15319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8" name="テキスト ボックス 16"/>
          <p:cNvSpPr txBox="1"/>
          <p:nvPr/>
        </p:nvSpPr>
        <p:spPr>
          <a:xfrm>
            <a:off x="3017133" y="3394213"/>
            <a:ext cx="6157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GitHub ADDRESS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64852" y="139948"/>
            <a:ext cx="4246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 err="1">
                <a:solidFill>
                  <a:schemeClr val="bg1"/>
                </a:solidFill>
              </a:rPr>
              <a:t>Github</a:t>
            </a:r>
            <a:r>
              <a:rPr kumimoji="1" lang="en-US" altLang="ja-JP" sz="4800" b="1" spc="-300" dirty="0">
                <a:solidFill>
                  <a:schemeClr val="bg1"/>
                </a:solidFill>
              </a:rPr>
              <a:t> Address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7DD5073A-E3EC-4C8D-9403-81300EFD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46" y="15319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0040A-026B-45E5-92A6-89EB7E49FEC7}"/>
              </a:ext>
            </a:extLst>
          </p:cNvPr>
          <p:cNvSpPr/>
          <p:nvPr/>
        </p:nvSpPr>
        <p:spPr>
          <a:xfrm>
            <a:off x="1928700" y="3296873"/>
            <a:ext cx="9656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rgbClr val="2968A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http://github.com/sysprogramming/sysproj</a:t>
            </a:r>
            <a:endParaRPr lang="en-US" sz="3200" dirty="0">
              <a:solidFill>
                <a:srgbClr val="2968A2"/>
              </a:solidFill>
            </a:endParaRPr>
          </a:p>
        </p:txBody>
      </p:sp>
      <p:pic>
        <p:nvPicPr>
          <p:cNvPr id="2052" name="Picture 4" descr="Image result for github icon blue">
            <a:extLst>
              <a:ext uri="{FF2B5EF4-FFF2-40B4-BE49-F238E27FC236}">
                <a16:creationId xmlns:a16="http://schemas.microsoft.com/office/drawing/2014/main" id="{12F388D8-EAD0-4036-93C4-E0865018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125" y="3252482"/>
            <a:ext cx="673555" cy="6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66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795130" y="1797578"/>
              <a:ext cx="3423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TEAM 11`s PROPOSAL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3877062" y="2991577"/>
            <a:ext cx="4437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23214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b="1" spc="-300" dirty="0">
                  <a:solidFill>
                    <a:srgbClr val="1F3359"/>
                  </a:solidFill>
                </a:rPr>
                <a:t>Contents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11012" y="1982565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600" b="1" spc="-150" dirty="0">
                  <a:solidFill>
                    <a:schemeClr val="tx1">
                      <a:lumMod val="75000"/>
                    </a:schemeClr>
                  </a:solidFill>
                </a:rPr>
                <a:t>TEAM INFORMATION</a:t>
              </a: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11012" y="3201763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5878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PROGRAM DESCRIPTION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11012" y="4420961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51776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PROJECT MILESTONE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8"/>
          <p:cNvGrpSpPr/>
          <p:nvPr/>
        </p:nvGrpSpPr>
        <p:grpSpPr>
          <a:xfrm>
            <a:off x="1911012" y="5580530"/>
            <a:ext cx="8070575" cy="808384"/>
            <a:chOff x="1965105" y="2451651"/>
            <a:chExt cx="8070575" cy="808384"/>
          </a:xfrm>
        </p:grpSpPr>
        <p:sp>
          <p:nvSpPr>
            <p:cNvPr id="24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/>
            <p:cNvSpPr txBox="1"/>
            <p:nvPr/>
          </p:nvSpPr>
          <p:spPr>
            <a:xfrm>
              <a:off x="3313043" y="2532676"/>
              <a:ext cx="4091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/>
                <a:t>GitHub ADDRESS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429491" y="3394213"/>
            <a:ext cx="7333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TEAM INFORMATION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78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TEAM INFORMATION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AD0510D-19C4-4B02-952A-FDADC3E8A6C4}"/>
              </a:ext>
            </a:extLst>
          </p:cNvPr>
          <p:cNvGrpSpPr/>
          <p:nvPr/>
        </p:nvGrpSpPr>
        <p:grpSpPr>
          <a:xfrm>
            <a:off x="959970" y="4092515"/>
            <a:ext cx="5222715" cy="1709219"/>
            <a:chOff x="1337475" y="1684875"/>
            <a:chExt cx="5222715" cy="1709219"/>
          </a:xfrm>
        </p:grpSpPr>
        <p:pic>
          <p:nvPicPr>
            <p:cNvPr id="1026" name="Picture 2" descr="사람이 표시 벡터 이미지">
              <a:extLst>
                <a:ext uri="{FF2B5EF4-FFF2-40B4-BE49-F238E27FC236}">
                  <a16:creationId xmlns:a16="http://schemas.microsoft.com/office/drawing/2014/main" id="{4E84AF1B-FD6F-40A8-B7B8-5BA47DCD1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5" y="1684875"/>
              <a:ext cx="1678453" cy="17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BF2E26-2040-481B-A810-C7A8580CD820}"/>
                </a:ext>
              </a:extLst>
            </p:cNvPr>
            <p:cNvSpPr txBox="1"/>
            <p:nvPr/>
          </p:nvSpPr>
          <p:spPr>
            <a:xfrm>
              <a:off x="3288483" y="2130089"/>
              <a:ext cx="32717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Park Jong Ho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2</a:t>
              </a:r>
              <a:r>
                <a:rPr lang="en-US" altLang="ko-KR" baseline="30000" dirty="0"/>
                <a:t>nd</a:t>
              </a:r>
              <a:r>
                <a:rPr lang="en-US" altLang="ko-KR" dirty="0"/>
                <a:t> Grade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Computer Science</a:t>
              </a:r>
            </a:p>
            <a:p>
              <a:endParaRPr lang="en-US" altLang="ko-KR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D7EB00A-C3AC-48DB-B1B5-C6C848599466}"/>
              </a:ext>
            </a:extLst>
          </p:cNvPr>
          <p:cNvGrpSpPr/>
          <p:nvPr/>
        </p:nvGrpSpPr>
        <p:grpSpPr>
          <a:xfrm>
            <a:off x="6330892" y="4096346"/>
            <a:ext cx="5222715" cy="1709219"/>
            <a:chOff x="1337475" y="1684875"/>
            <a:chExt cx="5222715" cy="1709219"/>
          </a:xfrm>
        </p:grpSpPr>
        <p:pic>
          <p:nvPicPr>
            <p:cNvPr id="75" name="Picture 2" descr="사람이 표시 벡터 이미지">
              <a:extLst>
                <a:ext uri="{FF2B5EF4-FFF2-40B4-BE49-F238E27FC236}">
                  <a16:creationId xmlns:a16="http://schemas.microsoft.com/office/drawing/2014/main" id="{262B124D-7BF4-447B-B1FC-89F404888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5" y="1684875"/>
              <a:ext cx="1678453" cy="170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8D92A0-BF16-466C-A139-293D229CDD48}"/>
                </a:ext>
              </a:extLst>
            </p:cNvPr>
            <p:cNvSpPr txBox="1"/>
            <p:nvPr/>
          </p:nvSpPr>
          <p:spPr>
            <a:xfrm>
              <a:off x="3288483" y="2130089"/>
              <a:ext cx="32717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/>
                <a:t>Libin</a:t>
              </a:r>
              <a:r>
                <a:rPr lang="en-US" altLang="ko-KR" dirty="0"/>
                <a:t> Joseph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4</a:t>
              </a:r>
              <a:r>
                <a:rPr lang="en-US" altLang="ko-KR" baseline="30000" dirty="0"/>
                <a:t>th</a:t>
              </a:r>
              <a:r>
                <a:rPr lang="en-US" altLang="ko-KR" dirty="0"/>
                <a:t> Grade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Computer Science</a:t>
              </a:r>
            </a:p>
            <a:p>
              <a:endParaRPr lang="en-US" altLang="ko-KR" dirty="0"/>
            </a:p>
          </p:txBody>
        </p:sp>
      </p:grpSp>
      <p:pic>
        <p:nvPicPr>
          <p:cNvPr id="1028" name="Picture 4" descr="11에 대한 이미지 검색결과">
            <a:extLst>
              <a:ext uri="{FF2B5EF4-FFF2-40B4-BE49-F238E27FC236}">
                <a16:creationId xmlns:a16="http://schemas.microsoft.com/office/drawing/2014/main" id="{2C84BD94-AF4F-4F28-B998-109170D4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" y="1341121"/>
            <a:ext cx="3271707" cy="24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58FB41-0825-45A9-906B-A0CEF2DD1C16}"/>
              </a:ext>
            </a:extLst>
          </p:cNvPr>
          <p:cNvSpPr txBox="1"/>
          <p:nvPr/>
        </p:nvSpPr>
        <p:spPr>
          <a:xfrm>
            <a:off x="3531765" y="1613586"/>
            <a:ext cx="71474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/>
              <a:t>TEAM 11</a:t>
            </a:r>
            <a:endParaRPr lang="ko-KR" altLang="en-US" sz="11500" b="1" dirty="0"/>
          </a:p>
        </p:txBody>
      </p:sp>
      <p:pic>
        <p:nvPicPr>
          <p:cNvPr id="1030" name="Picture 6" descr="태극기에 대한 이미지 검색결과">
            <a:extLst>
              <a:ext uri="{FF2B5EF4-FFF2-40B4-BE49-F238E27FC236}">
                <a16:creationId xmlns:a16="http://schemas.microsoft.com/office/drawing/2014/main" id="{EFC00E37-8103-475A-9B34-BF72D430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78" y="4137492"/>
            <a:ext cx="486563" cy="4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AD5196CF-7650-4551-9C6B-D55DB3CE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 bwMode="auto">
          <a:xfrm>
            <a:off x="8399346" y="4175462"/>
            <a:ext cx="486563" cy="32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3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1624277" y="3394213"/>
            <a:ext cx="8943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0" b="1" spc="-300" dirty="0">
                <a:solidFill>
                  <a:schemeClr val="bg1"/>
                </a:solidFill>
              </a:rPr>
              <a:t>PROGRAM DESCRIPTION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2052" name="Picture 4" descr="트렐로 보드">
            <a:extLst>
              <a:ext uri="{FF2B5EF4-FFF2-40B4-BE49-F238E27FC236}">
                <a16:creationId xmlns:a16="http://schemas.microsoft.com/office/drawing/2014/main" id="{40D11AE5-0EAA-430A-BC33-AD915CAC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11" y="1474364"/>
            <a:ext cx="3571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FA903F-D9FF-4513-BE6D-2B2C510E10F8}"/>
              </a:ext>
            </a:extLst>
          </p:cNvPr>
          <p:cNvSpPr txBox="1"/>
          <p:nvPr/>
        </p:nvSpPr>
        <p:spPr>
          <a:xfrm>
            <a:off x="1183011" y="3774331"/>
            <a:ext cx="8657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Work Management PROGRAM runs like a 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Based on Text First, implement GUI if we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PROGRAM interacts with Server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1EC6-8DF3-42AF-9143-83C4557471B3}"/>
              </a:ext>
            </a:extLst>
          </p:cNvPr>
          <p:cNvSpPr txBox="1"/>
          <p:nvPr/>
        </p:nvSpPr>
        <p:spPr>
          <a:xfrm>
            <a:off x="5051079" y="1474364"/>
            <a:ext cx="58639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/>
              <a:t>Lirello</a:t>
            </a:r>
            <a:endParaRPr lang="en-US" altLang="ko-KR" sz="7200" dirty="0"/>
          </a:p>
          <a:p>
            <a:r>
              <a:rPr lang="en-US" altLang="ko-KR" sz="2000" dirty="0" err="1">
                <a:solidFill>
                  <a:srgbClr val="00B0F0"/>
                </a:solidFill>
              </a:rPr>
              <a:t>Li</a:t>
            </a:r>
            <a:r>
              <a:rPr lang="en-US" altLang="ko-KR" sz="2000" dirty="0" err="1"/>
              <a:t>nux+T</a:t>
            </a:r>
            <a:r>
              <a:rPr lang="en-US" altLang="ko-KR" sz="2000" dirty="0" err="1">
                <a:solidFill>
                  <a:srgbClr val="00B0F0"/>
                </a:solidFill>
              </a:rPr>
              <a:t>rello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PROGRAM TOPIC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 – LOGIN PHASE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22F37DE-4171-4DB4-9137-1355A666DB29}"/>
              </a:ext>
            </a:extLst>
          </p:cNvPr>
          <p:cNvGrpSpPr/>
          <p:nvPr/>
        </p:nvGrpSpPr>
        <p:grpSpPr>
          <a:xfrm>
            <a:off x="743824" y="1766718"/>
            <a:ext cx="10704352" cy="4806892"/>
            <a:chOff x="741028" y="1560352"/>
            <a:chExt cx="10704352" cy="480689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333605A-D44C-4ADA-A789-DAB9542F8399}"/>
                </a:ext>
              </a:extLst>
            </p:cNvPr>
            <p:cNvSpPr/>
            <p:nvPr/>
          </p:nvSpPr>
          <p:spPr>
            <a:xfrm>
              <a:off x="741028" y="1560352"/>
              <a:ext cx="10704352" cy="4806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1140E7D-03FC-403F-8C4E-C9B08A9A8860}"/>
                </a:ext>
              </a:extLst>
            </p:cNvPr>
            <p:cNvSpPr/>
            <p:nvPr/>
          </p:nvSpPr>
          <p:spPr>
            <a:xfrm>
              <a:off x="5141053" y="2382012"/>
              <a:ext cx="1904301" cy="166102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394245-E4C8-4649-8DA6-442C492A3428}"/>
                </a:ext>
              </a:extLst>
            </p:cNvPr>
            <p:cNvSpPr txBox="1"/>
            <p:nvPr/>
          </p:nvSpPr>
          <p:spPr>
            <a:xfrm>
              <a:off x="2183934" y="1702964"/>
              <a:ext cx="7743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WELCOME TO LIRELLO!!</a:t>
              </a:r>
              <a:endParaRPr lang="ko-KR" altLang="en-US" sz="2800" b="1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0D3904-14E7-49CA-A9CF-F0A4494F1F76}"/>
              </a:ext>
            </a:extLst>
          </p:cNvPr>
          <p:cNvSpPr/>
          <p:nvPr/>
        </p:nvSpPr>
        <p:spPr>
          <a:xfrm>
            <a:off x="5143849" y="442099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ID: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D2F3EF-091D-436D-9F64-D1E50132BA09}"/>
              </a:ext>
            </a:extLst>
          </p:cNvPr>
          <p:cNvSpPr/>
          <p:nvPr/>
        </p:nvSpPr>
        <p:spPr>
          <a:xfrm>
            <a:off x="5143849" y="504417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PW: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106" name="Picture 10" descr="사람 이미지에 대한 이미지 검색결과">
            <a:extLst>
              <a:ext uri="{FF2B5EF4-FFF2-40B4-BE49-F238E27FC236}">
                <a16:creationId xmlns:a16="http://schemas.microsoft.com/office/drawing/2014/main" id="{0F0942A2-059C-4ABB-BBC1-C9C102A4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99" y="2891550"/>
            <a:ext cx="1405199" cy="10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설명선: 선 21">
            <a:extLst>
              <a:ext uri="{FF2B5EF4-FFF2-40B4-BE49-F238E27FC236}">
                <a16:creationId xmlns:a16="http://schemas.microsoft.com/office/drawing/2014/main" id="{9432E717-A7F4-468A-90E9-4869C4D29D12}"/>
              </a:ext>
            </a:extLst>
          </p:cNvPr>
          <p:cNvSpPr/>
          <p:nvPr/>
        </p:nvSpPr>
        <p:spPr>
          <a:xfrm>
            <a:off x="7399089" y="375826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your existing ID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설명선: 선 26">
            <a:extLst>
              <a:ext uri="{FF2B5EF4-FFF2-40B4-BE49-F238E27FC236}">
                <a16:creationId xmlns:a16="http://schemas.microsoft.com/office/drawing/2014/main" id="{C4B0664C-E798-466E-81AE-3C53C614D787}"/>
              </a:ext>
            </a:extLst>
          </p:cNvPr>
          <p:cNvSpPr/>
          <p:nvPr/>
        </p:nvSpPr>
        <p:spPr>
          <a:xfrm>
            <a:off x="7399089" y="453102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your existing PW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6B675E-D44F-4CFB-A4BD-764847BCA4CD}"/>
              </a:ext>
            </a:extLst>
          </p:cNvPr>
          <p:cNvSpPr/>
          <p:nvPr/>
        </p:nvSpPr>
        <p:spPr>
          <a:xfrm>
            <a:off x="5143849" y="566735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Login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DBC3789-42CC-4383-9B2C-3B7F3BC1BA6C}"/>
              </a:ext>
            </a:extLst>
          </p:cNvPr>
          <p:cNvSpPr/>
          <p:nvPr/>
        </p:nvSpPr>
        <p:spPr>
          <a:xfrm>
            <a:off x="2979489" y="5667358"/>
            <a:ext cx="1904301" cy="453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Register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F059E54B-A594-49DA-AB3B-CCEC4ECF21F1}"/>
              </a:ext>
            </a:extLst>
          </p:cNvPr>
          <p:cNvSpPr/>
          <p:nvPr/>
        </p:nvSpPr>
        <p:spPr>
          <a:xfrm>
            <a:off x="7399089" y="5270741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09857"/>
              <a:gd name="adj4" fmla="val -19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‘L’ or click to Login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설명선: 선 31">
            <a:extLst>
              <a:ext uri="{FF2B5EF4-FFF2-40B4-BE49-F238E27FC236}">
                <a16:creationId xmlns:a16="http://schemas.microsoft.com/office/drawing/2014/main" id="{C23D73D7-56DB-42A5-999F-0A108C18B898}"/>
              </a:ext>
            </a:extLst>
          </p:cNvPr>
          <p:cNvSpPr/>
          <p:nvPr/>
        </p:nvSpPr>
        <p:spPr>
          <a:xfrm>
            <a:off x="2392680" y="4726722"/>
            <a:ext cx="1904301" cy="634911"/>
          </a:xfrm>
          <a:prstGeom prst="borderCallout1">
            <a:avLst>
              <a:gd name="adj1" fmla="val 101991"/>
              <a:gd name="adj2" fmla="val 65676"/>
              <a:gd name="adj3" fmla="val 149496"/>
              <a:gd name="adj4" fmla="val 841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type ‘R’ or click to Register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3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 – PROJECT MAKE PHASE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3605A-D44C-4ADA-A789-DAB9542F8399}"/>
              </a:ext>
            </a:extLst>
          </p:cNvPr>
          <p:cNvSpPr/>
          <p:nvPr/>
        </p:nvSpPr>
        <p:spPr>
          <a:xfrm>
            <a:off x="743824" y="1766718"/>
            <a:ext cx="10704352" cy="480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AC48BC-8CDB-45D0-B8F8-DF60D0EBE40B}"/>
              </a:ext>
            </a:extLst>
          </p:cNvPr>
          <p:cNvSpPr/>
          <p:nvPr/>
        </p:nvSpPr>
        <p:spPr>
          <a:xfrm>
            <a:off x="1420664" y="5765984"/>
            <a:ext cx="849095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400E39-2F6B-464E-BC71-D4A33D08FABC}"/>
              </a:ext>
            </a:extLst>
          </p:cNvPr>
          <p:cNvSpPr/>
          <p:nvPr/>
        </p:nvSpPr>
        <p:spPr>
          <a:xfrm>
            <a:off x="2312512" y="5765984"/>
            <a:ext cx="929264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D7C9F68-7FCB-4813-9EAD-A70167472D4F}"/>
              </a:ext>
            </a:extLst>
          </p:cNvPr>
          <p:cNvSpPr/>
          <p:nvPr/>
        </p:nvSpPr>
        <p:spPr>
          <a:xfrm>
            <a:off x="1420664" y="2004969"/>
            <a:ext cx="7219997" cy="880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EXISTING PROJECT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8278B50-5DBC-43E7-8000-DDE2DA4E8A3F}"/>
              </a:ext>
            </a:extLst>
          </p:cNvPr>
          <p:cNvSpPr/>
          <p:nvPr/>
        </p:nvSpPr>
        <p:spPr>
          <a:xfrm>
            <a:off x="1420664" y="3038213"/>
            <a:ext cx="7219997" cy="880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EXISTING PROJECT2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E98703EC-F526-4BE9-99D4-BAC8D56A8834}"/>
              </a:ext>
            </a:extLst>
          </p:cNvPr>
          <p:cNvSpPr/>
          <p:nvPr/>
        </p:nvSpPr>
        <p:spPr>
          <a:xfrm>
            <a:off x="8908980" y="1254341"/>
            <a:ext cx="3599005" cy="1141993"/>
          </a:xfrm>
          <a:prstGeom prst="borderCallout1">
            <a:avLst>
              <a:gd name="adj1" fmla="val 50461"/>
              <a:gd name="adj2" fmla="val -403"/>
              <a:gd name="adj3" fmla="val 72531"/>
              <a:gd name="adj4" fmla="val -749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Print Existing page, you can choose existing project by type ‘e’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BD037AE2-FB96-4AF6-B049-0DF6DA9F5380}"/>
              </a:ext>
            </a:extLst>
          </p:cNvPr>
          <p:cNvSpPr/>
          <p:nvPr/>
        </p:nvSpPr>
        <p:spPr>
          <a:xfrm>
            <a:off x="3468276" y="5046324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delete existing project by type ‘d’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85390B0D-894A-4240-AF46-1EB657C239B2}"/>
              </a:ext>
            </a:extLst>
          </p:cNvPr>
          <p:cNvSpPr/>
          <p:nvPr/>
        </p:nvSpPr>
        <p:spPr>
          <a:xfrm>
            <a:off x="1317608" y="4874884"/>
            <a:ext cx="1904301" cy="634911"/>
          </a:xfrm>
          <a:prstGeom prst="borderCallout1">
            <a:avLst>
              <a:gd name="adj1" fmla="val 99349"/>
              <a:gd name="adj2" fmla="val 33518"/>
              <a:gd name="adj3" fmla="val 140247"/>
              <a:gd name="adj4" fmla="val 290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add project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By type ‘a’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73241" y="3069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spc="-300" dirty="0">
                <a:solidFill>
                  <a:schemeClr val="bg1"/>
                </a:solidFill>
              </a:rPr>
              <a:t>PROGRAM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DESCRIPTION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57C7E-99E2-4DD6-89B0-E29E3E3636F3}"/>
              </a:ext>
            </a:extLst>
          </p:cNvPr>
          <p:cNvSpPr txBox="1"/>
          <p:nvPr/>
        </p:nvSpPr>
        <p:spPr>
          <a:xfrm>
            <a:off x="2573241" y="714041"/>
            <a:ext cx="71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VISUAL CONCEPT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3605A-D44C-4ADA-A789-DAB9542F8399}"/>
              </a:ext>
            </a:extLst>
          </p:cNvPr>
          <p:cNvSpPr/>
          <p:nvPr/>
        </p:nvSpPr>
        <p:spPr>
          <a:xfrm>
            <a:off x="743824" y="1766718"/>
            <a:ext cx="10704352" cy="480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95E72C-2974-4C57-8261-AA4C36A49EC0}"/>
              </a:ext>
            </a:extLst>
          </p:cNvPr>
          <p:cNvSpPr/>
          <p:nvPr/>
        </p:nvSpPr>
        <p:spPr>
          <a:xfrm>
            <a:off x="9618759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155A72-7469-4A37-9904-64A697A70D99}"/>
              </a:ext>
            </a:extLst>
          </p:cNvPr>
          <p:cNvGrpSpPr/>
          <p:nvPr/>
        </p:nvGrpSpPr>
        <p:grpSpPr>
          <a:xfrm>
            <a:off x="9873842" y="2241009"/>
            <a:ext cx="1249960" cy="307777"/>
            <a:chOff x="9873842" y="2241009"/>
            <a:chExt cx="1249960" cy="30777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120584-9469-449B-BFF5-4DC662CD6615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E42AFB-04DC-4776-847C-9DC403F45D81}"/>
                </a:ext>
              </a:extLst>
            </p:cNvPr>
            <p:cNvSpPr txBox="1"/>
            <p:nvPr/>
          </p:nvSpPr>
          <p:spPr>
            <a:xfrm>
              <a:off x="10192624" y="2241009"/>
              <a:ext cx="93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PARK</a:t>
              </a:r>
              <a:endParaRPr lang="ko-KR" altLang="en-US" sz="14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4265FD-CE19-4F4C-90F2-A20A2E1940B8}"/>
              </a:ext>
            </a:extLst>
          </p:cNvPr>
          <p:cNvGrpSpPr/>
          <p:nvPr/>
        </p:nvGrpSpPr>
        <p:grpSpPr>
          <a:xfrm>
            <a:off x="9873842" y="2775126"/>
            <a:ext cx="1249960" cy="307777"/>
            <a:chOff x="9873842" y="2271786"/>
            <a:chExt cx="1249960" cy="30777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9824218-DB11-4134-BBAF-ABCA36FBD7B7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735E97-BD3D-46B9-BD23-43A7FB50D562}"/>
                </a:ext>
              </a:extLst>
            </p:cNvPr>
            <p:cNvSpPr txBox="1"/>
            <p:nvPr/>
          </p:nvSpPr>
          <p:spPr>
            <a:xfrm>
              <a:off x="10192624" y="2271786"/>
              <a:ext cx="931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JOSEPH</a:t>
              </a:r>
              <a:endParaRPr lang="ko-KR" altLang="en-US" sz="14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5EC6979-3DAB-42DF-AE81-05D2364135C8}"/>
              </a:ext>
            </a:extLst>
          </p:cNvPr>
          <p:cNvGrpSpPr/>
          <p:nvPr/>
        </p:nvGrpSpPr>
        <p:grpSpPr>
          <a:xfrm>
            <a:off x="9873842" y="3309418"/>
            <a:ext cx="1249960" cy="227304"/>
            <a:chOff x="9873842" y="2315361"/>
            <a:chExt cx="1249960" cy="22730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40D594-F6EF-47C4-926D-5BB37425AA7E}"/>
                </a:ext>
              </a:extLst>
            </p:cNvPr>
            <p:cNvSpPr/>
            <p:nvPr/>
          </p:nvSpPr>
          <p:spPr>
            <a:xfrm>
              <a:off x="9873842" y="2315361"/>
              <a:ext cx="214340" cy="22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CA2E1C-446F-49FF-8C83-43B0515A5CF5}"/>
                </a:ext>
              </a:extLst>
            </p:cNvPr>
            <p:cNvSpPr txBox="1"/>
            <p:nvPr/>
          </p:nvSpPr>
          <p:spPr>
            <a:xfrm>
              <a:off x="10192624" y="2327221"/>
              <a:ext cx="931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ANONYMOUS</a:t>
              </a:r>
              <a:endParaRPr lang="ko-KR" altLang="en-US" sz="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638CC09-DDE2-4D4C-80BC-9AFA1D3C0509}"/>
              </a:ext>
            </a:extLst>
          </p:cNvPr>
          <p:cNvGrpSpPr/>
          <p:nvPr/>
        </p:nvGrpSpPr>
        <p:grpSpPr>
          <a:xfrm>
            <a:off x="1322663" y="2292653"/>
            <a:ext cx="8221212" cy="1675404"/>
            <a:chOff x="1337475" y="2082864"/>
            <a:chExt cx="8221212" cy="167540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0036E6D-70D5-452C-97EA-BDC5584A9DCF}"/>
                </a:ext>
              </a:extLst>
            </p:cNvPr>
            <p:cNvGrpSpPr/>
            <p:nvPr/>
          </p:nvGrpSpPr>
          <p:grpSpPr>
            <a:xfrm>
              <a:off x="1337475" y="2082864"/>
              <a:ext cx="8221212" cy="453126"/>
              <a:chOff x="1621090" y="2091253"/>
              <a:chExt cx="8221212" cy="453126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0D2F3EF-091D-436D-9F64-D1E50132BA09}"/>
                  </a:ext>
                </a:extLst>
              </p:cNvPr>
              <p:cNvSpPr/>
              <p:nvPr/>
            </p:nvSpPr>
            <p:spPr>
              <a:xfrm>
                <a:off x="1621090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SCHEDULE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1DDDC019-0D0A-44D6-AE87-089B587B4D0D}"/>
                  </a:ext>
                </a:extLst>
              </p:cNvPr>
              <p:cNvSpPr/>
              <p:nvPr/>
            </p:nvSpPr>
            <p:spPr>
              <a:xfrm>
                <a:off x="3726727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TO DO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E23769E-8C81-42CB-9BCC-645B66B6A31D}"/>
                  </a:ext>
                </a:extLst>
              </p:cNvPr>
              <p:cNvSpPr/>
              <p:nvPr/>
            </p:nvSpPr>
            <p:spPr>
              <a:xfrm>
                <a:off x="5832364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DOING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93EF9B2-DE86-405A-AB6A-75CAF83FBCBB}"/>
                  </a:ext>
                </a:extLst>
              </p:cNvPr>
              <p:cNvSpPr/>
              <p:nvPr/>
            </p:nvSpPr>
            <p:spPr>
              <a:xfrm>
                <a:off x="7938001" y="2091253"/>
                <a:ext cx="1904301" cy="453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DONE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2CC8EAD-BC38-493C-BFA3-5A73C0ADDB72}"/>
                </a:ext>
              </a:extLst>
            </p:cNvPr>
            <p:cNvSpPr/>
            <p:nvPr/>
          </p:nvSpPr>
          <p:spPr>
            <a:xfrm>
              <a:off x="1337475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SCHEDULE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B86B7A7-3347-424E-8FA9-C6776A4890DF}"/>
                </a:ext>
              </a:extLst>
            </p:cNvPr>
            <p:cNvSpPr/>
            <p:nvPr/>
          </p:nvSpPr>
          <p:spPr>
            <a:xfrm>
              <a:off x="3443111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TO DO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38BF2A9-FAC2-481A-AC6E-CCBB8963568B}"/>
                </a:ext>
              </a:extLst>
            </p:cNvPr>
            <p:cNvSpPr/>
            <p:nvPr/>
          </p:nvSpPr>
          <p:spPr>
            <a:xfrm>
              <a:off x="5548747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DOING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E4D9EAA-CD25-4834-8106-B011DBA777F6}"/>
                </a:ext>
              </a:extLst>
            </p:cNvPr>
            <p:cNvSpPr/>
            <p:nvPr/>
          </p:nvSpPr>
          <p:spPr>
            <a:xfrm>
              <a:off x="7654383" y="2775126"/>
              <a:ext cx="1904301" cy="9831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DONE BLOCK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564041B-9D82-4230-9112-409EDFA7ABB9}"/>
              </a:ext>
            </a:extLst>
          </p:cNvPr>
          <p:cNvSpPr/>
          <p:nvPr/>
        </p:nvSpPr>
        <p:spPr>
          <a:xfrm>
            <a:off x="1420664" y="5765984"/>
            <a:ext cx="849095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BE22A26-7D1D-48B5-95D2-B6442CD01610}"/>
              </a:ext>
            </a:extLst>
          </p:cNvPr>
          <p:cNvSpPr/>
          <p:nvPr/>
        </p:nvSpPr>
        <p:spPr>
          <a:xfrm>
            <a:off x="2312512" y="5765984"/>
            <a:ext cx="929264" cy="377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설명선: 선 37">
            <a:extLst>
              <a:ext uri="{FF2B5EF4-FFF2-40B4-BE49-F238E27FC236}">
                <a16:creationId xmlns:a16="http://schemas.microsoft.com/office/drawing/2014/main" id="{DB8DCD3A-1751-4AA7-8508-35E920A62201}"/>
              </a:ext>
            </a:extLst>
          </p:cNvPr>
          <p:cNvSpPr/>
          <p:nvPr/>
        </p:nvSpPr>
        <p:spPr>
          <a:xfrm>
            <a:off x="10192624" y="1397619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see Online person here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E077C9-E481-4643-B344-3E640C2B7596}"/>
              </a:ext>
            </a:extLst>
          </p:cNvPr>
          <p:cNvSpPr/>
          <p:nvPr/>
        </p:nvSpPr>
        <p:spPr>
          <a:xfrm>
            <a:off x="7513799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설명선: 선 38">
            <a:extLst>
              <a:ext uri="{FF2B5EF4-FFF2-40B4-BE49-F238E27FC236}">
                <a16:creationId xmlns:a16="http://schemas.microsoft.com/office/drawing/2014/main" id="{B28DD9A2-C616-451A-BEC1-AE6E82EC8C78}"/>
              </a:ext>
            </a:extLst>
          </p:cNvPr>
          <p:cNvSpPr/>
          <p:nvPr/>
        </p:nvSpPr>
        <p:spPr>
          <a:xfrm>
            <a:off x="5859138" y="147995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TASK BLOCK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FE4BE5E-42E1-4FAE-B663-B7E3970A97FF}"/>
              </a:ext>
            </a:extLst>
          </p:cNvPr>
          <p:cNvSpPr/>
          <p:nvPr/>
        </p:nvSpPr>
        <p:spPr>
          <a:xfrm>
            <a:off x="3294101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설명선: 선 39">
            <a:extLst>
              <a:ext uri="{FF2B5EF4-FFF2-40B4-BE49-F238E27FC236}">
                <a16:creationId xmlns:a16="http://schemas.microsoft.com/office/drawing/2014/main" id="{76399DCB-9C0F-44E8-8929-85399F5033E1}"/>
              </a:ext>
            </a:extLst>
          </p:cNvPr>
          <p:cNvSpPr/>
          <p:nvPr/>
        </p:nvSpPr>
        <p:spPr>
          <a:xfrm>
            <a:off x="3413855" y="4990308"/>
            <a:ext cx="1904301" cy="634911"/>
          </a:xfrm>
          <a:prstGeom prst="borderCallout1">
            <a:avLst>
              <a:gd name="adj1" fmla="val 50461"/>
              <a:gd name="adj2" fmla="val -403"/>
              <a:gd name="adj3" fmla="val 121749"/>
              <a:gd name="adj4" fmla="val -11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delete existing task block by type ‘d’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설명선: 선 40">
            <a:extLst>
              <a:ext uri="{FF2B5EF4-FFF2-40B4-BE49-F238E27FC236}">
                <a16:creationId xmlns:a16="http://schemas.microsoft.com/office/drawing/2014/main" id="{3AE8954D-A2C7-4245-BB2A-CE21077FECD1}"/>
              </a:ext>
            </a:extLst>
          </p:cNvPr>
          <p:cNvSpPr/>
          <p:nvPr/>
        </p:nvSpPr>
        <p:spPr>
          <a:xfrm>
            <a:off x="1183011" y="4990308"/>
            <a:ext cx="1904301" cy="634911"/>
          </a:xfrm>
          <a:prstGeom prst="borderCallout1">
            <a:avLst>
              <a:gd name="adj1" fmla="val 101991"/>
              <a:gd name="adj2" fmla="val 31315"/>
              <a:gd name="adj3" fmla="val 121749"/>
              <a:gd name="adj4" fmla="val 286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You can add new task block by type ‘a’ or click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3A03939-E80B-4E1F-8AAE-5C4681E363FD}"/>
              </a:ext>
            </a:extLst>
          </p:cNvPr>
          <p:cNvSpPr/>
          <p:nvPr/>
        </p:nvSpPr>
        <p:spPr>
          <a:xfrm>
            <a:off x="5399738" y="1766718"/>
            <a:ext cx="45719" cy="48068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665FC96-B3EC-40CE-B732-5F9312FC7A97}"/>
              </a:ext>
            </a:extLst>
          </p:cNvPr>
          <p:cNvSpPr/>
          <p:nvPr/>
        </p:nvSpPr>
        <p:spPr>
          <a:xfrm>
            <a:off x="1337475" y="1856034"/>
            <a:ext cx="4150741" cy="2495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PROJECT NAME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476</Words>
  <Application>Microsoft Office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Libin Joseph</cp:lastModifiedBy>
  <cp:revision>31</cp:revision>
  <dcterms:created xsi:type="dcterms:W3CDTF">2019-06-16T11:26:11Z</dcterms:created>
  <dcterms:modified xsi:type="dcterms:W3CDTF">2019-11-17T07:53:15Z</dcterms:modified>
</cp:coreProperties>
</file>