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>
                <a:ea typeface="宋体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charset="-122"/>
              </a:rPr>
              <a:t>函数</a:t>
            </a:r>
            <a:endParaRPr lang="zh-CN" altLang="en-AU" sz="20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u="sng" dirty="0">
                <a:latin typeface="Courier New" pitchFamily="49" charset="0"/>
                <a:ea typeface="宋体" charset="-122"/>
              </a:rPr>
              <a:t>None, "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20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2000" dirty="0" smtClean="0">
                <a:ea typeface="宋体" charset="-122"/>
              </a:rPr>
              <a:t>参考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onBaseAppReady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如果要创建全局</a:t>
            </a:r>
            <a:r>
              <a:rPr lang="en-AU" altLang="zh-CN" sz="2000" dirty="0">
                <a:ea typeface="宋体" charset="-122"/>
              </a:rPr>
              <a:t>base</a:t>
            </a:r>
            <a:r>
              <a:rPr lang="zh-CN" altLang="en-AU" sz="2000" dirty="0">
                <a:ea typeface="宋体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应该</a:t>
            </a:r>
            <a:r>
              <a:rPr lang="zh-CN" altLang="en-AU" sz="2000" dirty="0">
                <a:ea typeface="宋体" charset="-122"/>
              </a:rPr>
              <a:t>在这里创建新的</a:t>
            </a:r>
            <a:r>
              <a:rPr lang="en-AU" altLang="zh-CN" sz="20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2000" b="1" dirty="0" err="1">
                <a:latin typeface="Courier New" pitchFamily="49" charset="0"/>
              </a:rPr>
              <a:t>onBaseAppShuttingDown</a:t>
            </a:r>
            <a:r>
              <a:rPr lang="en-AU" altLang="zh-CN" sz="2000" b="1" dirty="0">
                <a:latin typeface="Courier New" pitchFamily="49" charset="0"/>
              </a:rPr>
              <a:t> 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onCellAppShuttingDown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itchFamily="49" charset="0"/>
              </a:rPr>
              <a:t>onBaseAppShutDown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对每个逻辑部分用分开的脚本文件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件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指定</a:t>
            </a:r>
            <a:r>
              <a:rPr lang="en-US" altLang="zh-CN" sz="2000" dirty="0" smtClean="0">
                <a:ea typeface="宋体" charset="-122"/>
              </a:rPr>
              <a:t>IP/</a:t>
            </a:r>
            <a:r>
              <a:rPr lang="zh-CN" altLang="en-US" sz="20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解密请求消息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可能会创建一个新的</a:t>
            </a:r>
            <a:r>
              <a:rPr lang="en-US" altLang="zh-CN" sz="20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途径</a:t>
            </a:r>
            <a:r>
              <a:rPr lang="en-US" altLang="zh-CN" sz="2000" dirty="0" err="1" smtClean="0">
                <a:ea typeface="宋体" charset="-122"/>
              </a:rPr>
              <a:t>BaseappMgr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DBMgr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Loginapp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9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0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166386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4749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&lt;Default&gt;	0	&lt;/Default&gt;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 smtClean="0">
                <a:ea typeface="宋体" charset="-122"/>
              </a:rPr>
              <a:t>类型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Type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zh-CN" altLang="en-AU" sz="2400" dirty="0"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US" sz="2400" dirty="0" smtClean="0">
                <a:ea typeface="宋体" charset="-122"/>
              </a:rPr>
              <a:t>固定协议</a:t>
            </a:r>
            <a:r>
              <a:rPr lang="en-US" altLang="zh-CN" sz="2400" dirty="0" smtClean="0">
                <a:ea typeface="宋体" charset="-122"/>
              </a:rPr>
              <a:t>ID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err="1" smtClean="0"/>
              <a:t>Utype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     http</a:t>
            </a:r>
            <a:r>
              <a:rPr lang="en-US" altLang="zh-CN" sz="2400" dirty="0">
                <a:ea typeface="宋体" charset="-122"/>
              </a:rPr>
              <a:t>://www.kbengine.org/cn/docs/programming/entitydef.html</a:t>
            </a:r>
            <a:endParaRPr lang="en-US" altLang="zh-CN" sz="2400" dirty="0" smtClean="0">
              <a:ea typeface="宋体" charset="-122"/>
            </a:endParaRPr>
          </a:p>
          <a:p>
            <a:r>
              <a:rPr lang="zh-CN" altLang="en-AU" sz="2400" dirty="0" smtClean="0">
                <a:ea typeface="宋体" charset="-122"/>
              </a:rPr>
              <a:t>缺省值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Default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sz="2000" dirty="0"/>
          </a:p>
          <a:p>
            <a:r>
              <a:rPr lang="zh-CN" altLang="en-AU" sz="2400" dirty="0">
                <a:ea typeface="宋体" charset="-122"/>
              </a:rPr>
              <a:t>广播形式的</a:t>
            </a:r>
            <a:r>
              <a:rPr lang="zh-CN" altLang="en-AU" sz="2400" dirty="0" smtClean="0">
                <a:ea typeface="宋体" charset="-122"/>
              </a:rPr>
              <a:t>标志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Flags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r>
              <a:rPr lang="en-AU" altLang="zh-CN" sz="2400" dirty="0"/>
              <a:t>Detail Level</a:t>
            </a:r>
          </a:p>
          <a:p>
            <a:r>
              <a:rPr lang="en-AU" altLang="zh-CN" sz="2400" dirty="0"/>
              <a:t>Volatile </a:t>
            </a:r>
            <a:r>
              <a:rPr lang="zh-CN" altLang="en-AU" sz="2400" dirty="0">
                <a:ea typeface="宋体" charset="-122"/>
              </a:rPr>
              <a:t>信息</a:t>
            </a:r>
          </a:p>
          <a:p>
            <a:r>
              <a:rPr lang="zh-CN" altLang="en-AU" sz="2400" dirty="0">
                <a:ea typeface="宋体" charset="-122"/>
              </a:rPr>
              <a:t>是否存储到</a:t>
            </a:r>
            <a:r>
              <a:rPr lang="zh-CN" altLang="en-AU" sz="2400" dirty="0" smtClean="0">
                <a:ea typeface="宋体" charset="-122"/>
              </a:rPr>
              <a:t>数据库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Persistent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AU" altLang="zh-CN" sz="2400" dirty="0"/>
          </a:p>
          <a:p>
            <a:endParaRPr lang="en-US" altLang="zh-CN" sz="2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</a:t>
            </a:r>
            <a:r>
              <a:rPr lang="zh-CN" altLang="en-AU" sz="2000" dirty="0" smtClean="0">
                <a:ea typeface="宋体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时数据会被复制（到新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数据备份</a:t>
            </a:r>
            <a:r>
              <a:rPr lang="zh-CN" altLang="en-AU" sz="2000" dirty="0" smtClean="0">
                <a:ea typeface="宋体" charset="-122"/>
              </a:rPr>
              <a:t>到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数据改变时通知客户端</a:t>
            </a:r>
            <a:r>
              <a:rPr lang="en-AU" altLang="zh-CN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当一个</a:t>
            </a:r>
            <a:r>
              <a:rPr lang="en-AU" altLang="zh-CN" sz="2000" dirty="0">
                <a:ea typeface="宋体" charset="-122"/>
              </a:rPr>
              <a:t>entity</a:t>
            </a:r>
            <a:r>
              <a:rPr lang="zh-CN" altLang="en-AU" sz="2000" dirty="0">
                <a:ea typeface="宋体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charset="-122"/>
              </a:rPr>
              <a:t>访问</a:t>
            </a:r>
            <a:r>
              <a:rPr lang="zh-CN" altLang="en-AU" sz="2000" dirty="0" smtClean="0">
                <a:ea typeface="宋体" charset="-122"/>
              </a:rPr>
              <a:t>较少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</a:t>
            </a:r>
            <a:r>
              <a:rPr lang="zh-CN" altLang="en-AU" sz="2000" dirty="0" smtClean="0">
                <a:ea typeface="宋体" charset="-122"/>
              </a:rPr>
              <a:t>客户端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可访问部分的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属性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属性值从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上发布得来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  <a:r>
              <a:rPr lang="en-AU" altLang="zh-CN" dirty="0"/>
              <a:t/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sz="2000" dirty="0">
                <a:ea typeface="宋体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charset="-122"/>
              </a:rPr>
              <a:t>固定的</a:t>
            </a:r>
            <a:r>
              <a:rPr lang="en-AU" altLang="zh-CN" sz="2000" dirty="0">
                <a:ea typeface="宋体" charset="-122"/>
              </a:rPr>
              <a:t>key</a:t>
            </a:r>
            <a:r>
              <a:rPr lang="zh-CN" altLang="en-AU" sz="2000" dirty="0">
                <a:ea typeface="宋体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sz="2000" dirty="0">
                <a:ea typeface="宋体" charset="-122"/>
              </a:rPr>
              <a:t>比</a:t>
            </a:r>
            <a:r>
              <a:rPr lang="en-AU" altLang="zh-CN" sz="2000" dirty="0">
                <a:latin typeface="Courier New" pitchFamily="49" charset="0"/>
              </a:rPr>
              <a:t>FIXED_DICT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sz="2000" dirty="0" smtClean="0">
                <a:ea typeface="宋体" charset="-122"/>
              </a:rPr>
              <a:t>可以</a:t>
            </a:r>
            <a:r>
              <a:rPr lang="zh-CN" altLang="en-US" sz="2000" dirty="0" smtClean="0">
                <a:ea typeface="宋体" charset="-122"/>
              </a:rPr>
              <a:t>支持任何</a:t>
            </a:r>
            <a:r>
              <a:rPr lang="en-US" altLang="zh-CN" sz="2000" dirty="0" smtClean="0">
                <a:ea typeface="宋体" charset="-122"/>
              </a:rPr>
              <a:t>Python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AU" sz="2000" dirty="0" smtClean="0">
                <a:ea typeface="宋体" charset="-122"/>
              </a:rPr>
              <a:t>安全性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读取客户端传来的数据来</a:t>
            </a:r>
            <a:r>
              <a:rPr lang="zh-CN" altLang="en-AU" sz="2000" dirty="0" smtClean="0">
                <a:ea typeface="宋体" charset="-122"/>
              </a:rPr>
              <a:t>序列化</a:t>
            </a:r>
            <a:r>
              <a:rPr lang="en-AU" altLang="zh-CN" sz="2000" dirty="0" smtClean="0">
                <a:ea typeface="宋体" charset="-122"/>
              </a:rPr>
              <a:t>Python</a:t>
            </a:r>
            <a:r>
              <a:rPr lang="zh-CN" altLang="en-AU" sz="2000" dirty="0">
                <a:ea typeface="宋体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Python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pickle</a:t>
            </a:r>
            <a:r>
              <a:rPr lang="zh-CN" altLang="en-US" sz="2000" dirty="0" smtClean="0">
                <a:ea typeface="宋体" charset="-122"/>
              </a:rPr>
              <a:t>模块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等插件环境不应该将该属性类型传输到客户端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(C#</a:t>
            </a:r>
            <a:r>
              <a:rPr lang="zh-CN" altLang="en-US" sz="2000" dirty="0" smtClean="0">
                <a:ea typeface="宋体" charset="-122"/>
              </a:rPr>
              <a:t>无法解析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/alias.xml</a:t>
            </a:r>
            <a:endParaRPr lang="en-AU" altLang="zh-CN" sz="2000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其它</a:t>
            </a:r>
            <a:r>
              <a:rPr lang="en-GB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charset="-122"/>
              </a:rPr>
              <a:t>通常要检查是否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>
                <a:latin typeface="Courier New" pitchFamily="49" charset="0"/>
              </a:rPr>
              <a:t>self.id == </a:t>
            </a:r>
            <a:r>
              <a:rPr lang="en-AU" altLang="zh-CN" sz="2000" dirty="0" err="1">
                <a:latin typeface="Courier New" pitchFamily="49" charset="0"/>
              </a:rPr>
              <a:t>callerID</a:t>
            </a:r>
            <a:endParaRPr lang="en-AU" altLang="zh-CN" sz="2000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只有自己的</a:t>
            </a:r>
            <a:r>
              <a:rPr lang="en-AU" altLang="zh-CN" sz="2000" dirty="0">
                <a:ea typeface="宋体" charset="-122"/>
              </a:rPr>
              <a:t>Client</a:t>
            </a:r>
            <a:r>
              <a:rPr lang="zh-CN" altLang="en-AU" sz="2000" dirty="0">
                <a:ea typeface="宋体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sz="2000" dirty="0">
                <a:ea typeface="宋体" charset="-122"/>
              </a:rPr>
              <a:t>减少</a:t>
            </a:r>
            <a:r>
              <a:rPr lang="zh-CN" altLang="en-US" sz="2000" dirty="0" smtClean="0">
                <a:ea typeface="宋体" charset="-122"/>
              </a:rPr>
              <a:t>当</a:t>
            </a:r>
            <a:r>
              <a:rPr lang="en-US" altLang="zh-CN" sz="2000" dirty="0" smtClean="0">
                <a:ea typeface="宋体" charset="-122"/>
              </a:rPr>
              <a:t>Cell 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跨越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>
                <a:ea typeface="宋体" charset="-122"/>
              </a:rPr>
              <a:t>边界的时候的系统的负担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</a:t>
            </a:r>
            <a:r>
              <a:rPr lang="zh-CN" altLang="en-US" dirty="0" smtClean="0">
                <a:ea typeface="宋体" charset="-122"/>
              </a:rPr>
              <a:t>调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7132</Words>
  <Application>Microsoft Office PowerPoint</Application>
  <PresentationFormat>全屏显示(4:3)</PresentationFormat>
  <Paragraphs>1504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293</cp:revision>
  <dcterms:created xsi:type="dcterms:W3CDTF">2015-01-23T05:56:17Z</dcterms:created>
  <dcterms:modified xsi:type="dcterms:W3CDTF">2015-02-10T01:30:29Z</dcterms:modified>
</cp:coreProperties>
</file>