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7"/>
    <a:srgbClr val="94A7D8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4" autoAdjust="0"/>
    <p:restoredTop sz="94660"/>
  </p:normalViewPr>
  <p:slideViewPr>
    <p:cSldViewPr snapToGrid="0">
      <p:cViewPr>
        <p:scale>
          <a:sx n="200" d="100"/>
          <a:sy n="200" d="100"/>
        </p:scale>
        <p:origin x="-252" y="-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3:41:58.17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19,'52'-1,"0"3,54 10,-65-8,0-1,66-5,-27 0,73-15,-33 19,135-4,-197-6,-34 4,47-2,373 7,-291 17,-137-18,-1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3:58:48.961"/>
    </inkml:context>
    <inkml:brush xml:id="br0">
      <inkml:brushProperty name="width" value="0.1" units="cm"/>
      <inkml:brushProperty name="height" value="0.2" units="cm"/>
      <inkml:brushProperty name="color" value="#FFC7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59,'119'-14,"-44"2,-52 7,0 1,42-1,49 4,90 3,-86 17,-85-12,0-1,60 1,93-19,-141 10,50 4,-50-1,47-3,-8-10,-54 6,0 2,38-1,17 7,121-4,-158-3,50-3,-60 8,6 0,-1 1,47 9,-83-9,5 2,-1-1,0 0,1 0,-1-1,1-1,-1 0,1 0,-1-1,1-1,-1 0,19-6,-13 4,0 0,0 2,0 0,1 1,-1 1,0 0,27 5,-27 0,-23 4,-29 3,19-12,-1 0,1-1,0-1,-1-1,1 0,-27-10,21 9,-1 1,1 1,-1 0,1 2,-32 4,-13-2,61-2,1 0,-1 1,0 0,1-1,-1 2,1-1,-1 1,-4 2,9-4,-1 1,1-1,0 1,1 0,-1 0,0-1,0 1,0 0,0 0,0 0,1 0,-1 0,0 0,1 0,-1 0,1 0,-1 0,1 0,0 0,-1 1,1-1,0 0,0 0,0 0,0 0,0 1,0-1,0 0,0 0,0 0,1 1,-1-1,0 0,1 0,-1 0,1 0,-1 0,1 0,0 0,-1 0,1 0,0 0,0 0,0 0,1 1,0 0,1 1,0-1,0 0,0 0,0 0,0 0,0 0,0-1,0 1,1-1,-1 0,1 0,-1 0,1 0,-1-1,1 1,3-1,74-2,-42 0,53 3,93-3,-179 1,0-1,0 0,0-1,0 1,0-1,-1 0,1-1,-1 1,0-1,0 0,0 0,7-9,-18 12,0-1,0 1,0 0,0 1,0 0,-8 0,-122 15,108-15,-1 2,1 1,0 2,0 0,-30 11,-32 2,61-13,-44 12,64-14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3:59:43.657"/>
    </inkml:context>
    <inkml:brush xml:id="br0">
      <inkml:brushProperty name="width" value="0.1" units="cm"/>
      <inkml:brushProperty name="height" value="0.2" units="cm"/>
      <inkml:brushProperty name="color" value="#92D05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18,'941'0,"-836"14,7 4,-77-11,0-1,61 1,7-5,85-4,-176-2,-23-1,-37-5,37 8,-2 0,0 0,-1 1,-19 2,25 0,-1-1,1 0,-1 0,1 0,-1-1,1-1,-1 1,1-2,0 1,-14-7,13 6,1 0,-1 0,0 1,0 0,0 0,0 1,-14 0,-16-3,0 0,1 2,-59 3,22 1,55 1,-1 0,1 1,-1 2,1 0,-19 8,25-8,-13 1,0-1,0-1,-1-1,1-2,-1 0,-47-5,-60 5,115 1,0 0,-32 12,-27 4,54-16,1 1,0 1,0 2,0 0,1 1,0 2,-31 17,47-21,0 0,0 0,0 1,1 0,0 1,0 0,1 0,-8 16,13-24,0 1,0 0,0 0,0 0,0 0,1 0,-1 0,0 0,1 0,-1 0,1 0,-1-1,1 1,-1 0,1 0,-1-1,1 1,0 0,-1-1,1 1,0 0,0-1,-1 1,1-1,0 1,0-1,0 0,0 1,0-1,-1 0,1 0,2 1,42 12,-28-9,2 0,1 0,0-1,0-2,0 0,1-1,26-3,16 1,122 15,-87-12,82-3,-134-3,67-2,71-5,-183 12,296-5,-157 8,-67-3,-45 0,-25 0,-12 0,-147 8,83-3,-158-3,118-3,-19-13,53 16,-107-4,122-11,51 9,-1 1,1 0,-28-1,-86-9,230 15,81-4,-137-2,91-5,-6 7,120 5,-120 11,-13-1,-74-7,54 15,34 5,93-14,-119-14,116 5,-183 0,119 6,52-22,-151 14,79-2,-92-5,51-2,-53 9,0-2,-1-2,79-15,-93 12,0 2,1 1,33 2,27-3,-43-2,49-2,-61 10,-23-1,-1 0,1-1,0 0,-1-1,19-4,-34 0,-16-2,-23-4,-245 8,150 5,-75-15,135 19,58-4,0 0,0-1,0-1,0-1,-20-3,-16-8,1 4,-102-4,108 10,35 0,1 1,-1 1,0 0,1 0,-1 1,1 1,-1 0,1 1,-24 8,36-11,0 0,-1 0,1 0,-1 1,1-1,0 0,-1 0,1 1,0-1,-1 0,1 0,0 1,-1-1,1 0,0 1,0-1,-1 1,1-1,0 0,0 1,0-1,0 1,-1-1,1 0,0 1,0-1,0 1,0-1,0 1,0-1,0 0,0 1,0-1,0 1,1-1,-1 1,15 13,22 4,-12-12,0-1,0 0,0-2,1-1,0-1,36-4,62 5,-79 4,28 1,60 6,-88-10,0 2,85 20,-112-21,193 36,-94-6,-73-19,76 15,-96-27,45-2,-47-1,-1 0,39 6,-20 1,-21-4,-1 0,1 1,-1 1,0 1,19 9,-48-15,0 0,0 1,0 0,-15 5,5-2,-1-1,-33 0,37-2,-1 0,1 1,0 0,-25 8,32-7,-1-1,1-1,-1 1,0-2,1 0,-23-2,23 0,-1 1,1 1,0 0,-1 1,1 0,-19 4,30-5,0 0,-1 0,1 0,0 0,-1 0,1 0,0 0,-1 0,1 1,0-1,0 0,-1 0,1 0,0 0,-1 0,1 1,0-1,0 0,0 0,-1 1,1-1,0 0,0 0,0 1,-1-1,1 0,0 0,0 1,0-1,0 0,0 1,0-1,0 0,0 1,0-1,0 0,0 0,0 1,0-1,0 0,0 1,12 11,21 3,1-11,1-2,-1 0,46-6,2 2,-61 3,-16 0,0 0,0-1,1 0,-1 0,0 0,0 0,1-1,-1 1,0-2,0 1,0 0,9-5,-13 6,-1-1,1 1,-1 0,0-1,1 1,-1-1,0 1,1-1,-1 1,0-1,0 1,1-1,-1 1,0-1,0 1,0-1,0 1,0-1,0 0,0 1,0-1,0 1,0-1,0 1,0-1,0 1,0-1,0 1,-1-1,1 0,0 1,-1-1,-17-13,-25 0,-209 0,238 13,0 0,1-1,-24-7,23 5,0 1,1 0,-27-1,-34 3,-90 4,96 9,52-8,0 0,0-2,-26 2,-753-5,664-12,-518 13,517-13,-464 13,464 14,87-9,-69 2,-521-7,634 0,0 0,0 0,0 0,0 0,0 0,0 0,0 0,0 0,0 0,0 1,0-1,0 0,0 1,0-1,0 0,0 1,0 0,0-1,-1 2,2-1,0-1,0 1,0-1,0 1,0-1,0 1,0-1,0 1,0-1,0 1,1-1,-1 1,0-1,0 1,1-1,-1 1,0-1,0 1,1-1,-1 1,1-1,-1 0,0 1,1-1,0 1,3 2,-1-1,1 1,-1-1,1 0,0 0,0 0,0-1,8 3,-4-4,1 1,-1-2,1 1,-1-1,1 0,-1-1,1 0,-1 0,0-1,0 0,0-1,-1 0,11-6,48-19,-46 25,0 1,1 1,-1 0,0 2,36 4,7-2,546-2,-600 1,0 0,0 0,0 1,0 0,10 4,-10-2,0-2,0 1,1-1,-1-1,12 1,63-4,84 4,-120 3,50 3,14-11,159 6,-224 2,65 3,-40-10,94 4,-75 10,-45-6,69 2,44-19,-158 10,131-12,-49 8,104 6,-61 2,-9-6,123 6,-191 4,-37-4,-1-1,1 0,0-1,0-1,-1 1,1-2,0 0,0 0,13-4,-17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4:00:00.899"/>
    </inkml:context>
    <inkml:brush xml:id="br0">
      <inkml:brushProperty name="width" value="0.1" units="cm"/>
      <inkml:brushProperty name="height" value="0.2" units="cm"/>
      <inkml:brushProperty name="color" value="#94A7D8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41,'4'0,"-1"1,0-1,0 1,0 0,1 0,-1 0,0 0,-1 1,6 2,23 9,10-2,-36-8,1-1,0 0,0 0,0-1,0 0,0 0,0 0,10-1,-16 0,0 0,0 0,1 0,-1 0,0 0,0 0,1 0,-1 0,0 0,0 0,0 0,1 0,-1 0,0 0,0 0,0 0,1 0,-1 0,0 0,0-1,0 1,1 0,-1 0,0 0,0 0,0-1,0 1,0 0,1 0,-1 0,0 0,0-1,0 1,0 0,0 0,0 0,0-1,0 1,0 0,0 0,0-1,0 1,0 0,0 0,0 0,0-1,-10-8,-16-4,14 9,-9-5,22 3,14-2,-6 6,0 0,0 1,1 0,-1 0,0 1,1 1,-1-1,0 1,14 4,39 1,66 3,-109-7,75 2,-62-4,55 8,-41-3,1-2,79-6,-30 1,116-11,-123 11,-50 3,74-10,-25-5,178-2,-197 15,73 3,-95 2,65 4,7 6,-1 0,-72-10,68 4,508-8,-490-14,-18 17,156-6,-252-4,-18-5,-1 10,0 1,0-1,0 1,-1 0,1-1,-1 1,1 0,-1 0,1 0,-1 0,0 0,1 0,-1 0,0 1,0-1,0 1,-2-1,-63-2,52 4,1-1,0-1,0 0,-16-4,15 3,0 0,0 1,-1 0,1 1,0 1,-29 5,-40 2,-48 5,-38-14,162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4:00:07.996"/>
    </inkml:context>
    <inkml:brush xml:id="br0">
      <inkml:brushProperty name="width" value="0.1" units="cm"/>
      <inkml:brushProperty name="height" value="0.2" units="cm"/>
      <inkml:brushProperty name="color" value="#94A7D8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57,'37'0,"0"-1,0-2,69-15,-54 9,-1 2,1 2,0 3,61 5,-14-1,-76 2,-20-3,0 0,0 0,-1 0,1 0,0-1,0 1,0-1,0 0,0 0,0 0,0 0,-1-1,7 0,-57-13,35 11,0 0,0 1,0 1,0 0,0 1,0 0,0 0,0 2,0 0,0 0,0 1,0 1,1 0,-22 11,24-11,-1 0,1-1,0 0,-1-1,-15 2,17-3,1 0,-1 1,1 0,0 0,0 0,0 1,0 1,0-1,0 1,-6 5,109-20,6-3,-73 11,18 0,62 5,-60 0,52-5,-52-2,50-3,-36 9,88-2,-104-4,67-3,45 20,-156-12,155 12,-103-5,91 2,-14 5,-101-14,-20 1,-1 0,0-1,1 0,-1 0,0-1,1-1,-1 0,0 0,0 0,13-7,-22 9,1 0,-1 0,1 0,-1 0,0 0,1 0,-1-1,1 1,-1 0,0 0,1-1,-1 1,0 0,1 0,-1-1,0 1,1 0,-1-1,0 1,0 0,1-1,-1 1,0-1,0 1,0 0,0-1,0 1,1-1,-1 1,0 0,0-1,0 1,0-1,0 1,0-1,0 1,0 0,-1-1,1 1,0-1,0 0,-20-6,-29 5,38 5,1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4:12:45.665"/>
    </inkml:context>
    <inkml:brush xml:id="br0">
      <inkml:brushProperty name="width" value="0.1" units="cm"/>
      <inkml:brushProperty name="height" value="0.2" units="cm"/>
      <inkml:brushProperty name="color" value="#FFC7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0,'2'0,"4"0,2 0,2 0,2 0,1 0,1 0,0 0,-1 0,1 0,-3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4:12:49.883"/>
    </inkml:context>
    <inkml:brush xml:id="br0">
      <inkml:brushProperty name="width" value="0.1" units="cm"/>
      <inkml:brushProperty name="height" value="0.2" units="cm"/>
      <inkml:brushProperty name="color" value="#FFC7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1,'78'14,"109"-2,514-12,-569-13,676 13,-753-10,-45 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4:12:53.531"/>
    </inkml:context>
    <inkml:brush xml:id="br0">
      <inkml:brushProperty name="width" value="0.1" units="cm"/>
      <inkml:brushProperty name="height" value="0.2" units="cm"/>
      <inkml:brushProperty name="color" value="#FFC727"/>
      <inkml:brushProperty name="tip" value="rectangle"/>
      <inkml:brushProperty name="rasterOp" value="maskPen"/>
      <inkml:brushProperty name="ignorePressure" value="1"/>
    </inkml:brush>
  </inkml:definitions>
  <inkml:trace contextRef="#ctx0" brushRef="#br0">2155 1,'-4'0,"-39"0,0 1,-43 8,53-5,-1-2,0-2,1-1,-36-6,-55-1,-406 8,372 14,96-16,-87 4,101 3,-50 3,-497-8,583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4:13:08.470"/>
    </inkml:context>
    <inkml:brush xml:id="br0">
      <inkml:brushProperty name="width" value="0.1" units="cm"/>
      <inkml:brushProperty name="height" value="0.2" units="cm"/>
      <inkml:brushProperty name="color" value="#FFC727"/>
      <inkml:brushProperty name="tip" value="rectangle"/>
      <inkml:brushProperty name="rasterOp" value="maskPen"/>
      <inkml:brushProperty name="ignorePressure" value="1"/>
    </inkml:brush>
  </inkml:definitions>
  <inkml:trace contextRef="#ctx0" brushRef="#br0">2806 41,'-133'14,"92"-15,-1 2,-50 8,46-4,-1-2,-79-5,30-1,-57-8,146 10,-53-2,42 3,1-1,0-1,-1 0,-30-9,27 6,-1 1,1 1,-1 2,1 0,-1 1,-26 3,-19 0,-91-17,107 8,-44-1,-51 19,73-8,-29 4,40 0,-124 0,54 6,5-13,-104-3,192-2,-120-5,156 9,0 0,0 0,0 0,-1 1,1-1,0 1,0-1,0 1,-5 2,4 8,17 7,-8-13,1-1,-1 0,1-1,0 1,0-1,0-1,0 1,1-1,12 3,68 9,-43-8,30 3,136-2,-192-7,85 1,111-3,-54-23,-150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3:42:13.42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0 104,'853'0,"-755"-10,-43 2,45-7,-63 8,-1 1,47 0,70-11,-106 17,0-2,51-8,-48 4,0 3,85 5,-33 1,461-3,-427-18,734 18,-735 19,-87-20,-22 0,-1 1,0 2,46 7,-36-4,-1-1,1-1,0-2,41-5,9 2,-51 2,-20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3:42:43.40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35,'33'1,"1"2,39 7,-23-5,0-1,86-7,-34 1,-31 3,79-3,-31-16,-65 12,-19 1,47 0,873 6,-802-19,495 18,-634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3:42:47.09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52,'159'-12,"-128"9,6 1,42 2,-53 1,0-1,1-1,-1-1,31-6,-24 2,1 2,-1 2,1 1,46 4,6 0,1124-3,-1074 18,512-19,-512-17,17 1,257 18,-396-1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3:56:33.670"/>
    </inkml:context>
    <inkml:brush xml:id="br0">
      <inkml:brushProperty name="width" value="0.1" units="cm"/>
      <inkml:brushProperty name="height" value="0.2" units="cm"/>
      <inkml:brushProperty name="color" value="#94A7D8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1,'29'0,"18"-1,-1 3,48 7,-62-5,1-2,40-2,-40-1,0 2,40 6,-27-2,1-2,79-6,-30 1,-43 2,15 1,102-12,-109 5,-1 3,67 6,-18 0,301-3,-330 12,-70-11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3:56:42.693"/>
    </inkml:context>
    <inkml:brush xml:id="br0">
      <inkml:brushProperty name="width" value="0.1" units="cm"/>
      <inkml:brushProperty name="height" value="0.2" units="cm"/>
      <inkml:brushProperty name="color" value="#94A7D8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54,'69'-1,"74"3,-97 2,67 4,10 1,-99-6,146 12,-83-2,-58-8,1-1,36 1,76-3,113-5,-150-11,-57 9,58-2,-631 7,512-1,0 0,0-1,0-1,0 0,1 0,-1-1,-14-7,27 11,0 0,0 0,0 0,0 0,0 0,0 0,-1 0,1 0,0 0,0 0,0 0,0-1,0 1,0 0,-1 0,1 0,0 0,0 0,0 0,0 0,0 0,0 0,0 0,0 0,0-1,0 1,0 0,-1 0,1 0,0 0,0 0,0 0,0 0,0-1,0 1,0 0,0 0,0 0,0 0,0 0,0 0,0-1,0 1,0 0,0 0,0 0,0 0,0 0,1 0,-1-1,0 1,0 0,0 0,0 0,0 0,0 0,0 0,0 0,0 0,0 0,1 0,-1-1,13-2,21-1,-31 4,212-26,-131 15,-42 4,70-1,-46 8,0 0,93 10,-25 5,222 0,-271-8,-50-2,61-1,-65-4,56 7,-41-2,0-2,80-5,-30-1,-88 3,-17 1,-111 6,94-1,-16 3,-1-2,-84 3,-58 3,59-11,-105-4,172-11,49 9,-1 1,1 1,-1 0,-20-1,-167-9,186 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3:58:03.920"/>
    </inkml:context>
    <inkml:brush xml:id="br0">
      <inkml:brushProperty name="width" value="0.1" units="cm"/>
      <inkml:brushProperty name="height" value="0.2" units="cm"/>
      <inkml:brushProperty name="color" value="#92D05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17,'155'-11,"-149"10,71-3,89 5,-53 1,6 12,93-1,-189-13,20 0,0-1,49-9,-49 5,0 2,81 6,-32-1,28 10,-38-6,105-8,-61 0,-92 3,55 11,-56-7,63 3,658-8,-622-14,-27 6,-76 5,274-12,-145 2,-78 12,65 3,53 25,-146-22,56 2,77 6,934-14,-571 2,-416 13,-13-15,-108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3:58:11.570"/>
    </inkml:context>
    <inkml:brush xml:id="br0">
      <inkml:brushProperty name="width" value="0.1" units="cm"/>
      <inkml:brushProperty name="height" value="0.2" units="cm"/>
      <inkml:brushProperty name="color" value="#92D05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81,'226'-12,"70"8,-156 7,429-3,-437-14,305 14,-332-14,-59 9,54-3,59-5,238 14,-265-15,-83 14,-1 0,96 11,-116-8,0-1,54-4,28 2,-63 5,65 3,113 5,318-13,-412-14,-86 14,15 0,87 11,-115-8,-1-1,44-4,38 3,-65 4,50 2,34 7,41-1,-2 0,-96-14,88 3,-58 11,-12-1,-46-6,66 2,72-21,-144 14,-33 0,1 0,-1-1,0 0,0 0,0-1,1 0,8-3,-16 4,0-1,0 1,0-1,0 1,0-1,0 0,0 1,0-1,0 0,-1 0,1 1,0-1,-1 0,1 0,0 0,-1 0,1 0,-1 0,1 0,-1 0,0 0,1 0,-1 0,0 0,0 0,0 0,0-1,0 1,0 0,0 0,0 0,0 0,0 0,-1 0,1 0,0 0,-1 0,1 0,-1 0,1 0,-1 0,1 0,-1 0,0 0,0 0,1 1,-1-1,-2-1,-1-3,0 0,-1 0,0 0,0 1,-1 0,-8-6,3 5,1 1,-1 1,0-1,0 2,0 0,0 0,-14 0,-86 3,44 2,-65 10,42-6,72-5,0 0,-1 0,1-2,-1-1,1 0,-26-5,34 4,0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9T13:58:28.219"/>
    </inkml:context>
    <inkml:brush xml:id="br0">
      <inkml:brushProperty name="width" value="0.1" units="cm"/>
      <inkml:brushProperty name="height" value="0.2" units="cm"/>
      <inkml:brushProperty name="color" value="#94A7D8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1,'154'11,"-147"-10,375 27,-353-28,15 0,1-1,52-9,-69 7,1 1,-1 1,33 4,-25-2,43-2,-33-4,67-3,416 8,-397-14,411 15,-411 13,-58-13,64-3,-90-4,49-2,671 9,-753 0,1 0,-1 2,23 5,-23-4,0-1,1 0,25 1,92 9,-35-15,135 4,-193 2,118 5,94 4,-161-21,-62 4,-19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7BBEE-104A-5B03-BC89-B22DCE600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C67A51-663C-6F6C-B0B1-EA8CBB5C5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A0A93-EB4A-937C-F6BB-66CBC4FD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2A88-EE1A-4CD3-B6AE-AC276472FD72}" type="datetimeFigureOut">
              <a:rPr lang="de-CH" smtClean="0"/>
              <a:t>19.06.2024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3D360D-5EE5-9D50-C034-82319F14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80010-59E2-1C5B-C5BA-A2AA10C9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7665-6606-4F48-A490-0BB21CE527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612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1E989-FB81-A35F-5958-D002C2FD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B4AD8E-D671-337B-BA8D-675C0410E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3187C4-10A6-75F3-01CB-04A698D8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2A88-EE1A-4CD3-B6AE-AC276472FD72}" type="datetimeFigureOut">
              <a:rPr lang="de-CH" smtClean="0"/>
              <a:t>19.06.2024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0E9B82-1951-1D80-65F5-5FFB0FF7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494FD3-84BD-83AA-F769-22B03BDB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7665-6606-4F48-A490-0BB21CE527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63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2B8DB9-3EB1-D8CA-E109-91A336276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8293A-650D-1806-6DE8-A99BC7407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583126-08B4-F1DC-DE9A-47618990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2A88-EE1A-4CD3-B6AE-AC276472FD72}" type="datetimeFigureOut">
              <a:rPr lang="de-CH" smtClean="0"/>
              <a:t>19.06.2024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40565-7038-2A39-9119-23C3008B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A6F06A-3279-52E6-492E-3516D635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7665-6606-4F48-A490-0BB21CE527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44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C0697-5EC5-4895-9C97-364DF0FA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5F9FC-7BCD-47DB-E7DB-2BD357D3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527EA-5B09-A314-7DA2-F2A9F0AC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2A88-EE1A-4CD3-B6AE-AC276472FD72}" type="datetimeFigureOut">
              <a:rPr lang="de-CH" smtClean="0"/>
              <a:t>19.06.2024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D43B2-0D55-C91E-EF12-95936450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9C9AD4-7D75-7DF8-7FAD-66EC4CAF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7665-6606-4F48-A490-0BB21CE527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930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3E7DB-8144-92AE-02F3-60B57C10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5F3266-1FCB-D3CF-F10B-4FCA038B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6AF5F-16E9-931E-57BB-C8AB4F6B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2A88-EE1A-4CD3-B6AE-AC276472FD72}" type="datetimeFigureOut">
              <a:rPr lang="de-CH" smtClean="0"/>
              <a:t>19.06.2024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82C6AD-D247-2D1A-F358-1BD8C8A2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8D579E-3227-DE29-6BDF-0A06B96E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7665-6606-4F48-A490-0BB21CE527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71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F3C1F-BF18-7049-A32A-39AAE307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CC2726-8531-520F-B23D-35D409539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7A4412-DF4E-EBBE-6643-2B1937EB3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2A0949-FD83-8497-7714-D79A3FFC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2A88-EE1A-4CD3-B6AE-AC276472FD72}" type="datetimeFigureOut">
              <a:rPr lang="de-CH" smtClean="0"/>
              <a:t>19.06.2024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821B18-F3CB-77EA-BA01-7F83EF91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68FD3D-B25F-A6E0-AC01-78DC060A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7665-6606-4F48-A490-0BB21CE527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77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EA4A6-137B-249C-A5A4-0E8EF986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2A185-4DE5-8B18-D1BB-76FEC862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C70E3C-A189-E9F5-149F-D1153BD82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2AFB6D-834A-3DAF-B75E-18BCE0EE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5737C6-6E4E-1418-C3D2-E199F105B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71D350-1341-11D2-B21E-2A7ABAF9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2A88-EE1A-4CD3-B6AE-AC276472FD72}" type="datetimeFigureOut">
              <a:rPr lang="de-CH" smtClean="0"/>
              <a:t>19.06.2024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7CFADF-1195-B8EE-5059-164D7D6C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A70BA7-C500-F64C-B612-9E5F1578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7665-6606-4F48-A490-0BB21CE527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278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2070A-A675-0480-B5A9-F23AD514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B9ABB9-7AF7-E22F-C174-FD3ACB32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2A88-EE1A-4CD3-B6AE-AC276472FD72}" type="datetimeFigureOut">
              <a:rPr lang="de-CH" smtClean="0"/>
              <a:t>19.06.2024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C969DD-8C63-8A98-9FEC-6AD83071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9FC713-63D9-1563-B34C-9A98DB7F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7665-6606-4F48-A490-0BB21CE527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22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547851-3B04-961F-479A-DD612409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2A88-EE1A-4CD3-B6AE-AC276472FD72}" type="datetimeFigureOut">
              <a:rPr lang="de-CH" smtClean="0"/>
              <a:t>19.06.2024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3AC2BA-F598-02BD-0E16-F5BAA1B7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18B8CF-7B03-033F-2D3E-9153DE7A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7665-6606-4F48-A490-0BB21CE527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97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F1335-33EB-2682-1EBB-38F811CC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792327-4354-8FC3-CF05-BFD3333B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298958-CAE2-841E-8BDF-49AA91323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9FCA1E-A371-AB4A-5496-4AE801D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2A88-EE1A-4CD3-B6AE-AC276472FD72}" type="datetimeFigureOut">
              <a:rPr lang="de-CH" smtClean="0"/>
              <a:t>19.06.2024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7C70D7-A099-1876-B64B-5EFB3941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C830F-599F-A5CC-A9DE-BDA042D2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7665-6606-4F48-A490-0BB21CE527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93460-3832-FBBC-9555-19FE05D4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DA6A4C-0A32-DA56-982D-D6139B85C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10FD56-762E-73EA-6586-3218BFA07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544FE-623E-4451-9813-73423CD0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2A88-EE1A-4CD3-B6AE-AC276472FD72}" type="datetimeFigureOut">
              <a:rPr lang="de-CH" smtClean="0"/>
              <a:t>19.06.2024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61E203-2D3F-413D-5724-5908E2F3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1C5E53-98C9-43C8-FAFD-ED35B18C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7665-6606-4F48-A490-0BB21CE527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028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789507-B34B-FDBD-BFE3-0DE6979D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640912-2D51-DA6C-70B3-BAC468B0E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B265AA-B2F0-8D24-E9AB-0868B8C0D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32A88-EE1A-4CD3-B6AE-AC276472FD72}" type="datetimeFigureOut">
              <a:rPr lang="de-CH" smtClean="0"/>
              <a:t>19.06.2024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FC4B0-8AE4-106C-C3F8-BA8AA53E4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4CB26-3C72-4A82-0D5A-5B1FA4E0F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47665-6606-4F48-A490-0BB21CE527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133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3.png"/><Relationship Id="rId18" Type="http://schemas.openxmlformats.org/officeDocument/2006/relationships/customXml" Target="../ink/ink12.xml"/><Relationship Id="rId26" Type="http://schemas.openxmlformats.org/officeDocument/2006/relationships/image" Target="../media/image20.png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9.xml"/><Relationship Id="rId17" Type="http://schemas.openxmlformats.org/officeDocument/2006/relationships/image" Target="../media/image15.png"/><Relationship Id="rId25" Type="http://schemas.openxmlformats.org/officeDocument/2006/relationships/customXml" Target="../ink/ink15.xml"/><Relationship Id="rId2" Type="http://schemas.openxmlformats.org/officeDocument/2006/relationships/image" Target="../media/image7.png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12.png"/><Relationship Id="rId24" Type="http://schemas.openxmlformats.org/officeDocument/2006/relationships/image" Target="../media/image19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customXml" Target="../ink/ink14.xml"/><Relationship Id="rId28" Type="http://schemas.openxmlformats.org/officeDocument/2006/relationships/image" Target="../media/image21.png"/><Relationship Id="rId10" Type="http://schemas.openxmlformats.org/officeDocument/2006/relationships/customXml" Target="../ink/ink8.xml"/><Relationship Id="rId19" Type="http://schemas.openxmlformats.org/officeDocument/2006/relationships/image" Target="../media/image16.png"/><Relationship Id="rId4" Type="http://schemas.openxmlformats.org/officeDocument/2006/relationships/customXml" Target="../ink/ink5.xml"/><Relationship Id="rId9" Type="http://schemas.openxmlformats.org/officeDocument/2006/relationships/image" Target="../media/image11.png"/><Relationship Id="rId14" Type="http://schemas.openxmlformats.org/officeDocument/2006/relationships/customXml" Target="../ink/ink10.xml"/><Relationship Id="rId22" Type="http://schemas.openxmlformats.org/officeDocument/2006/relationships/image" Target="../media/image18.png"/><Relationship Id="rId27" Type="http://schemas.openxmlformats.org/officeDocument/2006/relationships/customXml" Target="../ink/ink16.xml"/><Relationship Id="rId3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4061055-508A-01F0-3615-012A7767C84D}"/>
              </a:ext>
            </a:extLst>
          </p:cNvPr>
          <p:cNvGrpSpPr/>
          <p:nvPr/>
        </p:nvGrpSpPr>
        <p:grpSpPr>
          <a:xfrm>
            <a:off x="0" y="135843"/>
            <a:ext cx="12192000" cy="6586314"/>
            <a:chOff x="0" y="135843"/>
            <a:chExt cx="12192000" cy="6586314"/>
          </a:xfrm>
        </p:grpSpPr>
        <p:pic>
          <p:nvPicPr>
            <p:cNvPr id="5" name="Grafik 4" descr="Ein Bild, das Text, Screenshot, Software, Multimedia-Software enthält.&#10;&#10;Automatisch generierte Beschreibung">
              <a:extLst>
                <a:ext uri="{FF2B5EF4-FFF2-40B4-BE49-F238E27FC236}">
                  <a16:creationId xmlns:a16="http://schemas.microsoft.com/office/drawing/2014/main" id="{8A20885D-E07B-3EE1-4D94-4C8AE704E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5843"/>
              <a:ext cx="12192000" cy="658631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F1CE54C6-4415-68E4-04F1-D6E75A11BE0B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337223" y="5522697"/>
                <a:ext cx="644040" cy="1404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F1CE54C6-4415-68E4-04F1-D6E75A11BE0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1223" y="5450697"/>
                  <a:ext cx="715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0FD4EBC-1E80-BC07-BC3A-AFA9664CD975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368183" y="5608377"/>
                <a:ext cx="1509120" cy="3744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D0FD4EBC-1E80-BC07-BC3A-AFA9664CD97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2183" y="5536737"/>
                  <a:ext cx="1580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0B7F8D5-6A63-1D51-8E9C-30446E931D3A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361703" y="5313897"/>
                <a:ext cx="993960" cy="2088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F0B7F8D5-6A63-1D51-8E9C-30446E931D3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6063" y="5242257"/>
                  <a:ext cx="1065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4F7E0B4A-D22F-6B57-1EC5-22B76E8A9B9A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331103" y="5387697"/>
                <a:ext cx="1251720" cy="1908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4F7E0B4A-D22F-6B57-1EC5-22B76E8A9B9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5463" y="5315697"/>
                  <a:ext cx="1323360" cy="16272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D4ABFB5-1F4E-4A58-3140-1BD1005FB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49236" y="5313897"/>
              <a:ext cx="3323886" cy="505476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2B9F904-1391-1259-962F-AA44889C2A00}"/>
                </a:ext>
              </a:extLst>
            </p:cNvPr>
            <p:cNvSpPr txBox="1">
              <a:spLocks/>
            </p:cNvSpPr>
            <p:nvPr/>
          </p:nvSpPr>
          <p:spPr>
            <a:xfrm>
              <a:off x="3557587" y="4257676"/>
              <a:ext cx="941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LU" sz="32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UDP</a:t>
              </a:r>
              <a:endParaRPr lang="de-CH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58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ECA7EE8-4438-5C14-10EB-82EB04A3A172}"/>
              </a:ext>
            </a:extLst>
          </p:cNvPr>
          <p:cNvGrpSpPr/>
          <p:nvPr/>
        </p:nvGrpSpPr>
        <p:grpSpPr>
          <a:xfrm>
            <a:off x="240761" y="0"/>
            <a:ext cx="11710478" cy="6858000"/>
            <a:chOff x="240761" y="0"/>
            <a:chExt cx="11710478" cy="6858000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4CD8155D-3F34-9087-3A7E-A5EED5D18F95}"/>
                </a:ext>
              </a:extLst>
            </p:cNvPr>
            <p:cNvGrpSpPr/>
            <p:nvPr/>
          </p:nvGrpSpPr>
          <p:grpSpPr>
            <a:xfrm>
              <a:off x="240761" y="0"/>
              <a:ext cx="11710478" cy="6858000"/>
              <a:chOff x="240761" y="0"/>
              <a:chExt cx="11710478" cy="6858000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2EBF4806-1807-50BF-DE72-043BC46B9F35}"/>
                  </a:ext>
                </a:extLst>
              </p:cNvPr>
              <p:cNvGrpSpPr/>
              <p:nvPr/>
            </p:nvGrpSpPr>
            <p:grpSpPr>
              <a:xfrm>
                <a:off x="240761" y="0"/>
                <a:ext cx="11710478" cy="6858000"/>
                <a:chOff x="240761" y="0"/>
                <a:chExt cx="11710478" cy="6858000"/>
              </a:xfrm>
            </p:grpSpPr>
            <p:grpSp>
              <p:nvGrpSpPr>
                <p:cNvPr id="7" name="Gruppieren 6">
                  <a:extLst>
                    <a:ext uri="{FF2B5EF4-FFF2-40B4-BE49-F238E27FC236}">
                      <a16:creationId xmlns:a16="http://schemas.microsoft.com/office/drawing/2014/main" id="{123AD31A-C783-B316-E21E-CF0ED721DE33}"/>
                    </a:ext>
                  </a:extLst>
                </p:cNvPr>
                <p:cNvGrpSpPr/>
                <p:nvPr/>
              </p:nvGrpSpPr>
              <p:grpSpPr>
                <a:xfrm>
                  <a:off x="240761" y="0"/>
                  <a:ext cx="11710478" cy="6858000"/>
                  <a:chOff x="240761" y="0"/>
                  <a:chExt cx="11710478" cy="6858000"/>
                </a:xfrm>
              </p:grpSpPr>
              <p:pic>
                <p:nvPicPr>
                  <p:cNvPr id="3" name="Grafik 2" descr="Ein Bild, das Text, Screenshot, Display, Software enthält.&#10;&#10;Automatisch generierte Beschreibung">
                    <a:extLst>
                      <a:ext uri="{FF2B5EF4-FFF2-40B4-BE49-F238E27FC236}">
                        <a16:creationId xmlns:a16="http://schemas.microsoft.com/office/drawing/2014/main" id="{4736A9F4-8059-7762-DF52-0D540A62EC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761" y="0"/>
                    <a:ext cx="11710478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fik 4">
                    <a:extLst>
                      <a:ext uri="{FF2B5EF4-FFF2-40B4-BE49-F238E27FC236}">
                        <a16:creationId xmlns:a16="http://schemas.microsoft.com/office/drawing/2014/main" id="{2884E818-267A-606A-49EA-8406D0CE44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5253038" y="4389821"/>
                    <a:ext cx="3534222" cy="2468179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>
              <mc:Choice xmlns:p14="http://schemas.microsoft.com/office/powerpoint/2010/main" Requires="p14">
                <p:contentPart p14:bwMode="auto" r:id="rId4">
                  <p14:nvContentPartPr>
                    <p14:cNvPr id="15" name="Freihand 14">
                      <a:extLst>
                        <a:ext uri="{FF2B5EF4-FFF2-40B4-BE49-F238E27FC236}">
                          <a16:creationId xmlns:a16="http://schemas.microsoft.com/office/drawing/2014/main" id="{B9A164D0-CEBA-CE04-A1F4-7C93F29730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4665" y="4586025"/>
                    <a:ext cx="704520" cy="11880"/>
                  </p14:xfrm>
                </p:contentPart>
              </mc:Choice>
              <mc:Fallback>
                <p:pic>
                  <p:nvPicPr>
                    <p:cNvPr id="15" name="Freihand 14">
                      <a:extLst>
                        <a:ext uri="{FF2B5EF4-FFF2-40B4-BE49-F238E27FC236}">
                          <a16:creationId xmlns:a16="http://schemas.microsoft.com/office/drawing/2014/main" id="{B9A164D0-CEBA-CE04-A1F4-7C93F29730F6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586665" y="4550025"/>
                      <a:ext cx="740160" cy="83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">
                  <p14:nvContentPartPr>
                    <p14:cNvPr id="16" name="Freihand 15">
                      <a:extLst>
                        <a:ext uri="{FF2B5EF4-FFF2-40B4-BE49-F238E27FC236}">
                          <a16:creationId xmlns:a16="http://schemas.microsoft.com/office/drawing/2014/main" id="{7532DDE1-C1E8-678D-A113-5181AB8C5B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0545" y="4661985"/>
                    <a:ext cx="1027440" cy="44280"/>
                  </p14:xfrm>
                </p:contentPart>
              </mc:Choice>
              <mc:Fallback>
                <p:pic>
                  <p:nvPicPr>
                    <p:cNvPr id="16" name="Freihand 15">
                      <a:extLst>
                        <a:ext uri="{FF2B5EF4-FFF2-40B4-BE49-F238E27FC236}">
                          <a16:creationId xmlns:a16="http://schemas.microsoft.com/office/drawing/2014/main" id="{7532DDE1-C1E8-678D-A113-5181AB8C5B0E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2905" y="4626345"/>
                      <a:ext cx="1063080" cy="115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C7104C3C-DA8B-759F-0555-F6454F41C4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6505" y="5056185"/>
                    <a:ext cx="2266920" cy="25560"/>
                  </p14:xfrm>
                </p:contentPart>
              </mc:Choice>
              <mc:Fallback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C7104C3C-DA8B-759F-0555-F6454F41C4B7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48505" y="5020545"/>
                      <a:ext cx="2302560" cy="97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">
                  <p14:nvContentPartPr>
                    <p14:cNvPr id="19" name="Freihand 18">
                      <a:extLst>
                        <a:ext uri="{FF2B5EF4-FFF2-40B4-BE49-F238E27FC236}">
                          <a16:creationId xmlns:a16="http://schemas.microsoft.com/office/drawing/2014/main" id="{CCECA0F2-7257-7DDA-4299-A30CA83BE3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5865" y="5333385"/>
                    <a:ext cx="2277360" cy="48240"/>
                  </p14:xfrm>
                </p:contentPart>
              </mc:Choice>
              <mc:Fallback>
                <p:pic>
                  <p:nvPicPr>
                    <p:cNvPr id="19" name="Freihand 18">
                      <a:extLst>
                        <a:ext uri="{FF2B5EF4-FFF2-40B4-BE49-F238E27FC236}">
                          <a16:creationId xmlns:a16="http://schemas.microsoft.com/office/drawing/2014/main" id="{CCECA0F2-7257-7DDA-4299-A30CA83BE321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58225" y="5297745"/>
                      <a:ext cx="231300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">
                  <p14:nvContentPartPr>
                    <p14:cNvPr id="20" name="Freihand 19">
                      <a:extLst>
                        <a:ext uri="{FF2B5EF4-FFF2-40B4-BE49-F238E27FC236}">
                          <a16:creationId xmlns:a16="http://schemas.microsoft.com/office/drawing/2014/main" id="{936E6F13-AFCD-5095-87EE-98240C0D81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0545" y="5528865"/>
                    <a:ext cx="1747800" cy="24480"/>
                  </p14:xfrm>
                </p:contentPart>
              </mc:Choice>
              <mc:Fallback>
                <p:pic>
                  <p:nvPicPr>
                    <p:cNvPr id="20" name="Freihand 19">
                      <a:extLst>
                        <a:ext uri="{FF2B5EF4-FFF2-40B4-BE49-F238E27FC236}">
                          <a16:creationId xmlns:a16="http://schemas.microsoft.com/office/drawing/2014/main" id="{936E6F13-AFCD-5095-87EE-98240C0D81CD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562905" y="5492865"/>
                      <a:ext cx="1783440" cy="96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">
                  <p14:nvContentPartPr>
                    <p14:cNvPr id="21" name="Freihand 20">
                      <a:extLst>
                        <a:ext uri="{FF2B5EF4-FFF2-40B4-BE49-F238E27FC236}">
                          <a16:creationId xmlns:a16="http://schemas.microsoft.com/office/drawing/2014/main" id="{2D3081A5-08C9-B2EE-CBD4-947961721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1745" y="5622105"/>
                    <a:ext cx="947880" cy="43920"/>
                  </p14:xfrm>
                </p:contentPart>
              </mc:Choice>
              <mc:Fallback>
                <p:pic>
                  <p:nvPicPr>
                    <p:cNvPr id="21" name="Freihand 20">
                      <a:extLst>
                        <a:ext uri="{FF2B5EF4-FFF2-40B4-BE49-F238E27FC236}">
                          <a16:creationId xmlns:a16="http://schemas.microsoft.com/office/drawing/2014/main" id="{2D3081A5-08C9-B2EE-CBD4-947961721F95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443745" y="5586105"/>
                      <a:ext cx="983520" cy="11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">
                  <p14:nvContentPartPr>
                    <p14:cNvPr id="22" name="Freihand 21">
                      <a:extLst>
                        <a:ext uri="{FF2B5EF4-FFF2-40B4-BE49-F238E27FC236}">
                          <a16:creationId xmlns:a16="http://schemas.microsoft.com/office/drawing/2014/main" id="{1C4A2952-C790-7EE4-86D1-AE321A4461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1185" y="5722905"/>
                    <a:ext cx="1533240" cy="218160"/>
                  </p14:xfrm>
                </p:contentPart>
              </mc:Choice>
              <mc:Fallback>
                <p:pic>
                  <p:nvPicPr>
                    <p:cNvPr id="22" name="Freihand 21">
                      <a:extLst>
                        <a:ext uri="{FF2B5EF4-FFF2-40B4-BE49-F238E27FC236}">
                          <a16:creationId xmlns:a16="http://schemas.microsoft.com/office/drawing/2014/main" id="{1C4A2952-C790-7EE4-86D1-AE321A44613E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553185" y="5687265"/>
                      <a:ext cx="1568880" cy="28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">
                  <p14:nvContentPartPr>
                    <p14:cNvPr id="23" name="Freihand 22">
                      <a:extLst>
                        <a:ext uri="{FF2B5EF4-FFF2-40B4-BE49-F238E27FC236}">
                          <a16:creationId xmlns:a16="http://schemas.microsoft.com/office/drawing/2014/main" id="{8503DB73-A291-65A6-AE6C-CE7F73FC4C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6505" y="6005145"/>
                    <a:ext cx="1331280" cy="32760"/>
                  </p14:xfrm>
                </p:contentPart>
              </mc:Choice>
              <mc:Fallback>
                <p:pic>
                  <p:nvPicPr>
                    <p:cNvPr id="23" name="Freihand 22">
                      <a:extLst>
                        <a:ext uri="{FF2B5EF4-FFF2-40B4-BE49-F238E27FC236}">
                          <a16:creationId xmlns:a16="http://schemas.microsoft.com/office/drawing/2014/main" id="{8503DB73-A291-65A6-AE6C-CE7F73FC4C67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548505" y="5969145"/>
                      <a:ext cx="1366920" cy="10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">
                  <p14:nvContentPartPr>
                    <p14:cNvPr id="24" name="Freihand 23">
                      <a:extLst>
                        <a:ext uri="{FF2B5EF4-FFF2-40B4-BE49-F238E27FC236}">
                          <a16:creationId xmlns:a16="http://schemas.microsoft.com/office/drawing/2014/main" id="{FAA03F8D-99C0-385F-8261-1842A8BD9B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4665" y="6189825"/>
                    <a:ext cx="760320" cy="31320"/>
                  </p14:xfrm>
                </p:contentPart>
              </mc:Choice>
              <mc:Fallback>
                <p:pic>
                  <p:nvPicPr>
                    <p:cNvPr id="24" name="Freihand 23">
                      <a:extLst>
                        <a:ext uri="{FF2B5EF4-FFF2-40B4-BE49-F238E27FC236}">
                          <a16:creationId xmlns:a16="http://schemas.microsoft.com/office/drawing/2014/main" id="{FAA03F8D-99C0-385F-8261-1842A8BD9B99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586665" y="6154185"/>
                      <a:ext cx="795960" cy="10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p:pic>
              <p:nvPicPr>
                <p:cNvPr id="26" name="Grafik 25">
                  <a:extLst>
                    <a:ext uri="{FF2B5EF4-FFF2-40B4-BE49-F238E27FC236}">
                      <a16:creationId xmlns:a16="http://schemas.microsoft.com/office/drawing/2014/main" id="{C20866FB-1A97-C0BA-0DA4-EA4C6B06B1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clrChange>
                    <a:clrFrom>
                      <a:srgbClr val="2D2D2D"/>
                    </a:clrFrom>
                    <a:clrTo>
                      <a:srgbClr val="2D2D2D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620126" y="5831985"/>
                  <a:ext cx="2333912" cy="978737"/>
                </a:xfrm>
                <a:prstGeom prst="rect">
                  <a:avLst/>
                </a:prstGeom>
              </p:spPr>
            </p:pic>
          </p:grpSp>
          <p:cxnSp>
            <p:nvCxnSpPr>
              <p:cNvPr id="29" name="Verbinder: gekrümmt 28">
                <a:extLst>
                  <a:ext uri="{FF2B5EF4-FFF2-40B4-BE49-F238E27FC236}">
                    <a16:creationId xmlns:a16="http://schemas.microsoft.com/office/drawing/2014/main" id="{9FBD904A-E9A2-08F4-F91E-F24718578593}"/>
                  </a:ext>
                </a:extLst>
              </p:cNvPr>
              <p:cNvCxnSpPr/>
              <p:nvPr/>
            </p:nvCxnSpPr>
            <p:spPr>
              <a:xfrm flipV="1">
                <a:off x="2333625" y="5400675"/>
                <a:ext cx="2995613" cy="147638"/>
              </a:xfrm>
              <a:prstGeom prst="straightConnector1">
                <a:avLst/>
              </a:prstGeom>
              <a:ln>
                <a:solidFill>
                  <a:srgbClr val="94A7D8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1316EAA8-A64A-CDBE-B530-F0BD3D06D1B6}"/>
                  </a:ext>
                </a:extLst>
              </p:cNvPr>
              <p:cNvCxnSpPr/>
              <p:nvPr/>
            </p:nvCxnSpPr>
            <p:spPr>
              <a:xfrm flipV="1">
                <a:off x="2833425" y="5163825"/>
                <a:ext cx="2643533" cy="19368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667DA3A2-1FDB-0B05-0560-829FA951C3D6}"/>
                  </a:ext>
                </a:extLst>
              </p:cNvPr>
              <p:cNvCxnSpPr/>
              <p:nvPr/>
            </p:nvCxnSpPr>
            <p:spPr>
              <a:xfrm flipV="1">
                <a:off x="2833424" y="4869495"/>
                <a:ext cx="2643533" cy="19368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" name="Verbinder: gekrümmt 28">
                <a:extLst>
                  <a:ext uri="{FF2B5EF4-FFF2-40B4-BE49-F238E27FC236}">
                    <a16:creationId xmlns:a16="http://schemas.microsoft.com/office/drawing/2014/main" id="{6A370907-AA35-678E-F8E7-2637256E9647}"/>
                  </a:ext>
                </a:extLst>
              </p:cNvPr>
              <p:cNvCxnSpPr>
                <a:cxnSpLocks/>
                <a:stCxn id="38" idx="1"/>
              </p:cNvCxnSpPr>
              <p:nvPr/>
            </p:nvCxnSpPr>
            <p:spPr>
              <a:xfrm flipV="1">
                <a:off x="1771650" y="4629015"/>
                <a:ext cx="3557588" cy="8396"/>
              </a:xfrm>
              <a:prstGeom prst="straightConnector1">
                <a:avLst/>
              </a:prstGeom>
              <a:ln>
                <a:solidFill>
                  <a:srgbClr val="94A7D8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Geschweifte Klammer rechts 37">
                <a:extLst>
                  <a:ext uri="{FF2B5EF4-FFF2-40B4-BE49-F238E27FC236}">
                    <a16:creationId xmlns:a16="http://schemas.microsoft.com/office/drawing/2014/main" id="{B62E8AEF-2675-92FB-8197-E49555856A2A}"/>
                  </a:ext>
                </a:extLst>
              </p:cNvPr>
              <p:cNvSpPr/>
              <p:nvPr/>
            </p:nvSpPr>
            <p:spPr>
              <a:xfrm>
                <a:off x="1666875" y="4538663"/>
                <a:ext cx="104775" cy="197495"/>
              </a:xfrm>
              <a:prstGeom prst="rightBrace">
                <a:avLst/>
              </a:prstGeom>
              <a:ln>
                <a:solidFill>
                  <a:srgbClr val="94A7D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0" name="Verbinder: gekrümmt 28">
                <a:extLst>
                  <a:ext uri="{FF2B5EF4-FFF2-40B4-BE49-F238E27FC236}">
                    <a16:creationId xmlns:a16="http://schemas.microsoft.com/office/drawing/2014/main" id="{124F69A2-636D-53CC-4D82-59A0F0FAE0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9020" y="5695553"/>
                <a:ext cx="3420218" cy="319331"/>
              </a:xfrm>
              <a:prstGeom prst="straightConnector1">
                <a:avLst/>
              </a:prstGeom>
              <a:ln>
                <a:solidFill>
                  <a:srgbClr val="94A7D8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Verbinder: gekrümmt 28">
                <a:extLst>
                  <a:ext uri="{FF2B5EF4-FFF2-40B4-BE49-F238E27FC236}">
                    <a16:creationId xmlns:a16="http://schemas.microsoft.com/office/drawing/2014/main" id="{9798CE93-C414-D6A8-D329-D5C77CBF03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9625" y="5788793"/>
                <a:ext cx="3919613" cy="417194"/>
              </a:xfrm>
              <a:prstGeom prst="straightConnector1">
                <a:avLst/>
              </a:prstGeom>
              <a:ln>
                <a:solidFill>
                  <a:srgbClr val="94A7D8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Verbinder: gekrümmt 28">
                <a:extLst>
                  <a:ext uri="{FF2B5EF4-FFF2-40B4-BE49-F238E27FC236}">
                    <a16:creationId xmlns:a16="http://schemas.microsoft.com/office/drawing/2014/main" id="{B58AF64A-55AF-B7C8-657F-530A4B7A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265" y="5644065"/>
                <a:ext cx="5622810" cy="87810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FC727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5E0FF1E9-4E14-E506-B057-86FAB4818E1F}"/>
                      </a:ext>
                    </a:extLst>
                  </p14:cNvPr>
                  <p14:cNvContentPartPr/>
                  <p14:nvPr/>
                </p14:nvContentPartPr>
                <p14:xfrm>
                  <a:off x="9205785" y="6367305"/>
                  <a:ext cx="42480" cy="360"/>
                </p14:xfrm>
              </p:contentPart>
            </mc:Choice>
            <mc:Fallback>
              <p:pic>
                <p:nvPicPr>
                  <p:cNvPr id="52" name="Freihand 51">
                    <a:extLst>
                      <a:ext uri="{FF2B5EF4-FFF2-40B4-BE49-F238E27FC236}">
                        <a16:creationId xmlns:a16="http://schemas.microsoft.com/office/drawing/2014/main" id="{5E0FF1E9-4E14-E506-B057-86FAB4818E1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9187785" y="6331305"/>
                    <a:ext cx="7812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2774E122-4D90-D207-EA9B-6A7AE366A52F}"/>
                      </a:ext>
                    </a:extLst>
                  </p14:cNvPr>
                  <p14:cNvContentPartPr/>
                  <p14:nvPr/>
                </p14:nvContentPartPr>
                <p14:xfrm>
                  <a:off x="9534465" y="6357585"/>
                  <a:ext cx="709920" cy="10080"/>
                </p14:xfrm>
              </p:contentPart>
            </mc:Choice>
            <mc:Fallback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2774E122-4D90-D207-EA9B-6A7AE366A52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9516465" y="6321945"/>
                    <a:ext cx="74556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0A432F86-A1C0-F2B2-00E0-02B740609BD1}"/>
                      </a:ext>
                    </a:extLst>
                  </p14:cNvPr>
                  <p14:cNvContentPartPr/>
                  <p14:nvPr/>
                </p14:nvContentPartPr>
                <p14:xfrm>
                  <a:off x="8782425" y="5866905"/>
                  <a:ext cx="776160" cy="10080"/>
                </p14:xfrm>
              </p:contentPart>
            </mc:Choice>
            <mc:Fallback>
              <p:pic>
                <p:nvPicPr>
                  <p:cNvPr id="54" name="Freihand 53">
                    <a:extLst>
                      <a:ext uri="{FF2B5EF4-FFF2-40B4-BE49-F238E27FC236}">
                        <a16:creationId xmlns:a16="http://schemas.microsoft.com/office/drawing/2014/main" id="{0A432F86-A1C0-F2B2-00E0-02B740609BD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764425" y="5831265"/>
                    <a:ext cx="81180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62592625-77DE-1593-08CC-03759FCE2B5A}"/>
                      </a:ext>
                    </a:extLst>
                  </p14:cNvPr>
                  <p14:cNvContentPartPr/>
                  <p14:nvPr/>
                </p14:nvContentPartPr>
                <p14:xfrm>
                  <a:off x="8872065" y="6743145"/>
                  <a:ext cx="1010160" cy="53640"/>
                </p14:xfrm>
              </p:contentPart>
            </mc:Choice>
            <mc:Fallback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62592625-77DE-1593-08CC-03759FCE2B5A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854065" y="6707505"/>
                    <a:ext cx="1045800" cy="125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981F12D7-81BD-35DF-AC8B-6261712E71D2}"/>
                </a:ext>
              </a:extLst>
            </p:cNvPr>
            <p:cNvSpPr txBox="1"/>
            <p:nvPr/>
          </p:nvSpPr>
          <p:spPr>
            <a:xfrm>
              <a:off x="4462463" y="3276143"/>
              <a:ext cx="1866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LU" sz="2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TCP-Header</a:t>
              </a:r>
              <a:endParaRPr lang="de-CH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91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Nicolas Heidemann</dc:creator>
  <cp:lastModifiedBy>Joe Nicolas Heidemann</cp:lastModifiedBy>
  <cp:revision>1</cp:revision>
  <dcterms:created xsi:type="dcterms:W3CDTF">2024-06-19T13:40:29Z</dcterms:created>
  <dcterms:modified xsi:type="dcterms:W3CDTF">2024-06-19T14:16:59Z</dcterms:modified>
</cp:coreProperties>
</file>